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18" r:id="rId2"/>
    <p:sldId id="412" r:id="rId3"/>
    <p:sldId id="411" r:id="rId4"/>
    <p:sldId id="478" r:id="rId5"/>
    <p:sldId id="480" r:id="rId6"/>
    <p:sldId id="481" r:id="rId7"/>
    <p:sldId id="483" r:id="rId8"/>
    <p:sldId id="484" r:id="rId9"/>
    <p:sldId id="477" r:id="rId10"/>
    <p:sldId id="291" r:id="rId11"/>
    <p:sldId id="292" r:id="rId12"/>
    <p:sldId id="297" r:id="rId13"/>
    <p:sldId id="298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26" r:id="rId24"/>
    <p:sldId id="327" r:id="rId25"/>
    <p:sldId id="328" r:id="rId26"/>
    <p:sldId id="329" r:id="rId27"/>
    <p:sldId id="330" r:id="rId28"/>
    <p:sldId id="331" r:id="rId29"/>
    <p:sldId id="316" r:id="rId30"/>
    <p:sldId id="332" r:id="rId31"/>
    <p:sldId id="333" r:id="rId32"/>
    <p:sldId id="334" r:id="rId33"/>
    <p:sldId id="335" r:id="rId34"/>
    <p:sldId id="336" r:id="rId35"/>
    <p:sldId id="375" r:id="rId36"/>
    <p:sldId id="337" r:id="rId37"/>
    <p:sldId id="338" r:id="rId38"/>
    <p:sldId id="344" r:id="rId39"/>
    <p:sldId id="339" r:id="rId40"/>
    <p:sldId id="340" r:id="rId41"/>
    <p:sldId id="476" r:id="rId42"/>
    <p:sldId id="475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20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D32E1-0C97-E545-B745-4D9180A9D369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49034-897D-114D-9DA5-B3C6DE8EC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63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1DF96-E11D-A246-82EC-9873B140F3C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0EC21-BD19-044F-851E-290CA7B35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2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EC21-BD19-044F-851E-290CA7B3553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4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0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2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4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7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2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5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4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2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2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3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471F3-A1D5-504F-98AB-52C11C719D5A}" type="datetimeFigureOut">
              <a:rPr lang="en-US" smtClean="0"/>
              <a:t>15-11-12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A4C1F-029D-9945-B369-8EAF3C72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6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4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987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071" y="5791919"/>
            <a:ext cx="796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CBAL-KLF Workshops Fall 2015 (focus on library services for seniors using </a:t>
            </a:r>
            <a:r>
              <a:rPr lang="en-US" dirty="0" err="1" smtClean="0"/>
              <a:t>iPads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Presented by Sabina </a:t>
            </a:r>
            <a:r>
              <a:rPr lang="en-US" dirty="0" err="1" smtClean="0"/>
              <a:t>Iseli</a:t>
            </a:r>
            <a:r>
              <a:rPr lang="en-US" dirty="0" smtClean="0"/>
              <a:t>-Otto, BC Libraries Co-operative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1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18000" y="3968750"/>
            <a:ext cx="1539875" cy="149225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1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7750" y="1439333"/>
            <a:ext cx="2413000" cy="79375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94003" y="536224"/>
            <a:ext cx="2089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 to this one!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rot="20418542">
            <a:off x="3049355" y="791616"/>
            <a:ext cx="915071" cy="334366"/>
          </a:xfrm>
          <a:prstGeom prst="leftArrow">
            <a:avLst>
              <a:gd name="adj1" fmla="val 2073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4183" y="980273"/>
            <a:ext cx="2159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Yes to this one!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20418542">
            <a:off x="4929535" y="1235665"/>
            <a:ext cx="915071" cy="334366"/>
          </a:xfrm>
          <a:prstGeom prst="leftArrow">
            <a:avLst>
              <a:gd name="adj1" fmla="val 2073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1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5125" y="1222376"/>
            <a:ext cx="1016000" cy="73025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5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64125" y="1222376"/>
            <a:ext cx="1397000" cy="73025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5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5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81625" y="1222376"/>
            <a:ext cx="1016000" cy="73025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5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5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495" y="1425165"/>
            <a:ext cx="19485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Either option is okay. Push notifications send alerts to the device. Some people like these; some do not. </a:t>
            </a:r>
          </a:p>
          <a:p>
            <a:endParaRPr lang="en-US" b="1" dirty="0"/>
          </a:p>
          <a:p>
            <a:r>
              <a:rPr lang="en-US" b="1" dirty="0" smtClean="0"/>
              <a:t>For </a:t>
            </a:r>
            <a:r>
              <a:rPr lang="en-US" b="1" dirty="0" err="1" smtClean="0"/>
              <a:t>iOS</a:t>
            </a:r>
            <a:r>
              <a:rPr lang="en-US" b="1" dirty="0" smtClean="0"/>
              <a:t> devices, these can be turned on/off under Settings, then Notifications.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568043" y="4007966"/>
            <a:ext cx="4014280" cy="73025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5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5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1878" y="2239545"/>
            <a:ext cx="476951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(Here </a:t>
            </a:r>
            <a:r>
              <a:rPr lang="en-US" sz="2400" dirty="0" err="1" smtClean="0"/>
              <a:t>Zinio</a:t>
            </a:r>
            <a:r>
              <a:rPr lang="en-US" sz="2400" dirty="0" smtClean="0"/>
              <a:t> is opening a web browser window – Safari in this case).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205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1263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Step 1: Create Account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Must do this through links on the library website; cannot be done through app.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While you’re at it: borrow some </a:t>
            </a:r>
            <a:r>
              <a:rPr lang="en-US" sz="3500" dirty="0" smtClean="0"/>
              <a:t>magazines</a:t>
            </a:r>
            <a:r>
              <a:rPr lang="en-US" sz="3500" dirty="0"/>
              <a:t>.</a:t>
            </a:r>
            <a:endParaRPr lang="en-US" sz="35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500" dirty="0" smtClean="0"/>
              <a:t>This account also works for </a:t>
            </a:r>
            <a:r>
              <a:rPr lang="en-US" sz="3500" dirty="0" err="1" smtClean="0"/>
              <a:t>IndieFlix</a:t>
            </a:r>
            <a:r>
              <a:rPr lang="en-US" sz="3500" dirty="0" smtClean="0"/>
              <a:t>.</a:t>
            </a:r>
            <a:endParaRPr lang="en-US" sz="3500" dirty="0"/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1867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42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5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5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2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5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0"/>
            <a:ext cx="730250" cy="58737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8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8375" y="1952626"/>
            <a:ext cx="2063750" cy="73025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8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7125" y="1238252"/>
            <a:ext cx="2254250" cy="3206748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6292054"/>
            <a:ext cx="1291139" cy="565946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515" y="4718595"/>
            <a:ext cx="2159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this filter is set to “Downloaded”, you won’t see any of your new magazines, no matter how many times you refresh your library!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8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8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8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8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5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11-12 at 11.33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9794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37667" y="987778"/>
            <a:ext cx="3767665" cy="620889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6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7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48125" y="6159501"/>
            <a:ext cx="1016000" cy="73025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7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56250" y="6127751"/>
            <a:ext cx="1301750" cy="73025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7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2750" y="6143627"/>
            <a:ext cx="746125" cy="73025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7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7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4250" y="6143627"/>
            <a:ext cx="746125" cy="73025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6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7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7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6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7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2 at 11.34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8371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3111" y="2638778"/>
            <a:ext cx="846667" cy="45155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57956" y="2413000"/>
            <a:ext cx="2190044" cy="1157111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3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7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1263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Step 3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Use your </a:t>
            </a:r>
            <a:r>
              <a:rPr lang="en-US" sz="4000" dirty="0" err="1" smtClean="0"/>
              <a:t>Zinio</a:t>
            </a:r>
            <a:r>
              <a:rPr lang="en-US" sz="4000" dirty="0" smtClean="0"/>
              <a:t> account to watch movies on </a:t>
            </a:r>
            <a:r>
              <a:rPr lang="en-US" sz="4000" dirty="0" err="1" smtClean="0"/>
              <a:t>IndieFlix</a:t>
            </a:r>
            <a:r>
              <a:rPr lang="en-US" sz="4000" dirty="0" smtClean="0"/>
              <a:t>, which </a:t>
            </a:r>
            <a:r>
              <a:rPr lang="en-US" sz="4000" smtClean="0"/>
              <a:t>you can (must) </a:t>
            </a:r>
            <a:r>
              <a:rPr lang="en-US" sz="4000" dirty="0" smtClean="0"/>
              <a:t>also access through your public library’s website.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194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/>
          <p:nvPr/>
        </p:nvSpPr>
        <p:spPr>
          <a:xfrm>
            <a:off x="1147960" y="4686169"/>
            <a:ext cx="6848080" cy="1108075"/>
          </a:xfrm>
          <a:prstGeom prst="rect">
            <a:avLst/>
          </a:prstGeom>
          <a:ln>
            <a:noFill/>
          </a:ln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2800" dirty="0" smtClean="0">
                <a:effectLst/>
                <a:latin typeface="Calibri"/>
                <a:ea typeface="ＭＳ 明朝"/>
                <a:cs typeface="Times New Roman"/>
              </a:rPr>
              <a:t>This </a:t>
            </a:r>
            <a:r>
              <a:rPr lang="en-US" sz="2800" dirty="0">
                <a:effectLst/>
                <a:latin typeface="Calibri"/>
                <a:ea typeface="ＭＳ 明朝"/>
                <a:cs typeface="Times New Roman"/>
              </a:rPr>
              <a:t>project is funded </a:t>
            </a:r>
            <a:r>
              <a:rPr lang="en-US" sz="2800" dirty="0" smtClean="0">
                <a:effectLst/>
                <a:latin typeface="Calibri"/>
                <a:ea typeface="ＭＳ 明朝"/>
                <a:cs typeface="Times New Roman"/>
              </a:rPr>
              <a:t>by </a:t>
            </a:r>
            <a:r>
              <a:rPr lang="en-US" sz="2800" dirty="0">
                <a:effectLst/>
                <a:latin typeface="Calibri"/>
                <a:ea typeface="ＭＳ 明朝"/>
                <a:cs typeface="Times New Roman"/>
              </a:rPr>
              <a:t>the </a:t>
            </a:r>
            <a:r>
              <a:rPr lang="en-US" sz="2800" dirty="0" smtClean="0">
                <a:effectLst/>
                <a:latin typeface="Calibri"/>
                <a:ea typeface="ＭＳ 明朝"/>
                <a:cs typeface="Times New Roman"/>
              </a:rPr>
              <a:t>Government </a:t>
            </a:r>
            <a:r>
              <a:rPr lang="en-US" sz="2800" dirty="0">
                <a:effectLst/>
                <a:latin typeface="Calibri"/>
                <a:ea typeface="ＭＳ 明朝"/>
                <a:cs typeface="Times New Roman"/>
              </a:rPr>
              <a:t>of Canada’s </a:t>
            </a:r>
            <a:r>
              <a:rPr lang="en-US" sz="2800" dirty="0" smtClean="0">
                <a:effectLst/>
                <a:latin typeface="Calibri"/>
                <a:ea typeface="ＭＳ 明朝"/>
                <a:cs typeface="Times New Roman"/>
              </a:rPr>
              <a:t>New </a:t>
            </a:r>
            <a:r>
              <a:rPr lang="en-US" sz="2800" dirty="0">
                <a:effectLst/>
                <a:latin typeface="Calibri"/>
                <a:ea typeface="ＭＳ 明朝"/>
                <a:cs typeface="Times New Roman"/>
              </a:rPr>
              <a:t>Horizons for Seniors Program.</a:t>
            </a:r>
            <a:endParaRPr lang="en-CA" sz="2800" dirty="0">
              <a:effectLst/>
              <a:ea typeface="ＭＳ 明朝"/>
              <a:cs typeface="Times New Roman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308" y="5654674"/>
            <a:ext cx="2943385" cy="790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874" y="705961"/>
            <a:ext cx="8556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Snell Roundhand"/>
                <a:cs typeface="Snell Roundhand"/>
              </a:rPr>
              <a:t>Fun </a:t>
            </a:r>
            <a:r>
              <a:rPr lang="en-US" sz="4800" b="1" dirty="0">
                <a:latin typeface="Snell Roundhand"/>
                <a:cs typeface="Snell Roundhand"/>
              </a:rPr>
              <a:t>with Tech (and Reading)</a:t>
            </a:r>
            <a:endParaRPr lang="en-CA" sz="4800" dirty="0">
              <a:latin typeface="Snell Roundhand"/>
              <a:cs typeface="Snell Round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470" y="2116598"/>
            <a:ext cx="82194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Brought to you by :</a:t>
            </a:r>
          </a:p>
          <a:p>
            <a:r>
              <a:rPr lang="en-US" sz="2400" dirty="0" smtClean="0"/>
              <a:t>	BC Libraries Cooperative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Columbia Basin Alliance for Literacy</a:t>
            </a:r>
          </a:p>
          <a:p>
            <a:r>
              <a:rPr lang="en-US" sz="2400" dirty="0" smtClean="0"/>
              <a:t>	Kootenay Library Federation</a:t>
            </a:r>
          </a:p>
          <a:p>
            <a:endParaRPr lang="en-US" dirty="0"/>
          </a:p>
          <a:p>
            <a:r>
              <a:rPr lang="en-US" dirty="0" smtClean="0"/>
              <a:t>Slides created by Sabina </a:t>
            </a:r>
            <a:r>
              <a:rPr lang="en-US" dirty="0" err="1" smtClean="0"/>
              <a:t>Iseli</a:t>
            </a:r>
            <a:r>
              <a:rPr lang="en-US" dirty="0" smtClean="0"/>
              <a:t>-Otto (</a:t>
            </a:r>
            <a:r>
              <a:rPr lang="en-US" dirty="0" err="1" smtClean="0"/>
              <a:t>support@nnels.ca</a:t>
            </a:r>
            <a:r>
              <a:rPr lang="en-US" dirty="0" smtClean="0"/>
              <a:t>), October 2015. No copyright on these contents, so please feel welcome to modify and share as you wish.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1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2 at 11.34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561"/>
            <a:ext cx="9144000" cy="60422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00333" y="465667"/>
            <a:ext cx="2074333" cy="451555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075288" y="3815644"/>
            <a:ext cx="691444" cy="56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151488" y="3688644"/>
            <a:ext cx="152400" cy="25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303888" y="3688644"/>
            <a:ext cx="110060" cy="290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32488" y="3666067"/>
            <a:ext cx="152400" cy="35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413948" y="3725333"/>
            <a:ext cx="118540" cy="296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684888" y="3736622"/>
            <a:ext cx="38100" cy="2427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0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2 at 11.34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4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1-12 at 11.35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111"/>
            <a:ext cx="9144000" cy="6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6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5111" y="2370667"/>
            <a:ext cx="687211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Done. </a:t>
            </a:r>
          </a:p>
          <a:p>
            <a:endParaRPr lang="en-US" sz="3600" dirty="0"/>
          </a:p>
          <a:p>
            <a:r>
              <a:rPr lang="en-US" sz="3600" dirty="0" smtClean="0"/>
              <a:t>You now have an account.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386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1263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Step 2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Download the app.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2646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3993</TotalTime>
  <Words>227</Words>
  <Application>Microsoft Macintosh PowerPoint</Application>
  <PresentationFormat>On-screen Show (4:3)</PresentationFormat>
  <Paragraphs>34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Step 1: Create Account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3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sabbie</dc:creator>
  <cp:lastModifiedBy>sabbie</cp:lastModifiedBy>
  <cp:revision>74</cp:revision>
  <cp:lastPrinted>2015-11-04T23:04:09Z</cp:lastPrinted>
  <dcterms:created xsi:type="dcterms:W3CDTF">2015-10-19T02:41:48Z</dcterms:created>
  <dcterms:modified xsi:type="dcterms:W3CDTF">2015-11-12T21:52:19Z</dcterms:modified>
</cp:coreProperties>
</file>