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310" r:id="rId4"/>
    <p:sldId id="308" r:id="rId5"/>
    <p:sldId id="267" r:id="rId6"/>
    <p:sldId id="291" r:id="rId7"/>
    <p:sldId id="275" r:id="rId8"/>
    <p:sldId id="297" r:id="rId9"/>
    <p:sldId id="276" r:id="rId10"/>
    <p:sldId id="292" r:id="rId11"/>
    <p:sldId id="305" r:id="rId12"/>
    <p:sldId id="262" r:id="rId13"/>
    <p:sldId id="304" r:id="rId14"/>
    <p:sldId id="279" r:id="rId15"/>
    <p:sldId id="280" r:id="rId16"/>
    <p:sldId id="287" r:id="rId17"/>
    <p:sldId id="288" r:id="rId18"/>
    <p:sldId id="285" r:id="rId19"/>
    <p:sldId id="290" r:id="rId20"/>
    <p:sldId id="303" r:id="rId21"/>
    <p:sldId id="3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182" autoAdjust="0"/>
  </p:normalViewPr>
  <p:slideViewPr>
    <p:cSldViewPr>
      <p:cViewPr varScale="1">
        <p:scale>
          <a:sx n="104" d="100"/>
          <a:sy n="104" d="100"/>
        </p:scale>
        <p:origin x="14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1/9/2019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64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82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42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03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video?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04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 video?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0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74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1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40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65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08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41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rGe-XBi9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open.ac.uk/openlearn/ministry-of-sha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person-clouds-apple-519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sback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tosdr.org/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digital_awarenes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cdZm3WAF4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Let’s Talk About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Participating Online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980728"/>
            <a:ext cx="9144000" cy="51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57496" y="1268760"/>
            <a:ext cx="643005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pPr algn="r"/>
            <a:r>
              <a:rPr lang="en-CA" sz="3600" dirty="0" smtClean="0"/>
              <a:t>Take the sharing test!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3648" y="1412776"/>
            <a:ext cx="6120680" cy="4608512"/>
          </a:xfrm>
        </p:spPr>
        <p:txBody>
          <a:bodyPr/>
          <a:lstStyle/>
          <a:p>
            <a:r>
              <a:rPr lang="en-CA" sz="2800" dirty="0" smtClean="0"/>
              <a:t>Only share with people you know</a:t>
            </a:r>
          </a:p>
          <a:p>
            <a:pPr lvl="0"/>
            <a:r>
              <a:rPr lang="en-CA" sz="2800" dirty="0" smtClean="0">
                <a:latin typeface="+mj-lt"/>
              </a:rPr>
              <a:t>Limit personal information</a:t>
            </a:r>
          </a:p>
          <a:p>
            <a:pPr lvl="0"/>
            <a:r>
              <a:rPr lang="en-CA" sz="2800" dirty="0" smtClean="0">
                <a:latin typeface="+mj-lt"/>
              </a:rPr>
              <a:t>Create a pseudonym</a:t>
            </a:r>
          </a:p>
          <a:p>
            <a:pPr lvl="0"/>
            <a:r>
              <a:rPr lang="en-CA" sz="2800" dirty="0" smtClean="0">
                <a:latin typeface="+mj-lt"/>
              </a:rPr>
              <a:t>Use an avatar</a:t>
            </a:r>
          </a:p>
          <a:p>
            <a:pPr lvl="0"/>
            <a:r>
              <a:rPr lang="en-CA" sz="2800" dirty="0" smtClean="0">
                <a:latin typeface="+mj-lt"/>
              </a:rPr>
              <a:t>Create alternative email</a:t>
            </a:r>
          </a:p>
          <a:p>
            <a:pPr lvl="0"/>
            <a:r>
              <a:rPr lang="en-CA" sz="2800" dirty="0" smtClean="0">
                <a:latin typeface="+mj-lt"/>
              </a:rPr>
              <a:t>Create strong passwords</a:t>
            </a:r>
          </a:p>
          <a:p>
            <a:pPr lvl="0"/>
            <a:r>
              <a:rPr lang="en-CA" sz="2800" dirty="0" smtClean="0">
                <a:latin typeface="+mj-lt"/>
              </a:rPr>
              <a:t>Delete inactive accounts</a:t>
            </a:r>
          </a:p>
          <a:p>
            <a:pPr lvl="0"/>
            <a:r>
              <a:rPr lang="en-CA" sz="2800" dirty="0" smtClean="0">
                <a:latin typeface="+mj-lt"/>
              </a:rPr>
              <a:t>Review privacy settings </a:t>
            </a:r>
          </a:p>
          <a:p>
            <a:pPr lvl="0"/>
            <a:r>
              <a:rPr lang="en-CA" sz="2800" dirty="0" smtClean="0">
                <a:latin typeface="+mj-lt"/>
              </a:rPr>
              <a:t>Check privacy settings frequently</a:t>
            </a:r>
          </a:p>
          <a:p>
            <a:pPr>
              <a:buNone/>
            </a:pPr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Control Your Online Persona</a:t>
            </a:r>
            <a:endParaRPr lang="en-CA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2420888"/>
            <a:ext cx="3240360" cy="2016224"/>
          </a:xfrm>
        </p:spPr>
        <p:txBody>
          <a:bodyPr/>
          <a:lstStyle/>
          <a:p>
            <a:r>
              <a:rPr lang="en-CA" dirty="0" smtClean="0"/>
              <a:t>Google.com</a:t>
            </a:r>
            <a:endParaRPr lang="en-CA" dirty="0"/>
          </a:p>
          <a:p>
            <a:r>
              <a:rPr lang="en-CA" dirty="0" smtClean="0"/>
              <a:t>Pipl.com</a:t>
            </a:r>
          </a:p>
          <a:p>
            <a:r>
              <a:rPr lang="en-CA" dirty="0" smtClean="0"/>
              <a:t>Canada411.ca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Your Information</a:t>
            </a:r>
            <a:endParaRPr lang="en-CA" dirty="0"/>
          </a:p>
        </p:txBody>
      </p:sp>
      <p:pic>
        <p:nvPicPr>
          <p:cNvPr id="8" name="Picture 7" descr="man-person-clouds-appl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88840"/>
            <a:ext cx="4640389" cy="3096344"/>
          </a:xfrm>
          <a:prstGeom prst="rect">
            <a:avLst/>
          </a:prstGeom>
        </p:spPr>
      </p:pic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9552" y="1196752"/>
            <a:ext cx="8064896" cy="129614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112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i="1" dirty="0" smtClean="0"/>
              <a:t>Easy</a:t>
            </a:r>
            <a:endParaRPr lang="en-CA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484784"/>
            <a:ext cx="1876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i="1" dirty="0" smtClean="0"/>
              <a:t>Difficult</a:t>
            </a:r>
            <a:endParaRPr lang="en-CA" sz="4000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2636912"/>
            <a:ext cx="1368152" cy="20882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/>
              <a:t>Remove content yourself</a:t>
            </a:r>
            <a:endParaRPr lang="en-CA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95736" y="2924944"/>
            <a:ext cx="1368152" cy="208823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/>
              <a:t>Ask who posted content to remove it</a:t>
            </a:r>
            <a:endParaRPr lang="en-CA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07904" y="2564904"/>
            <a:ext cx="1368152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/>
              <a:t>Ask  website to remove content</a:t>
            </a:r>
            <a:endParaRPr lang="en-CA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20072" y="2996952"/>
            <a:ext cx="1368152" cy="20882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/>
              <a:t>Ask Google to remove search result</a:t>
            </a:r>
            <a:endParaRPr lang="en-CA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732240" y="2636912"/>
            <a:ext cx="1368152" cy="20882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Legal recourse</a:t>
            </a:r>
            <a:endParaRPr lang="en-CA" b="1" dirty="0"/>
          </a:p>
        </p:txBody>
      </p:sp>
      <p:sp>
        <p:nvSpPr>
          <p:cNvPr id="1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-6444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046475" cy="4347328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pPr algn="r"/>
            <a:r>
              <a:rPr lang="en-CA" sz="3600" dirty="0" smtClean="0"/>
              <a:t>Deleting Accounts</a:t>
            </a:r>
            <a:endParaRPr lang="en-CA" sz="3600" dirty="0"/>
          </a:p>
        </p:txBody>
      </p:sp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pPr algn="r"/>
            <a:r>
              <a:rPr lang="en-CA" sz="3600" dirty="0" smtClean="0"/>
              <a:t>Terms of Service</a:t>
            </a:r>
            <a:endParaRPr lang="en-CA" sz="3600" dirty="0"/>
          </a:p>
        </p:txBody>
      </p:sp>
      <p:pic>
        <p:nvPicPr>
          <p:cNvPr id="4" name="Picture 3" descr="agree-1728448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5852160" cy="3901440"/>
          </a:xfrm>
          <a:prstGeom prst="rect">
            <a:avLst/>
          </a:prstGeom>
        </p:spPr>
      </p:pic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428860" y="357736"/>
            <a:ext cx="6286544" cy="1199056"/>
          </a:xfrm>
        </p:spPr>
        <p:txBody>
          <a:bodyPr/>
          <a:lstStyle/>
          <a:p>
            <a:pPr algn="r"/>
            <a:r>
              <a:rPr lang="en-CA" sz="3600" dirty="0" smtClean="0"/>
              <a:t>Terms of Service Example:</a:t>
            </a:r>
            <a:br>
              <a:rPr lang="en-CA" sz="3600" dirty="0" smtClean="0"/>
            </a:br>
            <a:r>
              <a:rPr lang="en-CA" sz="3600" dirty="0" smtClean="0"/>
              <a:t>Amazon.com</a:t>
            </a:r>
            <a:endParaRPr lang="en-CA" sz="3600" dirty="0"/>
          </a:p>
        </p:txBody>
      </p:sp>
      <p:pic>
        <p:nvPicPr>
          <p:cNvPr id="5" name="Picture 4" descr="amazon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8568362" cy="15390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1520" y="3212976"/>
            <a:ext cx="8712968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7560841" cy="127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01008"/>
            <a:ext cx="76775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267744" y="285728"/>
            <a:ext cx="6624736" cy="714380"/>
          </a:xfrm>
        </p:spPr>
        <p:txBody>
          <a:bodyPr/>
          <a:lstStyle/>
          <a:p>
            <a:pPr algn="r"/>
            <a:r>
              <a:rPr lang="en-CA" sz="3600" dirty="0" err="1" smtClean="0"/>
              <a:t>Cyberbullying</a:t>
            </a:r>
            <a:r>
              <a:rPr lang="en-CA" sz="3600" dirty="0" smtClean="0"/>
              <a:t> and Harassment</a:t>
            </a:r>
            <a:endParaRPr lang="en-CA" sz="3600" dirty="0"/>
          </a:p>
        </p:txBody>
      </p:sp>
      <p:pic>
        <p:nvPicPr>
          <p:cNvPr id="6" name="Picture 5" descr="stop-1001080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264697" cy="4147098"/>
          </a:xfrm>
          <a:prstGeom prst="rect">
            <a:avLst/>
          </a:prstGeom>
        </p:spPr>
      </p:pic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032448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CA" sz="2800" dirty="0" smtClean="0"/>
              <a:t>Examine the consequences of sharing information online</a:t>
            </a:r>
          </a:p>
          <a:p>
            <a:pPr lvl="0">
              <a:buFont typeface="Wingdings" pitchFamily="2" charset="2"/>
              <a:buChar char="ü"/>
            </a:pPr>
            <a:r>
              <a:rPr lang="en-CA" sz="2800" dirty="0" smtClean="0"/>
              <a:t>Identify and manage your online information</a:t>
            </a:r>
          </a:p>
          <a:p>
            <a:pPr lvl="0">
              <a:buFont typeface="Wingdings" pitchFamily="2" charset="2"/>
              <a:buChar char="ü"/>
            </a:pPr>
            <a:r>
              <a:rPr lang="en-CA" sz="2800" dirty="0" smtClean="0"/>
              <a:t>Determine what social media accounts work for you</a:t>
            </a:r>
          </a:p>
          <a:p>
            <a:pPr lvl="0">
              <a:buFont typeface="Wingdings" pitchFamily="2" charset="2"/>
              <a:buChar char="ü"/>
            </a:pPr>
            <a:r>
              <a:rPr lang="en-CA" sz="2800" dirty="0" smtClean="0"/>
              <a:t>Understand how services can/cannot use your information</a:t>
            </a:r>
          </a:p>
          <a:p>
            <a:pPr lvl="0">
              <a:buFont typeface="Wingdings" pitchFamily="2" charset="2"/>
              <a:buChar char="ü"/>
            </a:pPr>
            <a:r>
              <a:rPr lang="en-CA" sz="2800" dirty="0" smtClean="0"/>
              <a:t>Recognize and report digital crimes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to…?</a:t>
            </a:r>
            <a:endParaRPr lang="en-CA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784" y="1988840"/>
            <a:ext cx="6048672" cy="4104456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Lynda.com:</a:t>
            </a:r>
            <a:r>
              <a:rPr lang="en-CA" dirty="0" smtClean="0"/>
              <a:t> </a:t>
            </a:r>
            <a:r>
              <a:rPr lang="en-CA" dirty="0" smtClean="0">
                <a:hlinkClick r:id="rId2"/>
              </a:rPr>
              <a:t>vpl.ca/</a:t>
            </a:r>
            <a:r>
              <a:rPr lang="en-CA" dirty="0" err="1" smtClean="0">
                <a:hlinkClick r:id="rId2"/>
              </a:rPr>
              <a:t>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b="1" dirty="0" smtClean="0"/>
              <a:t>VPL Research </a:t>
            </a:r>
            <a:r>
              <a:rPr lang="en-CA" b="1" dirty="0" err="1" smtClean="0"/>
              <a:t>Guides:</a:t>
            </a:r>
            <a:r>
              <a:rPr lang="en-CA" dirty="0" err="1" smtClean="0">
                <a:hlinkClick r:id="rId3"/>
              </a:rPr>
              <a:t>guides.vpl.ca</a:t>
            </a:r>
            <a:endParaRPr lang="en-CA" dirty="0" smtClean="0"/>
          </a:p>
          <a:p>
            <a:r>
              <a:rPr lang="en-CA" dirty="0" smtClean="0"/>
              <a:t>Digital Awareness </a:t>
            </a:r>
            <a:r>
              <a:rPr lang="en-CA" dirty="0" smtClean="0"/>
              <a:t>- </a:t>
            </a:r>
            <a:r>
              <a:rPr lang="en-CA" dirty="0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digital_awareness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323528" y="1568460"/>
            <a:ext cx="2105332" cy="1356484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467544" y="3861048"/>
            <a:ext cx="1872208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52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628800"/>
            <a:ext cx="7200800" cy="4104456"/>
          </a:xfrm>
        </p:spPr>
        <p:txBody>
          <a:bodyPr/>
          <a:lstStyle/>
          <a:p>
            <a:pPr lvl="0"/>
            <a:r>
              <a:rPr lang="en-CA" sz="2800" dirty="0" smtClean="0"/>
              <a:t>Examine the consequences of sharing information online</a:t>
            </a:r>
          </a:p>
          <a:p>
            <a:pPr lvl="0"/>
            <a:r>
              <a:rPr lang="en-CA" sz="2800" dirty="0" smtClean="0"/>
              <a:t>Identify and manage your online information</a:t>
            </a:r>
          </a:p>
          <a:p>
            <a:pPr lvl="0"/>
            <a:r>
              <a:rPr lang="en-CA" sz="2800" dirty="0" smtClean="0"/>
              <a:t>Determine what social media accounts work for you</a:t>
            </a:r>
          </a:p>
          <a:p>
            <a:pPr lvl="0"/>
            <a:r>
              <a:rPr lang="en-CA" sz="2800" dirty="0" smtClean="0"/>
              <a:t>Understand how services can/cannot use your information</a:t>
            </a:r>
          </a:p>
          <a:p>
            <a:pPr lvl="0"/>
            <a:r>
              <a:rPr lang="en-CA" sz="2800" dirty="0" smtClean="0"/>
              <a:t>Recognize and report digital crimes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to…</a:t>
            </a:r>
            <a:endParaRPr lang="en-CA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gerprint-279759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1327" y="1143000"/>
            <a:ext cx="3301345" cy="4983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Your Online Identity?</a:t>
            </a:r>
            <a:endParaRPr lang="en-CA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13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9752" y="1772816"/>
            <a:ext cx="5987008" cy="3816424"/>
          </a:xfrm>
        </p:spPr>
        <p:txBody>
          <a:bodyPr/>
          <a:lstStyle/>
          <a:p>
            <a:pPr lvl="0"/>
            <a:r>
              <a:rPr lang="en-CA" sz="2800" dirty="0" smtClean="0"/>
              <a:t>Family</a:t>
            </a:r>
          </a:p>
          <a:p>
            <a:pPr lvl="0"/>
            <a:r>
              <a:rPr lang="en-CA" sz="2800" dirty="0" smtClean="0"/>
              <a:t>Friends</a:t>
            </a:r>
          </a:p>
          <a:p>
            <a:pPr lvl="0"/>
            <a:r>
              <a:rPr lang="en-CA" sz="2800" dirty="0" smtClean="0"/>
              <a:t>Work - current or potential </a:t>
            </a:r>
          </a:p>
          <a:p>
            <a:pPr lvl="0"/>
            <a:r>
              <a:rPr lang="en-CA" sz="2800" dirty="0" smtClean="0"/>
              <a:t>Volunteer organizations</a:t>
            </a:r>
          </a:p>
          <a:p>
            <a:pPr lvl="0"/>
            <a:r>
              <a:rPr lang="en-CA" sz="2800" dirty="0" smtClean="0"/>
              <a:t>Hobbies - sports, clubs, etc.</a:t>
            </a:r>
          </a:p>
          <a:p>
            <a:pPr lvl="0"/>
            <a:r>
              <a:rPr lang="en-CA" sz="2800" dirty="0" smtClean="0"/>
              <a:t>Committees, councils, etc.</a:t>
            </a:r>
          </a:p>
          <a:p>
            <a:r>
              <a:rPr lang="en-CA" sz="2800" dirty="0" smtClean="0"/>
              <a:t>Political or religious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285728"/>
            <a:ext cx="6303644" cy="714380"/>
          </a:xfrm>
        </p:spPr>
        <p:txBody>
          <a:bodyPr/>
          <a:lstStyle/>
          <a:p>
            <a:r>
              <a:rPr lang="en-CA" sz="3200" dirty="0" smtClean="0"/>
              <a:t>What you share might influence…</a:t>
            </a:r>
            <a:endParaRPr lang="en-CA" sz="3200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1700808"/>
            <a:ext cx="5987008" cy="3672408"/>
          </a:xfrm>
        </p:spPr>
        <p:txBody>
          <a:bodyPr/>
          <a:lstStyle/>
          <a:p>
            <a:pPr lvl="0"/>
            <a:r>
              <a:rPr lang="en-CA" sz="2800" dirty="0" smtClean="0"/>
              <a:t>Do I want to share? </a:t>
            </a:r>
          </a:p>
          <a:p>
            <a:pPr lvl="0"/>
            <a:r>
              <a:rPr lang="en-CA" sz="2800" dirty="0" smtClean="0"/>
              <a:t>Who will see it? Everyone?</a:t>
            </a:r>
          </a:p>
          <a:p>
            <a:pPr lvl="0"/>
            <a:r>
              <a:rPr lang="en-CA" sz="2800" dirty="0" smtClean="0"/>
              <a:t>What if others share my information?</a:t>
            </a:r>
          </a:p>
          <a:p>
            <a:pPr lvl="0"/>
            <a:r>
              <a:rPr lang="en-CA" sz="2800" dirty="0" smtClean="0"/>
              <a:t>What if others change the context?</a:t>
            </a:r>
          </a:p>
          <a:p>
            <a:pPr lvl="0"/>
            <a:r>
              <a:rPr lang="en-CA" sz="2800" dirty="0" smtClean="0"/>
              <a:t>In 10 seconds or 10 years -- will I wish I hadn’t shared it?</a:t>
            </a:r>
          </a:p>
          <a:p>
            <a:r>
              <a:rPr lang="en-CA" sz="2800" dirty="0" smtClean="0"/>
              <a:t>What if I want to remove it?</a:t>
            </a:r>
          </a:p>
          <a:p>
            <a:pPr lvl="0"/>
            <a:endParaRPr lang="en-CA" sz="2400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11760" y="285728"/>
            <a:ext cx="6303644" cy="714380"/>
          </a:xfrm>
        </p:spPr>
        <p:txBody>
          <a:bodyPr/>
          <a:lstStyle/>
          <a:p>
            <a:r>
              <a:rPr lang="en-CA" smtClean="0"/>
              <a:t>Ask yourself</a:t>
            </a:r>
            <a:r>
              <a:rPr lang="en-CA" dirty="0" smtClean="0"/>
              <a:t>...</a:t>
            </a:r>
            <a:endParaRPr lang="en-CA" dirty="0"/>
          </a:p>
        </p:txBody>
      </p:sp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3039</TotalTime>
  <Words>348</Words>
  <Application>Microsoft Office PowerPoint</Application>
  <PresentationFormat>On-screen Show (4:3)</PresentationFormat>
  <Paragraphs>89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to…</vt:lpstr>
      <vt:lpstr>What is Your Online Identity?</vt:lpstr>
      <vt:lpstr>PowerPoint Presentation</vt:lpstr>
      <vt:lpstr>What you share might influence…</vt:lpstr>
      <vt:lpstr>Ask yourself...</vt:lpstr>
      <vt:lpstr>PowerPoint Presentation</vt:lpstr>
      <vt:lpstr>Take the sharing test!</vt:lpstr>
      <vt:lpstr>Control Your Online Persona</vt:lpstr>
      <vt:lpstr>Finding Your Information</vt:lpstr>
      <vt:lpstr>PowerPoint Presentation</vt:lpstr>
      <vt:lpstr>Deleting Accounts</vt:lpstr>
      <vt:lpstr>Terms of Service</vt:lpstr>
      <vt:lpstr>Terms of Service Example: Amazon.com</vt:lpstr>
      <vt:lpstr>PowerPoint Presentation</vt:lpstr>
      <vt:lpstr>Cyberbullying and Harassment</vt:lpstr>
      <vt:lpstr>Did we learn to…?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Alyssa Pellichero</cp:lastModifiedBy>
  <cp:revision>306</cp:revision>
  <dcterms:created xsi:type="dcterms:W3CDTF">2017-03-22T00:05:11Z</dcterms:created>
  <dcterms:modified xsi:type="dcterms:W3CDTF">2019-01-10T00:15:23Z</dcterms:modified>
</cp:coreProperties>
</file>