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5" r:id="rId3"/>
    <p:sldId id="289" r:id="rId4"/>
    <p:sldId id="287" r:id="rId5"/>
    <p:sldId id="263" r:id="rId6"/>
    <p:sldId id="280" r:id="rId7"/>
    <p:sldId id="283" r:id="rId8"/>
    <p:sldId id="290" r:id="rId9"/>
    <p:sldId id="284" r:id="rId10"/>
    <p:sldId id="282" r:id="rId11"/>
    <p:sldId id="269" r:id="rId12"/>
    <p:sldId id="275" r:id="rId13"/>
    <p:sldId id="281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2" autoAdjust="0"/>
  </p:normalViewPr>
  <p:slideViewPr>
    <p:cSldViewPr>
      <p:cViewPr>
        <p:scale>
          <a:sx n="100" d="100"/>
          <a:sy n="100" d="100"/>
        </p:scale>
        <p:origin x="9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76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21A21-5665-4AD2-9380-588F161AF01D}" type="datetimeFigureOut">
              <a:rPr lang="en-US" smtClean="0"/>
              <a:pPr/>
              <a:t>1/8/2020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D975C-EE12-4859-8E08-1190A06614D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4349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573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4152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0052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2628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54659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7949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967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4786322"/>
            <a:ext cx="5857885" cy="148790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85720" y="3286124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Vancouver Public Library</a:t>
            </a:r>
            <a:endParaRPr lang="en-CA" sz="3600" dirty="0"/>
          </a:p>
        </p:txBody>
      </p:sp>
      <p:sp>
        <p:nvSpPr>
          <p:cNvPr id="7" name="Title 16"/>
          <p:cNvSpPr txBox="1">
            <a:spLocks/>
          </p:cNvSpPr>
          <p:nvPr userDrawn="1"/>
        </p:nvSpPr>
        <p:spPr>
          <a:xfrm>
            <a:off x="285720" y="1285860"/>
            <a:ext cx="8572560" cy="200026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 Name</a:t>
            </a:r>
            <a:endParaRPr kumimoji="0" lang="en-CA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C4A57F-0791-45A2-BE76-E01EFA9CF18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42984"/>
            <a:ext cx="9144000" cy="500064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add full slide image</a:t>
            </a:r>
            <a:endParaRPr lang="en-CA" dirty="0"/>
          </a:p>
        </p:txBody>
      </p:sp>
      <p:pic>
        <p:nvPicPr>
          <p:cNvPr id="7" name="Picture 6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8" name="Picture 7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2428860" y="285728"/>
            <a:ext cx="6286544" cy="714380"/>
          </a:xfrm>
          <a:prstGeom prst="rect">
            <a:avLst/>
          </a:prstGeom>
        </p:spPr>
        <p:txBody>
          <a:bodyPr/>
          <a:lstStyle>
            <a:lvl1pPr algn="r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title, if needed</a:t>
            </a: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42984"/>
            <a:ext cx="8229600" cy="4983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Sample bullet point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7" name="Picture 6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9" name="Picture 8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  <p:sp>
        <p:nvSpPr>
          <p:cNvPr id="11" name="Title 16"/>
          <p:cNvSpPr>
            <a:spLocks noGrp="1"/>
          </p:cNvSpPr>
          <p:nvPr>
            <p:ph type="title" hasCustomPrompt="1"/>
          </p:nvPr>
        </p:nvSpPr>
        <p:spPr>
          <a:xfrm>
            <a:off x="2428860" y="285728"/>
            <a:ext cx="6286544" cy="714380"/>
          </a:xfrm>
          <a:prstGeom prst="rect">
            <a:avLst/>
          </a:prstGeom>
        </p:spPr>
        <p:txBody>
          <a:bodyPr/>
          <a:lstStyle>
            <a:lvl1pPr algn="r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title, if needed</a:t>
            </a:r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4348" y="3000372"/>
            <a:ext cx="7772400" cy="5492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section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7" name="Picture 6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8" name="Picture 7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Possible photo caption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More description, if needed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8" name="Picture 7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9" name="Picture 8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1500174"/>
            <a:ext cx="5780108" cy="566738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Stay connected with us!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71736" y="3714752"/>
            <a:ext cx="4929222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facebook.com/</a:t>
            </a:r>
            <a:r>
              <a:rPr lang="en-US" dirty="0" err="1" smtClean="0"/>
              <a:t>vancouverpubliclibrary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2571736" y="4643446"/>
            <a:ext cx="4929222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twitter.com/VPL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785918" y="2428868"/>
            <a:ext cx="2786082" cy="7143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info@vpl.ca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786314" y="2428868"/>
            <a:ext cx="2786082" cy="7143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604.331.3603</a:t>
            </a:r>
          </a:p>
        </p:txBody>
      </p:sp>
      <p:pic>
        <p:nvPicPr>
          <p:cNvPr id="14" name="Picture 13" descr="FB-f-Logo__white_14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85918" y="3571876"/>
            <a:ext cx="657220" cy="657220"/>
          </a:xfrm>
          <a:prstGeom prst="rect">
            <a:avLst/>
          </a:prstGeom>
        </p:spPr>
      </p:pic>
      <p:pic>
        <p:nvPicPr>
          <p:cNvPr id="16" name="Picture 15" descr="Twitter_Logo_White_On_Image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85918" y="4560687"/>
            <a:ext cx="642942" cy="522707"/>
          </a:xfrm>
          <a:prstGeom prst="rect">
            <a:avLst/>
          </a:prstGeom>
        </p:spPr>
      </p:pic>
      <p:pic>
        <p:nvPicPr>
          <p:cNvPr id="11" name="Picture 10" descr="Digital_Literac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15" name="Picture 14" descr="vplclrw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4A57F-0791-45A2-BE76-E01EFA9CF18F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0" r:id="rId3"/>
    <p:sldLayoutId id="2147483651" r:id="rId4"/>
    <p:sldLayoutId id="2147483657" r:id="rId5"/>
    <p:sldLayoutId id="2147483658" r:id="rId6"/>
    <p:sldLayoutId id="2147483661" r:id="rId7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CA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vpl.ca/program/digital-essential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uides.vpl.ca/" TargetMode="External"/><Relationship Id="rId2" Type="http://schemas.openxmlformats.org/officeDocument/2006/relationships/hyperlink" Target="http://www.vpl.ca/lynda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guides.vpl.ca/ComputerEssential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vpl.ca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Fv_mIozZY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gital_Literac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4786322"/>
            <a:ext cx="5857885" cy="14879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3286124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Vancouver Public Library</a:t>
            </a:r>
            <a:endParaRPr lang="en-CA" sz="3600" dirty="0"/>
          </a:p>
        </p:txBody>
      </p:sp>
      <p:sp>
        <p:nvSpPr>
          <p:cNvPr id="4" name="Title 16"/>
          <p:cNvSpPr txBox="1">
            <a:spLocks/>
          </p:cNvSpPr>
          <p:nvPr/>
        </p:nvSpPr>
        <p:spPr>
          <a:xfrm>
            <a:off x="0" y="1285860"/>
            <a:ext cx="9144000" cy="200026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Get </a:t>
            </a: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Know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File 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Management</a:t>
            </a:r>
            <a:endParaRPr kumimoji="0" lang="en-CA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Windows Explorer</a:t>
            </a:r>
            <a:endParaRPr lang="en-CA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3"/>
            <a:ext cx="9144000" cy="353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380"/>
            <a:ext cx="9144000" cy="5107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USB Flash Drive</a:t>
            </a:r>
            <a:endParaRPr lang="en-CA" dirty="0"/>
          </a:p>
        </p:txBody>
      </p:sp>
      <p:pic>
        <p:nvPicPr>
          <p:cNvPr id="4" name="Content Placeholder 3" descr="flash_drive_intro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72815"/>
            <a:ext cx="3458013" cy="2448273"/>
          </a:xfrm>
          <a:prstGeom prst="rect">
            <a:avLst/>
          </a:prstGeom>
        </p:spPr>
      </p:pic>
      <p:pic>
        <p:nvPicPr>
          <p:cNvPr id="5" name="Content Placeholder 4" descr="index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988840"/>
            <a:ext cx="2016224" cy="2376264"/>
          </a:xfrm>
          <a:prstGeom prst="rect">
            <a:avLst/>
          </a:prstGeom>
        </p:spPr>
      </p:pic>
      <p:pic>
        <p:nvPicPr>
          <p:cNvPr id="6" name="Picture 2" descr="/content/570ea870e0a910146005e5cd_04_13_2016/desktop_front_of_case_b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700808"/>
            <a:ext cx="4067944" cy="4248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472514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USB Flash Drive</a:t>
            </a:r>
            <a:endParaRPr lang="en-CA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31840" y="472514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/>
              <a:t>USB Symbol and Port</a:t>
            </a:r>
            <a:endParaRPr lang="en-CA" sz="2400" b="1" dirty="0"/>
          </a:p>
        </p:txBody>
      </p:sp>
      <p:sp>
        <p:nvSpPr>
          <p:cNvPr id="9" name="Oval 8"/>
          <p:cNvSpPr/>
          <p:nvPr/>
        </p:nvSpPr>
        <p:spPr>
          <a:xfrm>
            <a:off x="6876256" y="3717032"/>
            <a:ext cx="648072" cy="5760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7704" y="260648"/>
            <a:ext cx="7020272" cy="714380"/>
          </a:xfrm>
        </p:spPr>
        <p:txBody>
          <a:bodyPr/>
          <a:lstStyle/>
          <a:p>
            <a:r>
              <a:rPr lang="en-CA" dirty="0" smtClean="0"/>
              <a:t>Removing a Memory Stick</a:t>
            </a:r>
            <a:endParaRPr lang="en-CA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900" y="6232639"/>
            <a:ext cx="3258005" cy="40963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292"/>
            <a:ext cx="9144000" cy="514141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7126862" y="5894972"/>
            <a:ext cx="829514" cy="4849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6766822" y="6252016"/>
            <a:ext cx="36004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1844824"/>
            <a:ext cx="8075240" cy="4281339"/>
          </a:xfrm>
        </p:spPr>
        <p:txBody>
          <a:bodyPr/>
          <a:lstStyle/>
          <a:p>
            <a:pPr lvl="0"/>
            <a:r>
              <a:rPr lang="en-CA" dirty="0" smtClean="0"/>
              <a:t>Distinguish different file types</a:t>
            </a:r>
          </a:p>
          <a:p>
            <a:pPr lvl="0"/>
            <a:r>
              <a:rPr lang="en-CA" dirty="0" smtClean="0"/>
              <a:t>Distinguish files from folders</a:t>
            </a:r>
          </a:p>
          <a:p>
            <a:pPr lvl="0"/>
            <a:r>
              <a:rPr lang="en-CA" dirty="0" smtClean="0"/>
              <a:t>Open files</a:t>
            </a:r>
          </a:p>
          <a:p>
            <a:pPr lvl="0"/>
            <a:r>
              <a:rPr lang="en-CA" dirty="0" smtClean="0"/>
              <a:t>Move files and folders</a:t>
            </a:r>
          </a:p>
          <a:p>
            <a:pPr lvl="0"/>
            <a:r>
              <a:rPr lang="en-CA" dirty="0" smtClean="0"/>
              <a:t>Save, delete, and rename files and folders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7704" y="285728"/>
            <a:ext cx="6984776" cy="714380"/>
          </a:xfrm>
        </p:spPr>
        <p:txBody>
          <a:bodyPr/>
          <a:lstStyle/>
          <a:p>
            <a:r>
              <a:rPr lang="en-CA" dirty="0" smtClean="0"/>
              <a:t>Did We Learn How to. . .</a:t>
            </a:r>
            <a:endParaRPr lang="en-CA" dirty="0"/>
          </a:p>
        </p:txBody>
      </p:sp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85800" y="908720"/>
            <a:ext cx="7772400" cy="549272"/>
          </a:xfrm>
        </p:spPr>
        <p:txBody>
          <a:bodyPr/>
          <a:lstStyle/>
          <a:p>
            <a:pPr algn="r"/>
            <a:r>
              <a:rPr lang="en-CA" dirty="0" smtClean="0"/>
              <a:t>We want your feedback!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t="-383" r="60313" b="88894"/>
          <a:stretch/>
        </p:blipFill>
        <p:spPr>
          <a:xfrm>
            <a:off x="755576" y="4058598"/>
            <a:ext cx="8036766" cy="1310342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3132909">
            <a:off x="4626756" y="4121101"/>
            <a:ext cx="2076000" cy="360040"/>
          </a:xfrm>
          <a:prstGeom prst="leftArrow">
            <a:avLst>
              <a:gd name="adj1" fmla="val 25354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654698" y="1986504"/>
            <a:ext cx="7505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Please fill out an evaluation form to tell us what you thought of this class and help us improve our programs.</a:t>
            </a:r>
          </a:p>
          <a:p>
            <a:endParaRPr lang="en-CA" sz="2400" dirty="0"/>
          </a:p>
          <a:p>
            <a:r>
              <a:rPr lang="en-CA" sz="2400" dirty="0" smtClean="0"/>
              <a:t>Online: </a:t>
            </a:r>
            <a:r>
              <a:rPr lang="en-CA" sz="2400" b="1" dirty="0" smtClean="0"/>
              <a:t>www.vpl.ca/trainingfeedback</a:t>
            </a:r>
            <a:endParaRPr lang="en-C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5833023"/>
            <a:ext cx="172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i="1" dirty="0" smtClean="0"/>
              <a:t>Thank you!</a:t>
            </a:r>
            <a:endParaRPr lang="en-CA" b="1" i="1" dirty="0"/>
          </a:p>
        </p:txBody>
      </p:sp>
      <p:sp>
        <p:nvSpPr>
          <p:cNvPr id="5" name="Oval 4"/>
          <p:cNvSpPr/>
          <p:nvPr/>
        </p:nvSpPr>
        <p:spPr>
          <a:xfrm>
            <a:off x="6300778" y="4941717"/>
            <a:ext cx="1584176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63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/>
          <a:lstStyle/>
          <a:p>
            <a:r>
              <a:rPr lang="en-CA" sz="3600" dirty="0" smtClean="0"/>
              <a:t>Digital Essentials: </a:t>
            </a:r>
            <a:r>
              <a:rPr lang="en-CA" dirty="0" smtClean="0">
                <a:hlinkClick r:id="rId2"/>
              </a:rPr>
              <a:t>vpl.ca/program/digital-essentials</a:t>
            </a:r>
            <a:r>
              <a:rPr lang="en-CA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9752" y="285728"/>
            <a:ext cx="6375652" cy="714380"/>
          </a:xfrm>
        </p:spPr>
        <p:txBody>
          <a:bodyPr/>
          <a:lstStyle/>
          <a:p>
            <a:r>
              <a:rPr lang="en-CA" dirty="0" smtClean="0"/>
              <a:t>Learning Opportunities @ VPL!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 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9293" t="42566" r="56688" b="23534"/>
          <a:stretch>
            <a:fillRect/>
          </a:stretch>
        </p:blipFill>
        <p:spPr bwMode="auto">
          <a:xfrm>
            <a:off x="3275856" y="2276872"/>
            <a:ext cx="5112568" cy="4059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27784" y="1988840"/>
            <a:ext cx="6087620" cy="4104456"/>
          </a:xfrm>
        </p:spPr>
        <p:txBody>
          <a:bodyPr/>
          <a:lstStyle/>
          <a:p>
            <a:pPr>
              <a:buNone/>
            </a:pPr>
            <a:r>
              <a:rPr lang="en-CA" b="1" dirty="0" smtClean="0"/>
              <a:t>Lynda.com:</a:t>
            </a:r>
            <a:r>
              <a:rPr lang="en-CA" dirty="0" smtClean="0"/>
              <a:t> </a:t>
            </a:r>
            <a:r>
              <a:rPr lang="en-CA" dirty="0" smtClean="0">
                <a:hlinkClick r:id="rId2"/>
              </a:rPr>
              <a:t>vpl.ca/</a:t>
            </a:r>
            <a:r>
              <a:rPr lang="en-CA" dirty="0" err="1" smtClean="0">
                <a:hlinkClick r:id="rId2"/>
              </a:rPr>
              <a:t>lynda</a:t>
            </a:r>
            <a:endParaRPr lang="en-CA" dirty="0" smtClean="0"/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/>
          </a:p>
          <a:p>
            <a:pPr>
              <a:buNone/>
            </a:pPr>
            <a:r>
              <a:rPr lang="en-CA" b="1" dirty="0" smtClean="0"/>
              <a:t>VPL Research Guides: </a:t>
            </a:r>
            <a:r>
              <a:rPr lang="en-CA" dirty="0" smtClean="0">
                <a:hlinkClick r:id="rId3"/>
              </a:rPr>
              <a:t>guides.vpl.ca</a:t>
            </a:r>
            <a:endParaRPr lang="en-CA" dirty="0" smtClean="0"/>
          </a:p>
          <a:p>
            <a:r>
              <a:rPr lang="en-CA" dirty="0" smtClean="0"/>
              <a:t>Computer Essentials - </a:t>
            </a:r>
            <a:r>
              <a:rPr lang="en-CA" dirty="0" smtClean="0">
                <a:hlinkClick r:id="rId4"/>
              </a:rPr>
              <a:t>guides.vpl.ca/</a:t>
            </a:r>
            <a:r>
              <a:rPr lang="en-CA" dirty="0" err="1" smtClean="0">
                <a:hlinkClick r:id="rId4"/>
              </a:rPr>
              <a:t>ComputerEssentials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Opportunities @ VPL!</a:t>
            </a:r>
            <a:endParaRPr lang="en-CA" dirty="0"/>
          </a:p>
        </p:txBody>
      </p:sp>
      <p:sp>
        <p:nvSpPr>
          <p:cNvPr id="2050" name="AutoShape 2" descr="Image result for lynd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2" name="Picture 4" descr="Image result for lynda.com"/>
          <p:cNvPicPr>
            <a:picLocks noChangeAspect="1" noChangeArrowheads="1"/>
          </p:cNvPicPr>
          <p:nvPr/>
        </p:nvPicPr>
        <p:blipFill>
          <a:blip r:embed="rId5" cstate="print"/>
          <a:srcRect b="29126"/>
          <a:stretch>
            <a:fillRect/>
          </a:stretch>
        </p:blipFill>
        <p:spPr bwMode="auto">
          <a:xfrm>
            <a:off x="323528" y="1568460"/>
            <a:ext cx="2105332" cy="1356484"/>
          </a:xfrm>
          <a:prstGeom prst="rect">
            <a:avLst/>
          </a:prstGeom>
          <a:noFill/>
        </p:spPr>
      </p:pic>
      <p:sp>
        <p:nvSpPr>
          <p:cNvPr id="2056" name="AutoShape 8" descr="http://www.vpl.ca/sites/vpl/themes/vpl/css/vpl-logo-norma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58" name="AutoShape 10" descr="Image result for vpl logo"/>
          <p:cNvSpPr>
            <a:spLocks noChangeAspect="1" noChangeArrowheads="1"/>
          </p:cNvSpPr>
          <p:nvPr/>
        </p:nvSpPr>
        <p:spPr bwMode="auto">
          <a:xfrm>
            <a:off x="155575" y="-2414588"/>
            <a:ext cx="7620000" cy="503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0" name="AutoShape 12" descr="Image result for vpl logo"/>
          <p:cNvSpPr>
            <a:spLocks noChangeAspect="1" noChangeArrowheads="1"/>
          </p:cNvSpPr>
          <p:nvPr/>
        </p:nvSpPr>
        <p:spPr bwMode="auto">
          <a:xfrm>
            <a:off x="155575" y="-2414588"/>
            <a:ext cx="7620000" cy="503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62" name="Picture 14" descr="Related image"/>
          <p:cNvPicPr>
            <a:picLocks noChangeAspect="1" noChangeArrowheads="1"/>
          </p:cNvPicPr>
          <p:nvPr/>
        </p:nvPicPr>
        <p:blipFill>
          <a:blip r:embed="rId6" cstate="print"/>
          <a:srcRect r="45096" b="51745"/>
          <a:stretch>
            <a:fillRect/>
          </a:stretch>
        </p:blipFill>
        <p:spPr bwMode="auto">
          <a:xfrm>
            <a:off x="467544" y="3861048"/>
            <a:ext cx="1872208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38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Opportunities @ VPL!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6618" t="29833" r="32670" b="15567"/>
          <a:stretch>
            <a:fillRect/>
          </a:stretch>
        </p:blipFill>
        <p:spPr bwMode="auto">
          <a:xfrm>
            <a:off x="3923928" y="1484784"/>
            <a:ext cx="4536504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95536" y="2276872"/>
            <a:ext cx="31683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4000" dirty="0" smtClean="0"/>
              <a:t>We are here to help! </a:t>
            </a:r>
          </a:p>
          <a:p>
            <a:pPr algn="r">
              <a:buNone/>
            </a:pPr>
            <a:endParaRPr lang="en-CA" sz="4000" dirty="0" smtClean="0"/>
          </a:p>
          <a:p>
            <a:pPr algn="r">
              <a:buNone/>
            </a:pPr>
            <a:r>
              <a:rPr lang="en-CA" sz="4000" dirty="0" smtClean="0"/>
              <a:t>604-331-3603 </a:t>
            </a:r>
          </a:p>
          <a:p>
            <a:pPr algn="r">
              <a:buNone/>
            </a:pPr>
            <a:r>
              <a:rPr lang="en-CA" sz="4000" dirty="0" smtClean="0">
                <a:hlinkClick r:id="rId3"/>
              </a:rPr>
              <a:t>info@vpl.ca</a:t>
            </a:r>
            <a:r>
              <a:rPr lang="en-CA" sz="4000" dirty="0" smtClean="0"/>
              <a:t> </a:t>
            </a:r>
            <a:endParaRPr lang="en-CA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1600" y="1700809"/>
            <a:ext cx="7848872" cy="3456384"/>
          </a:xfrm>
        </p:spPr>
        <p:txBody>
          <a:bodyPr/>
          <a:lstStyle/>
          <a:p>
            <a:r>
              <a:rPr lang="en-CA" dirty="0" smtClean="0"/>
              <a:t>Distinguish files from folders</a:t>
            </a:r>
          </a:p>
          <a:p>
            <a:pPr lvl="0"/>
            <a:r>
              <a:rPr lang="en-CA" dirty="0" smtClean="0"/>
              <a:t>Distinguish different file types</a:t>
            </a:r>
          </a:p>
          <a:p>
            <a:pPr lvl="0"/>
            <a:r>
              <a:rPr lang="en-CA" dirty="0" smtClean="0"/>
              <a:t>Open files</a:t>
            </a:r>
          </a:p>
          <a:p>
            <a:pPr lvl="0"/>
            <a:r>
              <a:rPr lang="en-CA" dirty="0" smtClean="0"/>
              <a:t>Move files and folders</a:t>
            </a:r>
          </a:p>
          <a:p>
            <a:pPr lvl="0"/>
            <a:r>
              <a:rPr lang="en-CA" dirty="0" smtClean="0"/>
              <a:t>Save, delete, and rename files and folders</a:t>
            </a:r>
          </a:p>
          <a:p>
            <a:pPr>
              <a:buNone/>
            </a:pP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Today we will learn how to…</a:t>
            </a:r>
            <a:endParaRPr lang="en-CA" dirty="0"/>
          </a:p>
        </p:txBody>
      </p:sp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9672" y="285728"/>
            <a:ext cx="7416824" cy="714380"/>
          </a:xfrm>
        </p:spPr>
        <p:txBody>
          <a:bodyPr/>
          <a:lstStyle/>
          <a:p>
            <a:r>
              <a:rPr lang="en-CA" dirty="0" smtClean="0"/>
              <a:t>Using Files and Folders in Windows</a:t>
            </a:r>
            <a:endParaRPr lang="en-CA" dirty="0"/>
          </a:p>
        </p:txBody>
      </p:sp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150" y="1066800"/>
            <a:ext cx="82677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 File?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01396"/>
            <a:ext cx="6097780" cy="418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File Types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r="15891"/>
          <a:stretch/>
        </p:blipFill>
        <p:spPr>
          <a:xfrm>
            <a:off x="179511" y="1484784"/>
            <a:ext cx="8852749" cy="27363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3608" y="1988840"/>
            <a:ext cx="360040" cy="144016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1043608" y="2276872"/>
            <a:ext cx="216024" cy="144016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1691680" y="2492896"/>
            <a:ext cx="360040" cy="216024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1142512" y="2744924"/>
            <a:ext cx="360040" cy="216024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1647528" y="2977572"/>
            <a:ext cx="360040" cy="216024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1142512" y="3247700"/>
            <a:ext cx="477160" cy="216024"/>
          </a:xfrm>
          <a:prstGeom prst="rect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4632252" y="1872836"/>
            <a:ext cx="4400007" cy="1590888"/>
          </a:xfrm>
          <a:prstGeom prst="rect">
            <a:avLst/>
          </a:prstGeom>
          <a:solidFill>
            <a:srgbClr val="FFFF00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760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 Folder?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52673"/>
            <a:ext cx="7206086" cy="273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DigitalLiteracy_DraftJan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TEMPLATE_DigitalLiteracy_DraftJan20</Template>
  <TotalTime>1422</TotalTime>
  <Words>182</Words>
  <Application>Microsoft Office PowerPoint</Application>
  <PresentationFormat>On-screen Show (4:3)</PresentationFormat>
  <Paragraphs>50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TEMPLATE_DigitalLiteracy_DraftJan20</vt:lpstr>
      <vt:lpstr>PowerPoint Presentation</vt:lpstr>
      <vt:lpstr>Learning Opportunities @ VPL!</vt:lpstr>
      <vt:lpstr>Learning Opportunities @ VPL!</vt:lpstr>
      <vt:lpstr>Learning Opportunities @ VPL!</vt:lpstr>
      <vt:lpstr>Today we will learn how to…</vt:lpstr>
      <vt:lpstr>Using Files and Folders in Windows</vt:lpstr>
      <vt:lpstr>What is a File?</vt:lpstr>
      <vt:lpstr>File Types</vt:lpstr>
      <vt:lpstr>What is a Folder?</vt:lpstr>
      <vt:lpstr>Windows Explorer</vt:lpstr>
      <vt:lpstr>USB Flash Drive</vt:lpstr>
      <vt:lpstr>Removing a Memory Stick</vt:lpstr>
      <vt:lpstr>Did We Learn How to. . .</vt:lpstr>
      <vt:lpstr>PowerPoint Presentation</vt:lpstr>
    </vt:vector>
  </TitlesOfParts>
  <Company>Vancouver Public Library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workstation</dc:creator>
  <cp:lastModifiedBy>Leah Tottenham</cp:lastModifiedBy>
  <cp:revision>86</cp:revision>
  <dcterms:created xsi:type="dcterms:W3CDTF">2017-03-22T00:05:11Z</dcterms:created>
  <dcterms:modified xsi:type="dcterms:W3CDTF">2020-01-09T02:30:35Z</dcterms:modified>
</cp:coreProperties>
</file>