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1" r:id="rId2"/>
    <p:sldId id="262" r:id="rId3"/>
    <p:sldId id="257" r:id="rId4"/>
    <p:sldId id="268" r:id="rId5"/>
    <p:sldId id="263" r:id="rId6"/>
    <p:sldId id="269" r:id="rId7"/>
    <p:sldId id="270" r:id="rId8"/>
    <p:sldId id="271" r:id="rId9"/>
    <p:sldId id="264" r:id="rId10"/>
    <p:sldId id="258" r:id="rId11"/>
    <p:sldId id="273" r:id="rId12"/>
    <p:sldId id="272" r:id="rId13"/>
    <p:sldId id="259" r:id="rId14"/>
    <p:sldId id="274" r:id="rId15"/>
    <p:sldId id="284" r:id="rId16"/>
    <p:sldId id="285" r:id="rId17"/>
    <p:sldId id="260" r:id="rId18"/>
    <p:sldId id="275" r:id="rId19"/>
    <p:sldId id="276" r:id="rId20"/>
    <p:sldId id="277" r:id="rId21"/>
    <p:sldId id="278" r:id="rId22"/>
    <p:sldId id="279" r:id="rId23"/>
    <p:sldId id="261" r:id="rId24"/>
    <p:sldId id="266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ED315A-C646-47C8-AD47-25941F885510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34D4A4-B893-4128-977A-458D415A2C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Mechanics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History</a:t>
            </a:r>
            <a:endParaRPr lang="en-CA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9B8E1E-A10E-4133-9B46-638AF6FAFB1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Policatal / News Blog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There are many political and news blogs, and news blogs from a certain political stance</a:t>
            </a:r>
            <a:endParaRPr lang="en-CA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BA88B-6D98-420C-9146-492FC26B7B5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Food blogs!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They are everywhere and inspire, share information, and make you feel inadequate</a:t>
            </a:r>
            <a:endParaRPr lang="en-CA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C50D05-E96C-4488-89F0-68D515CDC03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Sports Blogs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5CE30-5F9F-4D43-B900-BF55BC2B28C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CDF16-9AB7-496D-B6CE-E16BA4FFBD6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5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5193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784225"/>
          </a:xfrm>
        </p:spPr>
        <p:txBody>
          <a:bodyPr/>
          <a:lstStyle>
            <a:lvl1pPr algn="ctr">
              <a:defRPr sz="4400">
                <a:solidFill>
                  <a:schemeClr val="accent6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6400800" cy="3810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5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Single Corner Rectangle 6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0" y="2514600"/>
            <a:ext cx="3733800" cy="34290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23528" y="1268760"/>
            <a:ext cx="3888432" cy="1800200"/>
          </a:xfrm>
        </p:spPr>
        <p:txBody>
          <a:bodyPr/>
          <a:lstStyle>
            <a:lvl1pPr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7B100E-361E-4AAA-A025-A94FDA99500B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C9952F-0265-4294-83D4-A2B477FE955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2246BC-4A2D-4D54-AA32-1E0C7276D63F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8A1253-AA4A-46C6-BC35-13EEE300CA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D89E27-43CE-4035-B13D-E4E8DD5B3FB8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4FF2AE-3B50-4ABB-B8CB-C203DDAB8C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8334AA-4F6C-4D47-8638-96C8BB3AA298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C12075-AD99-4216-95EA-C2979AC689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DAA487-2CFB-47B8-8C14-32478245C602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671E69-BE6D-49F9-A24F-AB891F1932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114800" y="3200400"/>
            <a:ext cx="4267200" cy="29718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38400" y="4343400"/>
            <a:ext cx="5791200" cy="1676400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0"/>
            <a:ext cx="8229600" cy="1143000"/>
            <a:chOff x="0" y="0"/>
            <a:chExt cx="8229600" cy="1143000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0"/>
              <a:ext cx="8229600" cy="1143000"/>
            </a:xfrm>
            <a:prstGeom prst="round1Rect">
              <a:avLst/>
            </a:prstGeom>
            <a:solidFill>
              <a:srgbClr val="1146AF"/>
            </a:solidFill>
            <a:ln>
              <a:solidFill>
                <a:srgbClr val="114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pic>
          <p:nvPicPr>
            <p:cNvPr id="1030" name="Picture 6" descr="I:\Library\Communications\Logos\WVML2012logos\Horizontal\White\wvml_h_white green leaves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28638" y="381000"/>
              <a:ext cx="25193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7" r:id="rId2"/>
    <p:sldLayoutId id="2147483738" r:id="rId3"/>
    <p:sldLayoutId id="2147483743" r:id="rId4"/>
    <p:sldLayoutId id="2147483744" r:id="rId5"/>
    <p:sldLayoutId id="2147483745" r:id="rId6"/>
    <p:sldLayoutId id="2147483746" r:id="rId7"/>
    <p:sldLayoutId id="2147483739" r:id="rId8"/>
    <p:sldLayoutId id="2147483740" r:id="rId9"/>
    <p:sldLayoutId id="2147483747" r:id="rId10"/>
    <p:sldLayoutId id="2147483741" r:id="rId11"/>
    <p:sldLayoutId id="21474837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00349E"/>
          </a:solidFill>
          <a:latin typeface="Rockwell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349E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349E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349E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349E"/>
          </a:solidFill>
          <a:latin typeface="Rockwell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venir LT Std 55 Roman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venir LT Std 55 Roman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venir LT Std 55 Roman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venir LT Std 55 Roman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venir LT Std 55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ncouverobserv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vancitybuzz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tatcan.gc.ca/eng/blog-blogue?M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cocakelan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foodology.c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49thshelf.com/Blo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anadianbookreview.wordpress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anucksarmy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lookoutlanding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towbsss.mli.st/blo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kevinmd.com/blo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theoldladyinmybones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kylabidgood.com/blo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604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estvandigitallibrarian.wordpress.com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logs.vancouversun.com/category/staff/technology/digital-lif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etcoastwools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estvanlibrary.ca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vmlyouth.tumblr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 flipV="1">
            <a:off x="0" y="1268413"/>
            <a:ext cx="8243888" cy="3889375"/>
          </a:xfrm>
          <a:prstGeom prst="round1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684213" y="5516563"/>
            <a:ext cx="71294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Rockwell" pitchFamily="18" charset="0"/>
              </a:rPr>
              <a:t>Blogging 101</a:t>
            </a:r>
            <a:endParaRPr lang="en-CA" sz="4800" dirty="0">
              <a:solidFill>
                <a:schemeClr val="accent5">
                  <a:lumMod val="75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Vancouver Observer</a:t>
            </a:r>
            <a:endParaRPr lang="en-CA" smtClean="0"/>
          </a:p>
        </p:txBody>
      </p:sp>
      <p:pic>
        <p:nvPicPr>
          <p:cNvPr id="1843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925" y="2708275"/>
            <a:ext cx="66738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VanCity Buzz</a:t>
            </a:r>
            <a:endParaRPr lang="en-CA" smtClean="0"/>
          </a:p>
        </p:txBody>
      </p:sp>
      <p:pic>
        <p:nvPicPr>
          <p:cNvPr id="19459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9513" y="2895600"/>
            <a:ext cx="6784975" cy="3733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StatCan Blog</a:t>
            </a:r>
            <a:endParaRPr lang="en-CA" smtClean="0"/>
          </a:p>
        </p:txBody>
      </p:sp>
      <p:pic>
        <p:nvPicPr>
          <p:cNvPr id="20483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9513" y="2895600"/>
            <a:ext cx="6784975" cy="3733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Coco Cake Land</a:t>
            </a:r>
            <a:endParaRPr lang="en-CA" smtClean="0"/>
          </a:p>
        </p:txBody>
      </p:sp>
      <p:pic>
        <p:nvPicPr>
          <p:cNvPr id="2150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2238" y="2781300"/>
            <a:ext cx="620395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Foodology.ca</a:t>
            </a:r>
            <a:endParaRPr lang="en-CA" smtClean="0"/>
          </a:p>
        </p:txBody>
      </p:sp>
      <p:pic>
        <p:nvPicPr>
          <p:cNvPr id="2253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776538"/>
            <a:ext cx="475297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636838"/>
            <a:ext cx="47513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00349E"/>
                </a:solidFill>
                <a:latin typeface="Rockwell" pitchFamily="18" charset="0"/>
                <a:ea typeface="+mj-ea"/>
                <a:cs typeface="+mj-cs"/>
              </a:rPr>
              <a:t>49</a:t>
            </a:r>
            <a:r>
              <a:rPr lang="en-US" sz="4800" baseline="30000" dirty="0">
                <a:solidFill>
                  <a:srgbClr val="00349E"/>
                </a:solidFill>
                <a:latin typeface="Rockwell" pitchFamily="18" charset="0"/>
                <a:ea typeface="+mj-ea"/>
                <a:cs typeface="+mj-cs"/>
              </a:rPr>
              <a:t>th</a:t>
            </a:r>
            <a:r>
              <a:rPr lang="en-US" sz="4800" dirty="0">
                <a:solidFill>
                  <a:srgbClr val="00349E"/>
                </a:solidFill>
                <a:latin typeface="Rockwell" pitchFamily="18" charset="0"/>
                <a:ea typeface="+mj-ea"/>
                <a:cs typeface="+mj-cs"/>
              </a:rPr>
              <a:t> Shelf</a:t>
            </a:r>
            <a:endParaRPr lang="en-CA" sz="4800" dirty="0">
              <a:solidFill>
                <a:srgbClr val="00349E"/>
              </a:solidFill>
              <a:latin typeface="Rockwell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655888"/>
            <a:ext cx="51847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00349E"/>
                </a:solidFill>
                <a:latin typeface="Rockwell" pitchFamily="18" charset="0"/>
                <a:ea typeface="+mj-ea"/>
                <a:cs typeface="+mj-cs"/>
              </a:rPr>
              <a:t>The </a:t>
            </a:r>
            <a:r>
              <a:rPr lang="en-US" sz="4800" dirty="0" err="1">
                <a:solidFill>
                  <a:srgbClr val="00349E"/>
                </a:solidFill>
                <a:latin typeface="Rockwell" pitchFamily="18" charset="0"/>
                <a:ea typeface="+mj-ea"/>
                <a:cs typeface="+mj-cs"/>
              </a:rPr>
              <a:t>Canadia</a:t>
            </a:r>
            <a:r>
              <a:rPr lang="en-US" sz="4800" dirty="0">
                <a:solidFill>
                  <a:srgbClr val="00349E"/>
                </a:solidFill>
                <a:latin typeface="Rockwell" pitchFamily="18" charset="0"/>
                <a:ea typeface="+mj-ea"/>
                <a:cs typeface="+mj-cs"/>
              </a:rPr>
              <a:t>n Book Review</a:t>
            </a:r>
            <a:endParaRPr lang="en-CA" sz="4800" dirty="0">
              <a:solidFill>
                <a:srgbClr val="00349E"/>
              </a:solidFill>
              <a:latin typeface="Rockwell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Canucks Army</a:t>
            </a:r>
            <a:endParaRPr lang="en-CA" smtClean="0"/>
          </a:p>
        </p:txBody>
      </p:sp>
      <p:pic>
        <p:nvPicPr>
          <p:cNvPr id="25603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5775" y="2781300"/>
            <a:ext cx="55530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Lookout Landing</a:t>
            </a:r>
            <a:endParaRPr lang="en-CA" smtClean="0"/>
          </a:p>
        </p:txBody>
      </p:sp>
      <p:pic>
        <p:nvPicPr>
          <p:cNvPr id="26627" name="Picture 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9050" y="2781300"/>
            <a:ext cx="6565900" cy="3733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Toby Ng</a:t>
            </a:r>
            <a:endParaRPr lang="en-CA" smtClean="0"/>
          </a:p>
        </p:txBody>
      </p:sp>
      <p:pic>
        <p:nvPicPr>
          <p:cNvPr id="27651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852738"/>
            <a:ext cx="80645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</a:t>
            </a:r>
            <a:endParaRPr lang="en-CA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venir LT Std 55 Roman" pitchFamily="34" charset="0"/>
              </a:rPr>
              <a:t>What is ‘blogging’?</a:t>
            </a:r>
          </a:p>
          <a:p>
            <a:pPr eaLnBrk="1" hangingPunct="1"/>
            <a:r>
              <a:rPr lang="en-US" smtClean="0">
                <a:latin typeface="Avenir LT Std 55 Roman" pitchFamily="34" charset="0"/>
              </a:rPr>
              <a:t>Blog vs. Website</a:t>
            </a:r>
          </a:p>
          <a:p>
            <a:pPr eaLnBrk="1" hangingPunct="1"/>
            <a:r>
              <a:rPr lang="en-US" smtClean="0">
                <a:latin typeface="Avenir LT Std 55 Roman" pitchFamily="34" charset="0"/>
              </a:rPr>
              <a:t>Examples</a:t>
            </a:r>
          </a:p>
          <a:p>
            <a:pPr eaLnBrk="1" hangingPunct="1"/>
            <a:r>
              <a:rPr lang="en-US" smtClean="0">
                <a:latin typeface="Avenir LT Std 55 Roman" pitchFamily="34" charset="0"/>
              </a:rPr>
              <a:t>Demo</a:t>
            </a:r>
          </a:p>
          <a:p>
            <a:pPr eaLnBrk="1" hangingPunct="1"/>
            <a:r>
              <a:rPr lang="en-US" smtClean="0">
                <a:latin typeface="Avenir LT Std 55 Roman" pitchFamily="34" charset="0"/>
              </a:rPr>
              <a:t>Questions</a:t>
            </a:r>
            <a:endParaRPr lang="en-CA" smtClean="0">
              <a:latin typeface="Avenir LT Std 55 Roman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6"/>
                </a:solidFill>
              </a:rPr>
              <a:t>KevinMD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28675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81300"/>
            <a:ext cx="759618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Old Lady in my Bones</a:t>
            </a:r>
            <a:endParaRPr lang="en-CA" smtClean="0"/>
          </a:p>
        </p:txBody>
      </p:sp>
      <p:pic>
        <p:nvPicPr>
          <p:cNvPr id="29699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0288" y="2895600"/>
            <a:ext cx="7083425" cy="3733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Kyla </a:t>
            </a:r>
            <a:r>
              <a:rPr lang="en-US" dirty="0" err="1" smtClean="0">
                <a:solidFill>
                  <a:schemeClr val="accent6"/>
                </a:solidFill>
              </a:rPr>
              <a:t>Bidgood</a:t>
            </a:r>
            <a:r>
              <a:rPr lang="en-US" dirty="0" smtClean="0">
                <a:solidFill>
                  <a:schemeClr val="accent6"/>
                </a:solidFill>
              </a:rPr>
              <a:t> Interior Design</a:t>
            </a:r>
            <a:endParaRPr lang="en-CA" dirty="0" smtClean="0">
              <a:solidFill>
                <a:schemeClr val="accent6"/>
              </a:solidFill>
            </a:endParaRPr>
          </a:p>
        </p:txBody>
      </p:sp>
      <p:pic>
        <p:nvPicPr>
          <p:cNvPr id="30723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7925" y="2895600"/>
            <a:ext cx="6788150" cy="3733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Miss604</a:t>
            </a:r>
            <a:endParaRPr lang="en-CA" smtClean="0"/>
          </a:p>
        </p:txBody>
      </p:sp>
      <p:pic>
        <p:nvPicPr>
          <p:cNvPr id="3174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708275"/>
            <a:ext cx="7431087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Demo</a:t>
            </a:r>
            <a:endParaRPr lang="en-CA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5100"/>
            <a:ext cx="91440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Comments</a:t>
            </a:r>
            <a:endParaRPr lang="en-CA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781300"/>
            <a:ext cx="460851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Next Week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venir LT Std 55 Roman" pitchFamily="34" charset="0"/>
              </a:rPr>
              <a:t>Creating your own blog!</a:t>
            </a:r>
          </a:p>
          <a:p>
            <a:pPr eaLnBrk="1" hangingPunct="1"/>
            <a:r>
              <a:rPr lang="en-CA" smtClean="0">
                <a:latin typeface="Avenir LT Std 55 Roman" pitchFamily="34" charset="0"/>
              </a:rPr>
              <a:t>Expect an email shortly with what to prepare.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6"/>
                </a:solidFill>
              </a:rPr>
              <a:t>WHAT IS A BLOG?</a:t>
            </a:r>
            <a:endParaRPr lang="en-CA" smtClean="0">
              <a:solidFill>
                <a:schemeClr val="accent6"/>
              </a:solidFill>
            </a:endParaRPr>
          </a:p>
        </p:txBody>
      </p:sp>
      <p:sp>
        <p:nvSpPr>
          <p:cNvPr id="2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smtClean="0">
              <a:solidFill>
                <a:srgbClr val="898989"/>
              </a:solidFill>
              <a:latin typeface="Avenir LT Std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766762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Blog vs. Website</a:t>
            </a:r>
            <a:endParaRPr lang="en-CA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6238"/>
            <a:ext cx="914400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91440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910431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Type of Blogs</a:t>
            </a:r>
            <a:endParaRPr lang="en-CA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WV-#718785-v1-WVML_PP_TEMPLATE_2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DWV-#719798-v1-WVML_PP_TEMPLATE_FINAL</Template>
  <TotalTime>375</TotalTime>
  <Words>125</Words>
  <Application>Microsoft Office PowerPoint</Application>
  <PresentationFormat>On-screen Show (4:3)</PresentationFormat>
  <Paragraphs>41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Rockwell</vt:lpstr>
      <vt:lpstr>Avenir LT Std 55 Roman</vt:lpstr>
      <vt:lpstr>Calibri</vt:lpstr>
      <vt:lpstr>DWV-#718785-v1-WVML_PP_TEMPLATE_2</vt:lpstr>
      <vt:lpstr>Slide 1</vt:lpstr>
      <vt:lpstr>Today</vt:lpstr>
      <vt:lpstr>WHAT IS A BLOG?</vt:lpstr>
      <vt:lpstr>Slide 4</vt:lpstr>
      <vt:lpstr>Blog vs. Website</vt:lpstr>
      <vt:lpstr>Slide 6</vt:lpstr>
      <vt:lpstr>Slide 7</vt:lpstr>
      <vt:lpstr>Slide 8</vt:lpstr>
      <vt:lpstr>Type of Blogs</vt:lpstr>
      <vt:lpstr>Vancouver Observer</vt:lpstr>
      <vt:lpstr>VanCity Buzz</vt:lpstr>
      <vt:lpstr>StatCan Blog</vt:lpstr>
      <vt:lpstr>Coco Cake Land</vt:lpstr>
      <vt:lpstr>Foodology.ca</vt:lpstr>
      <vt:lpstr>Slide 15</vt:lpstr>
      <vt:lpstr>Slide 16</vt:lpstr>
      <vt:lpstr>Canucks Army</vt:lpstr>
      <vt:lpstr>Lookout Landing</vt:lpstr>
      <vt:lpstr>Toby Ng</vt:lpstr>
      <vt:lpstr>KevinMD</vt:lpstr>
      <vt:lpstr>The Old Lady in my Bones</vt:lpstr>
      <vt:lpstr>Kyla Bidgood Interior Design</vt:lpstr>
      <vt:lpstr>Miss604</vt:lpstr>
      <vt:lpstr>Demo</vt:lpstr>
      <vt:lpstr>Slide 25</vt:lpstr>
      <vt:lpstr>Comments</vt:lpstr>
      <vt:lpstr>Next Week</vt:lpstr>
    </vt:vector>
  </TitlesOfParts>
  <Company>District of West Vancouver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sfelkar</dc:creator>
  <cp:lastModifiedBy>sfelkar</cp:lastModifiedBy>
  <cp:revision>41</cp:revision>
  <dcterms:created xsi:type="dcterms:W3CDTF">2014-06-04T20:31:13Z</dcterms:created>
  <dcterms:modified xsi:type="dcterms:W3CDTF">2015-06-22T19:12:28Z</dcterms:modified>
</cp:coreProperties>
</file>