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4" d="100"/>
          <a:sy n="104" d="100"/>
        </p:scale>
        <p:origin x="-110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lstStyle>
            <a:lvl1pPr marL="0" marR="0" indent="0" algn="r" rtl="0">
              <a:defRPr sz="1200" b="0" i="0" u="none" strike="noStrike" cap="none" baseline="0"/>
            </a:lvl1pPr>
            <a:lvl2pPr marL="0" marR="0" indent="0" algn="l" rtl="0">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endParaRPr/>
          </a:p>
        </p:txBody>
      </p:sp>
    </p:spTree>
    <p:extLst>
      <p:ext uri="{BB962C8B-B14F-4D97-AF65-F5344CB8AC3E}">
        <p14:creationId xmlns:p14="http://schemas.microsoft.com/office/powerpoint/2010/main" val="346076645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93" name="Shape 19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21" name="Shape 22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32" name="Shape 23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58" name="Shape 25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Bef>
                <a:spcPts val="0"/>
              </a:spcBef>
              <a:buNone/>
            </a:pPr>
            <a:r>
              <a:rPr lang="en-CA" sz="1800" b="0" i="0" u="none" strike="noStrike" cap="none" baseline="0"/>
              <a:t>Program for Participants:</a:t>
            </a:r>
          </a:p>
          <a:p>
            <a:endParaRPr lang="en-CA" sz="1800" b="0" i="0" u="none" strike="noStrike" cap="none" baseline="0"/>
          </a:p>
          <a:p>
            <a:pPr>
              <a:buNone/>
            </a:pPr>
            <a:r>
              <a:rPr lang="en-CA" sz="1800" b="0" i="0" u="none" strike="noStrike" cap="none" baseline="0"/>
              <a:t>Collaborate to build Library in Creative Mode for rest of session. Tell participants to ask us any questions during remaining time. </a:t>
            </a:r>
          </a:p>
        </p:txBody>
      </p:sp>
      <p:sp>
        <p:nvSpPr>
          <p:cNvPr id="259" name="Shape 25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CA"/>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267" name="Shape 2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10" name="Shape 1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CA" sz="1200" b="0" i="0" u="none" strike="noStrike" cap="none" baseline="0">
                <a:solidFill>
                  <a:schemeClr val="dk1"/>
                </a:solidFill>
                <a:latin typeface="Calibri"/>
                <a:ea typeface="Calibri"/>
                <a:cs typeface="Calibri"/>
                <a:sym typeface="Calibri"/>
              </a:rPr>
              <a:t>Minecraft is an </a:t>
            </a:r>
            <a:r>
              <a:rPr lang="en-CA" sz="1200" b="0" i="0" u="sng" strike="noStrike" cap="none" baseline="0">
                <a:solidFill>
                  <a:schemeClr val="dk1"/>
                </a:solidFill>
                <a:latin typeface="Calibri"/>
                <a:ea typeface="Calibri"/>
                <a:cs typeface="Calibri"/>
                <a:sym typeface="Calibri"/>
              </a:rPr>
              <a:t>open world sandbox</a:t>
            </a:r>
            <a:r>
              <a:rPr lang="en-CA" sz="1200" b="0" i="0" u="none" strike="noStrike" cap="none" baseline="0">
                <a:solidFill>
                  <a:schemeClr val="dk1"/>
                </a:solidFill>
                <a:latin typeface="Calibri"/>
                <a:ea typeface="Calibri"/>
                <a:cs typeface="Calibri"/>
                <a:sym typeface="Calibri"/>
              </a:rPr>
              <a:t> (https://en.wikipedia.org/wiki/Open_world) computer game that allows gamers to collaborate and build whatever their imagination can create from scale models of the Star Wars Death Star and roller coasters to adventures such as flying to the moon. There is also a fun survival mode where users have to build shelters, tools and food. Gamers of all ages and skill levels can play Minecraft and there have been over 10 million purchases of Minecraft across the world (not including console and mobile versions). </a:t>
            </a:r>
          </a:p>
          <a:p>
            <a:endParaRPr lang="en-CA" sz="1200" b="0" i="0" u="none" strike="noStrike" cap="none" baseline="0">
              <a:solidFill>
                <a:schemeClr val="dk1"/>
              </a:solidFill>
              <a:latin typeface="Calibri"/>
              <a:ea typeface="Calibri"/>
              <a:cs typeface="Calibri"/>
              <a:sym typeface="Calibri"/>
            </a:endParaRPr>
          </a:p>
          <a:p>
            <a:pPr marL="0" marR="0" lvl="0" indent="0" algn="l" rtl="0">
              <a:buClr>
                <a:schemeClr val="dk1"/>
              </a:buClr>
              <a:buSzPct val="25000"/>
              <a:buFont typeface="Arial"/>
              <a:buNone/>
            </a:pPr>
            <a:r>
              <a:rPr lang="en-CA" sz="1800" b="0" i="0" u="none" strike="noStrike" cap="none" baseline="0">
                <a:solidFill>
                  <a:schemeClr val="dk1"/>
                </a:solidFill>
              </a:rPr>
              <a:t>- Survival - You start in a lush world with lots of environment and you need to build things up from scratch. Collecting items to make more items along the way and you have the ability to die from falling great heights, by other players, or by creatures.</a:t>
            </a:r>
          </a:p>
          <a:p>
            <a:endParaRPr lang="en-CA" sz="1800" b="0" i="0" u="none" strike="noStrike" cap="none" baseline="0">
              <a:solidFill>
                <a:schemeClr val="dk1"/>
              </a:solidFill>
            </a:endParaRPr>
          </a:p>
          <a:p>
            <a:pPr marL="0" marR="0" lvl="0" indent="0" algn="l" rtl="0">
              <a:buClr>
                <a:schemeClr val="dk1"/>
              </a:buClr>
              <a:buSzPct val="25000"/>
              <a:buFont typeface="Arial"/>
              <a:buNone/>
            </a:pPr>
            <a:r>
              <a:rPr lang="en-CA" sz="1800" b="0" i="0" u="none" strike="noStrike" cap="none" baseline="0">
                <a:solidFill>
                  <a:schemeClr val="dk1"/>
                </a:solidFill>
              </a:rPr>
              <a:t>- Creative - This is where you get all of the building blocks available and gives you invincibility and the ability to fly to make structures easier and faster</a:t>
            </a:r>
          </a:p>
          <a:p>
            <a:endParaRPr lang="en-CA" sz="1800" b="0" i="0" u="none" strike="noStrike" cap="none" baseline="0">
              <a:solidFill>
                <a:schemeClr val="dk1"/>
              </a:solidFill>
            </a:endParaRPr>
          </a:p>
          <a:p>
            <a:pPr marL="0" marR="0" lvl="0" indent="0" algn="l" rtl="0">
              <a:buClr>
                <a:schemeClr val="dk1"/>
              </a:buClr>
              <a:buSzPct val="25000"/>
              <a:buFont typeface="Arial"/>
              <a:buNone/>
            </a:pPr>
            <a:r>
              <a:rPr lang="en-CA" sz="1800" b="0" i="0" u="none" strike="noStrike" cap="none" baseline="0">
                <a:solidFill>
                  <a:schemeClr val="dk1"/>
                </a:solidFill>
              </a:rPr>
              <a:t>*Both gametypes come with the ability to change other various options like difficulty, flat world generation, or other options*</a:t>
            </a:r>
          </a:p>
          <a:p>
            <a:endParaRPr lang="en-CA" sz="1800" b="0" i="0" u="none" strike="noStrike" cap="none" baseline="0">
              <a:solidFill>
                <a:schemeClr val="dk1"/>
              </a:solidFill>
            </a:endParaRPr>
          </a:p>
          <a:p>
            <a:endParaRPr lang="en-CA" sz="1800" b="0" i="0" u="none" strike="noStrike" cap="none" baseline="0">
              <a:solidFill>
                <a:schemeClr val="dk1"/>
              </a:solidFill>
            </a:endParaRPr>
          </a:p>
        </p:txBody>
      </p:sp>
      <p:sp>
        <p:nvSpPr>
          <p:cNvPr id="111" name="Shape 1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CA"/>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CA" sz="1200" b="0" i="0" u="none" strike="noStrike" cap="none" baseline="0">
                <a:solidFill>
                  <a:schemeClr val="dk1"/>
                </a:solidFill>
                <a:latin typeface="Calibri"/>
                <a:ea typeface="Calibri"/>
                <a:cs typeface="Calibri"/>
                <a:sym typeface="Calibri"/>
              </a:rPr>
              <a:t>Minecraft is an </a:t>
            </a:r>
            <a:r>
              <a:rPr lang="en-CA" sz="1200" b="0" i="0" u="sng" strike="noStrike" cap="none" baseline="0">
                <a:solidFill>
                  <a:schemeClr val="dk1"/>
                </a:solidFill>
                <a:latin typeface="Calibri"/>
                <a:ea typeface="Calibri"/>
                <a:cs typeface="Calibri"/>
                <a:sym typeface="Calibri"/>
              </a:rPr>
              <a:t>open world sandbox</a:t>
            </a:r>
            <a:r>
              <a:rPr lang="en-CA" sz="1200" b="0" i="0" u="none" strike="noStrike" cap="none" baseline="0">
                <a:solidFill>
                  <a:schemeClr val="dk1"/>
                </a:solidFill>
                <a:latin typeface="Calibri"/>
                <a:ea typeface="Calibri"/>
                <a:cs typeface="Calibri"/>
                <a:sym typeface="Calibri"/>
              </a:rPr>
              <a:t> (https://en.wikipedia.org/wiki/Open_world) computer game that allows gamers to collaborate and build whatever their imagination can create from scale models of the Star Wars Death Star and roller coasters to adventures such as flying to the moon. There is also a fun survival mode where users have to build shelters, tools and food. Gamers of all ages and skill levels can play Minecraft and there have been over 10 million purchases of Minecraft across the world (not including console and mobile versions). </a:t>
            </a:r>
          </a:p>
        </p:txBody>
      </p:sp>
      <p:sp>
        <p:nvSpPr>
          <p:cNvPr id="124" name="Shape 1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CA"/>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33" name="Shape 13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CA" sz="1200" b="0" i="0" u="none" strike="noStrike" cap="none" baseline="0">
                <a:solidFill>
                  <a:schemeClr val="dk1"/>
                </a:solidFill>
                <a:latin typeface="Calibri"/>
                <a:ea typeface="Calibri"/>
                <a:cs typeface="Calibri"/>
                <a:sym typeface="Calibri"/>
              </a:rPr>
              <a:t>MinecraftEDU is a Minecraft license intended to enable educators to set up networked Minecraft games so that many people can play Minecraft together. Instead of having to purchase individual licenses for each computer, MinecraftEDU allows libraries to make a single purchase and then install MinecraftEDU on as many computers as they own. </a:t>
            </a:r>
          </a:p>
          <a:p>
            <a:endParaRPr lang="en-CA" sz="1200" b="0" i="0" u="none" strike="noStrike" cap="none" baseline="0">
              <a:solidFill>
                <a:schemeClr val="dk1"/>
              </a:solidFill>
              <a:latin typeface="Calibri"/>
              <a:ea typeface="Calibri"/>
              <a:cs typeface="Calibri"/>
              <a:sym typeface="Calibri"/>
            </a:endParaRPr>
          </a:p>
        </p:txBody>
      </p:sp>
      <p:sp>
        <p:nvSpPr>
          <p:cNvPr id="134" name="Shape 13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CA"/>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44" name="Shape 1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CA" sz="1200" b="0" i="0" u="none" strike="noStrike" cap="none" baseline="0">
                <a:solidFill>
                  <a:schemeClr val="dk1"/>
                </a:solidFill>
                <a:latin typeface="Calibri"/>
                <a:ea typeface="Calibri"/>
                <a:cs typeface="Calibri"/>
                <a:sym typeface="Calibri"/>
              </a:rPr>
              <a:t>MinecraftEDU is great for bringing gamers in your community together to play Minecraft in a group setting. It is an opportunity for new gamers to be introduced to Minecraft and learn from seasoned vets. Instead of playing at home and communicating through a screen, gamers are able to connect with other gamers face to face. </a:t>
            </a:r>
          </a:p>
          <a:p>
            <a:endParaRPr lang="en-CA" sz="1200" b="0" i="0" u="none" strike="noStrike" cap="none" baseline="0">
              <a:solidFill>
                <a:schemeClr val="dk1"/>
              </a:solidFill>
              <a:latin typeface="Calibri"/>
              <a:ea typeface="Calibri"/>
              <a:cs typeface="Calibri"/>
              <a:sym typeface="Calibri"/>
            </a:endParaRPr>
          </a:p>
        </p:txBody>
      </p:sp>
      <p:sp>
        <p:nvSpPr>
          <p:cNvPr id="145" name="Shape 14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CA"/>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CA" sz="1200" b="0" i="0" u="none" strike="noStrike" cap="none" baseline="0">
                <a:solidFill>
                  <a:schemeClr val="dk1"/>
                </a:solidFill>
                <a:latin typeface="Calibri"/>
                <a:ea typeface="Calibri"/>
                <a:cs typeface="Calibri"/>
                <a:sym typeface="Calibri"/>
              </a:rPr>
              <a:t>MinecraftEDU is great for bringing gamers in your community together to play Minecraft in a group setting. It is an opportunity for new gamers to be introduced to Minecraft and learn from seasoned vets. Instead of playing at home and communicating through a screen, gamers are able to connect with other gamers face to face. </a:t>
            </a:r>
          </a:p>
          <a:p>
            <a:endParaRPr lang="en-CA" sz="1200" b="0" i="0" u="none" strike="noStrike" cap="none" baseline="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CA"/>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68" name="Shape 16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1" name="Shape 1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sz="4400" b="0" i="0" u="none" strike="noStrike" cap="none" baseline="0">
                <a:solidFill>
                  <a:schemeClr val="dk1"/>
                </a:solidFill>
                <a:latin typeface="Calibri"/>
                <a:ea typeface="Calibri"/>
                <a:cs typeface="Calibri"/>
                <a:sym typeface="Calibri"/>
              </a:defRPr>
            </a:lvl1pPr>
            <a:lvl2pPr marL="0" marR="0" indent="0" algn="l" rtl="0">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endParaRPr/>
          </a:p>
        </p:txBody>
      </p:sp>
      <p:sp>
        <p:nvSpPr>
          <p:cNvPr id="16" name="Shape 1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buClr>
                <a:srgbClr val="888888"/>
              </a:buClr>
              <a:buFont typeface="Calibri"/>
              <a:buNone/>
              <a:defRPr sz="3200" b="0" i="0" u="none" strike="noStrike" cap="none" baseline="0">
                <a:solidFill>
                  <a:srgbClr val="888888"/>
                </a:solidFill>
                <a:latin typeface="Calibri"/>
                <a:ea typeface="Calibri"/>
                <a:cs typeface="Calibri"/>
                <a:sym typeface="Calibri"/>
              </a:defRPr>
            </a:lvl1pPr>
            <a:lvl2pPr marL="457200" marR="0" indent="0" algn="ctr" rtl="0">
              <a:spcBef>
                <a:spcPts val="560"/>
              </a:spcBef>
              <a:buClr>
                <a:srgbClr val="888888"/>
              </a:buClr>
              <a:buFont typeface="Calibri"/>
              <a:buNone/>
              <a:defRPr sz="2800" b="0" i="0" u="none" strike="noStrike" cap="none" baseline="0">
                <a:solidFill>
                  <a:srgbClr val="888888"/>
                </a:solidFill>
                <a:latin typeface="Calibri"/>
                <a:ea typeface="Calibri"/>
                <a:cs typeface="Calibri"/>
                <a:sym typeface="Calibri"/>
              </a:defRPr>
            </a:lvl2pPr>
            <a:lvl3pPr marL="914400" marR="0" indent="0" algn="ctr" rtl="0">
              <a:spcBef>
                <a:spcPts val="480"/>
              </a:spcBef>
              <a:buClr>
                <a:srgbClr val="888888"/>
              </a:buClr>
              <a:buFont typeface="Calibri"/>
              <a:buNone/>
              <a:defRPr sz="2400" b="0" i="0" u="none" strike="noStrike" cap="none" baseline="0">
                <a:solidFill>
                  <a:srgbClr val="888888"/>
                </a:solidFill>
                <a:latin typeface="Calibri"/>
                <a:ea typeface="Calibri"/>
                <a:cs typeface="Calibri"/>
                <a:sym typeface="Calibri"/>
              </a:defRPr>
            </a:lvl3pPr>
            <a:lvl4pPr marL="1371600" marR="0" indent="0" algn="ctr" rtl="0">
              <a:spcBef>
                <a:spcPts val="400"/>
              </a:spcBef>
              <a:buClr>
                <a:srgbClr val="888888"/>
              </a:buClr>
              <a:buFont typeface="Calibri"/>
              <a:buNone/>
              <a:defRPr sz="2000" b="0" i="0" u="none" strike="noStrike" cap="none" baseline="0">
                <a:solidFill>
                  <a:srgbClr val="888888"/>
                </a:solidFill>
                <a:latin typeface="Calibri"/>
                <a:ea typeface="Calibri"/>
                <a:cs typeface="Calibri"/>
                <a:sym typeface="Calibri"/>
              </a:defRPr>
            </a:lvl4pPr>
            <a:lvl5pPr marL="1828800" marR="0" indent="0" algn="ctr" rtl="0">
              <a:spcBef>
                <a:spcPts val="400"/>
              </a:spcBef>
              <a:buClr>
                <a:srgbClr val="888888"/>
              </a:buClr>
              <a:buFont typeface="Calibri"/>
              <a:buNone/>
              <a:defRPr sz="2000" b="0" i="0" u="none" strike="noStrike" cap="none" baseline="0">
                <a:solidFill>
                  <a:srgbClr val="888888"/>
                </a:solidFill>
                <a:latin typeface="Calibri"/>
                <a:ea typeface="Calibri"/>
                <a:cs typeface="Calibri"/>
                <a:sym typeface="Calibri"/>
              </a:defRPr>
            </a:lvl5pPr>
            <a:lvl6pPr marL="2286000" marR="0" indent="0" algn="ctr" rtl="0">
              <a:spcBef>
                <a:spcPts val="400"/>
              </a:spcBef>
              <a:buClr>
                <a:srgbClr val="888888"/>
              </a:buClr>
              <a:buFont typeface="Calibri"/>
              <a:buNone/>
              <a:defRPr sz="2000" b="0" i="0" u="none" strike="noStrike" cap="none" baseline="0">
                <a:solidFill>
                  <a:srgbClr val="888888"/>
                </a:solidFill>
                <a:latin typeface="Calibri"/>
                <a:ea typeface="Calibri"/>
                <a:cs typeface="Calibri"/>
                <a:sym typeface="Calibri"/>
              </a:defRPr>
            </a:lvl6pPr>
            <a:lvl7pPr marL="2743200" marR="0" indent="0" algn="ctr" rtl="0">
              <a:spcBef>
                <a:spcPts val="400"/>
              </a:spcBef>
              <a:buClr>
                <a:srgbClr val="888888"/>
              </a:buClr>
              <a:buFont typeface="Calibri"/>
              <a:buNone/>
              <a:defRPr sz="2000" b="0" i="0" u="none" strike="noStrike" cap="none" baseline="0">
                <a:solidFill>
                  <a:srgbClr val="888888"/>
                </a:solidFill>
                <a:latin typeface="Calibri"/>
                <a:ea typeface="Calibri"/>
                <a:cs typeface="Calibri"/>
                <a:sym typeface="Calibri"/>
              </a:defRPr>
            </a:lvl7pPr>
            <a:lvl8pPr marL="3200400" marR="0" indent="0" algn="ctr" rtl="0">
              <a:spcBef>
                <a:spcPts val="400"/>
              </a:spcBef>
              <a:buClr>
                <a:srgbClr val="888888"/>
              </a:buClr>
              <a:buFont typeface="Calibri"/>
              <a:buNone/>
              <a:defRPr sz="2000" b="0" i="0" u="none" strike="noStrike" cap="none" baseline="0">
                <a:solidFill>
                  <a:srgbClr val="888888"/>
                </a:solidFill>
                <a:latin typeface="Calibri"/>
                <a:ea typeface="Calibri"/>
                <a:cs typeface="Calibri"/>
                <a:sym typeface="Calibri"/>
              </a:defRPr>
            </a:lvl8pPr>
            <a:lvl9pPr marL="3657600" marR="0" indent="0" algn="ctr" rtl="0">
              <a:spcBef>
                <a:spcPts val="400"/>
              </a:spcBef>
              <a:buClr>
                <a:srgbClr val="888888"/>
              </a:buClr>
              <a:buFont typeface="Calibri"/>
              <a:buNone/>
              <a:defRPr sz="2000" b="0" i="0" u="none" strike="noStrike" cap="none" baseline="0">
                <a:solidFill>
                  <a:srgbClr val="888888"/>
                </a:solidFill>
                <a:latin typeface="Calibri"/>
                <a:ea typeface="Calibri"/>
                <a:cs typeface="Calibri"/>
                <a:sym typeface="Calibri"/>
              </a:defRPr>
            </a:lvl9pPr>
          </a:lstStyle>
          <a:p>
            <a:endParaRPr/>
          </a:p>
        </p:txBody>
      </p:sp>
      <p:sp>
        <p:nvSpPr>
          <p:cNvPr id="17" name="Shape 1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18" name="Shape 1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19" name="Shape 19"/>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73" name="Shape 73"/>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sz="3200">
                <a:solidFill>
                  <a:schemeClr val="dk1"/>
                </a:solidFill>
                <a:latin typeface="Calibri"/>
                <a:ea typeface="Calibri"/>
                <a:cs typeface="Calibri"/>
                <a:sym typeface="Calibri"/>
              </a:defRPr>
            </a:lvl1pPr>
            <a:lvl2pPr marL="742950" indent="-107950" algn="l" rtl="0">
              <a:spcBef>
                <a:spcPts val="560"/>
              </a:spcBef>
              <a:buClr>
                <a:schemeClr val="dk1"/>
              </a:buClr>
              <a:buFont typeface="Calibri"/>
              <a:buChar char="–"/>
              <a:defRPr sz="2800">
                <a:solidFill>
                  <a:schemeClr val="dk1"/>
                </a:solidFill>
                <a:latin typeface="Calibri"/>
                <a:ea typeface="Calibri"/>
                <a:cs typeface="Calibri"/>
                <a:sym typeface="Calibri"/>
              </a:defRPr>
            </a:lvl2pPr>
            <a:lvl3pPr marL="1143000" indent="-76200" algn="l" rtl="0">
              <a:spcBef>
                <a:spcPts val="480"/>
              </a:spcBef>
              <a:buClr>
                <a:schemeClr val="dk1"/>
              </a:buClr>
              <a:buFont typeface="Calibri"/>
              <a:buChar char="•"/>
              <a:defRPr sz="2400">
                <a:solidFill>
                  <a:schemeClr val="dk1"/>
                </a:solidFill>
                <a:latin typeface="Calibri"/>
                <a:ea typeface="Calibri"/>
                <a:cs typeface="Calibri"/>
                <a:sym typeface="Calibri"/>
              </a:defRPr>
            </a:lvl3pPr>
            <a:lvl4pPr marL="1600200" indent="-101600" algn="l" rtl="0">
              <a:spcBef>
                <a:spcPts val="400"/>
              </a:spcBef>
              <a:buClr>
                <a:schemeClr val="dk1"/>
              </a:buClr>
              <a:buFont typeface="Calibri"/>
              <a:buChar char="–"/>
              <a:defRPr sz="2000">
                <a:solidFill>
                  <a:schemeClr val="dk1"/>
                </a:solidFill>
                <a:latin typeface="Calibri"/>
                <a:ea typeface="Calibri"/>
                <a:cs typeface="Calibri"/>
                <a:sym typeface="Calibri"/>
              </a:defRPr>
            </a:lvl4pPr>
            <a:lvl5pPr marL="2057400" indent="-101600" algn="l" rtl="0">
              <a:spcBef>
                <a:spcPts val="400"/>
              </a:spcBef>
              <a:buClr>
                <a:schemeClr val="dk1"/>
              </a:buClr>
              <a:buFont typeface="Calibri"/>
              <a:buChar char="»"/>
              <a:defRPr sz="2000">
                <a:solidFill>
                  <a:schemeClr val="dk1"/>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
        <p:nvSpPr>
          <p:cNvPr id="74" name="Shape 7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75" name="Shape 7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76" name="Shape 76"/>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79" name="Shape 79"/>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sz="3200">
                <a:solidFill>
                  <a:schemeClr val="dk1"/>
                </a:solidFill>
                <a:latin typeface="Calibri"/>
                <a:ea typeface="Calibri"/>
                <a:cs typeface="Calibri"/>
                <a:sym typeface="Calibri"/>
              </a:defRPr>
            </a:lvl1pPr>
            <a:lvl2pPr marL="742950" indent="-107950" algn="l" rtl="0">
              <a:spcBef>
                <a:spcPts val="560"/>
              </a:spcBef>
              <a:buClr>
                <a:schemeClr val="dk1"/>
              </a:buClr>
              <a:buFont typeface="Calibri"/>
              <a:buChar char="–"/>
              <a:defRPr sz="2800">
                <a:solidFill>
                  <a:schemeClr val="dk1"/>
                </a:solidFill>
                <a:latin typeface="Calibri"/>
                <a:ea typeface="Calibri"/>
                <a:cs typeface="Calibri"/>
                <a:sym typeface="Calibri"/>
              </a:defRPr>
            </a:lvl2pPr>
            <a:lvl3pPr marL="1143000" indent="-76200" algn="l" rtl="0">
              <a:spcBef>
                <a:spcPts val="480"/>
              </a:spcBef>
              <a:buClr>
                <a:schemeClr val="dk1"/>
              </a:buClr>
              <a:buFont typeface="Calibri"/>
              <a:buChar char="•"/>
              <a:defRPr sz="2400">
                <a:solidFill>
                  <a:schemeClr val="dk1"/>
                </a:solidFill>
                <a:latin typeface="Calibri"/>
                <a:ea typeface="Calibri"/>
                <a:cs typeface="Calibri"/>
                <a:sym typeface="Calibri"/>
              </a:defRPr>
            </a:lvl3pPr>
            <a:lvl4pPr marL="1600200" indent="-101600" algn="l" rtl="0">
              <a:spcBef>
                <a:spcPts val="400"/>
              </a:spcBef>
              <a:buClr>
                <a:schemeClr val="dk1"/>
              </a:buClr>
              <a:buFont typeface="Calibri"/>
              <a:buChar char="–"/>
              <a:defRPr sz="2000">
                <a:solidFill>
                  <a:schemeClr val="dk1"/>
                </a:solidFill>
                <a:latin typeface="Calibri"/>
                <a:ea typeface="Calibri"/>
                <a:cs typeface="Calibri"/>
                <a:sym typeface="Calibri"/>
              </a:defRPr>
            </a:lvl4pPr>
            <a:lvl5pPr marL="2057400" indent="-101600" algn="l" rtl="0">
              <a:spcBef>
                <a:spcPts val="400"/>
              </a:spcBef>
              <a:buClr>
                <a:schemeClr val="dk1"/>
              </a:buClr>
              <a:buFont typeface="Calibri"/>
              <a:buChar char="»"/>
              <a:defRPr sz="2000">
                <a:solidFill>
                  <a:schemeClr val="dk1"/>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
        <p:nvSpPr>
          <p:cNvPr id="80" name="Shape 8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81" name="Shape 8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82" name="Shape 82"/>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22" name="Shape 2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sz="3200">
                <a:solidFill>
                  <a:schemeClr val="dk1"/>
                </a:solidFill>
                <a:latin typeface="Calibri"/>
                <a:ea typeface="Calibri"/>
                <a:cs typeface="Calibri"/>
                <a:sym typeface="Calibri"/>
              </a:defRPr>
            </a:lvl1pPr>
            <a:lvl2pPr marL="742950" indent="-107950" algn="l" rtl="0">
              <a:spcBef>
                <a:spcPts val="560"/>
              </a:spcBef>
              <a:buClr>
                <a:schemeClr val="dk1"/>
              </a:buClr>
              <a:buFont typeface="Calibri"/>
              <a:buChar char="–"/>
              <a:defRPr sz="2800">
                <a:solidFill>
                  <a:schemeClr val="dk1"/>
                </a:solidFill>
                <a:latin typeface="Calibri"/>
                <a:ea typeface="Calibri"/>
                <a:cs typeface="Calibri"/>
                <a:sym typeface="Calibri"/>
              </a:defRPr>
            </a:lvl2pPr>
            <a:lvl3pPr marL="1143000" indent="-76200" algn="l" rtl="0">
              <a:spcBef>
                <a:spcPts val="480"/>
              </a:spcBef>
              <a:buClr>
                <a:schemeClr val="dk1"/>
              </a:buClr>
              <a:buFont typeface="Calibri"/>
              <a:buChar char="•"/>
              <a:defRPr sz="2400">
                <a:solidFill>
                  <a:schemeClr val="dk1"/>
                </a:solidFill>
                <a:latin typeface="Calibri"/>
                <a:ea typeface="Calibri"/>
                <a:cs typeface="Calibri"/>
                <a:sym typeface="Calibri"/>
              </a:defRPr>
            </a:lvl3pPr>
            <a:lvl4pPr marL="1600200" indent="-101600" algn="l" rtl="0">
              <a:spcBef>
                <a:spcPts val="400"/>
              </a:spcBef>
              <a:buClr>
                <a:schemeClr val="dk1"/>
              </a:buClr>
              <a:buFont typeface="Calibri"/>
              <a:buChar char="–"/>
              <a:defRPr sz="2000">
                <a:solidFill>
                  <a:schemeClr val="dk1"/>
                </a:solidFill>
                <a:latin typeface="Calibri"/>
                <a:ea typeface="Calibri"/>
                <a:cs typeface="Calibri"/>
                <a:sym typeface="Calibri"/>
              </a:defRPr>
            </a:lvl4pPr>
            <a:lvl5pPr marL="2057400" indent="-101600" algn="l" rtl="0">
              <a:spcBef>
                <a:spcPts val="400"/>
              </a:spcBef>
              <a:buClr>
                <a:schemeClr val="dk1"/>
              </a:buClr>
              <a:buFont typeface="Calibri"/>
              <a:buChar char="»"/>
              <a:defRPr sz="2000">
                <a:solidFill>
                  <a:schemeClr val="dk1"/>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defRPr sz="4000" b="1" cap="small"/>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28" name="Shape 28"/>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buClr>
                <a:srgbClr val="888888"/>
              </a:buClr>
              <a:buFont typeface="Calibri"/>
              <a:buNone/>
              <a:defRPr sz="2000">
                <a:solidFill>
                  <a:srgbClr val="888888"/>
                </a:solidFill>
              </a:defRPr>
            </a:lvl1pPr>
            <a:lvl2pPr marL="457200" indent="0" rtl="0">
              <a:buClr>
                <a:srgbClr val="888888"/>
              </a:buClr>
              <a:buFont typeface="Calibri"/>
              <a:buNone/>
              <a:defRPr sz="1800">
                <a:solidFill>
                  <a:srgbClr val="888888"/>
                </a:solidFill>
              </a:defRPr>
            </a:lvl2pPr>
            <a:lvl3pPr marL="914400" indent="0" rtl="0">
              <a:buClr>
                <a:srgbClr val="888888"/>
              </a:buClr>
              <a:buFont typeface="Calibri"/>
              <a:buNone/>
              <a:defRPr sz="1600">
                <a:solidFill>
                  <a:srgbClr val="888888"/>
                </a:solidFill>
              </a:defRPr>
            </a:lvl3pPr>
            <a:lvl4pPr marL="1371600" indent="0" rtl="0">
              <a:buClr>
                <a:srgbClr val="888888"/>
              </a:buClr>
              <a:buFont typeface="Calibri"/>
              <a:buNone/>
              <a:defRPr sz="1400">
                <a:solidFill>
                  <a:srgbClr val="888888"/>
                </a:solidFill>
              </a:defRPr>
            </a:lvl4pPr>
            <a:lvl5pPr marL="1828800" indent="0" rtl="0">
              <a:buClr>
                <a:srgbClr val="888888"/>
              </a:buClr>
              <a:buFont typeface="Calibri"/>
              <a:buNone/>
              <a:defRPr sz="1400">
                <a:solidFill>
                  <a:srgbClr val="888888"/>
                </a:solidFill>
              </a:defRPr>
            </a:lvl5pPr>
            <a:lvl6pPr marL="2286000" indent="0" rtl="0">
              <a:buClr>
                <a:srgbClr val="888888"/>
              </a:buClr>
              <a:buFont typeface="Calibri"/>
              <a:buNone/>
              <a:defRPr sz="1400">
                <a:solidFill>
                  <a:srgbClr val="888888"/>
                </a:solidFill>
              </a:defRPr>
            </a:lvl6pPr>
            <a:lvl7pPr marL="2743200" indent="0" rtl="0">
              <a:buClr>
                <a:srgbClr val="888888"/>
              </a:buClr>
              <a:buFont typeface="Calibri"/>
              <a:buNone/>
              <a:defRPr sz="1400">
                <a:solidFill>
                  <a:srgbClr val="888888"/>
                </a:solidFill>
              </a:defRPr>
            </a:lvl7pPr>
            <a:lvl8pPr marL="3200400" indent="0" rtl="0">
              <a:buClr>
                <a:srgbClr val="888888"/>
              </a:buClr>
              <a:buFont typeface="Calibri"/>
              <a:buNone/>
              <a:defRPr sz="1400">
                <a:solidFill>
                  <a:srgbClr val="888888"/>
                </a:solidFill>
              </a:defRPr>
            </a:lvl8pPr>
            <a:lvl9pPr marL="3657600" indent="0" rtl="0">
              <a:buClr>
                <a:srgbClr val="888888"/>
              </a:buClr>
              <a:buFont typeface="Calibri"/>
              <a:buNone/>
              <a:defRPr sz="1400">
                <a:solidFill>
                  <a:srgbClr val="888888"/>
                </a:solidFill>
              </a:defRPr>
            </a:lvl9pPr>
          </a:lstStyle>
          <a:p>
            <a:endParaRPr/>
          </a:p>
        </p:txBody>
      </p:sp>
      <p:sp>
        <p:nvSpPr>
          <p:cNvPr id="29" name="Shape 2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31" name="Shape 3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34" name="Shape 34"/>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defRPr sz="2800"/>
            </a:lvl1pPr>
            <a:lvl2pPr rtl="0">
              <a:defRPr sz="2400"/>
            </a:lvl2pPr>
            <a:lvl3pPr rtl="0">
              <a:defRPr sz="2000"/>
            </a:lvl3pPr>
            <a:lvl4pPr rtl="0">
              <a:defRPr sz="1800"/>
            </a:lvl4pPr>
            <a:lvl5pPr rtl="0">
              <a:defRPr sz="1800"/>
            </a:lvl5pPr>
            <a:lvl6pPr rtl="0">
              <a:defRPr sz="1800"/>
            </a:lvl6pPr>
            <a:lvl7pPr rtl="0">
              <a:defRPr sz="1800"/>
            </a:lvl7pPr>
            <a:lvl8pPr rtl="0">
              <a:defRPr sz="1800"/>
            </a:lvl8pPr>
            <a:lvl9pPr rtl="0">
              <a:defRPr sz="1800"/>
            </a:lvl9pPr>
          </a:lstStyle>
          <a:p>
            <a:endParaRPr/>
          </a:p>
        </p:txBody>
      </p:sp>
      <p:sp>
        <p:nvSpPr>
          <p:cNvPr id="35" name="Shape 35"/>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defRPr sz="2800"/>
            </a:lvl1pPr>
            <a:lvl2pPr rtl="0">
              <a:defRPr sz="2400"/>
            </a:lvl2pPr>
            <a:lvl3pPr rtl="0">
              <a:defRPr sz="2000"/>
            </a:lvl3pPr>
            <a:lvl4pPr rtl="0">
              <a:defRPr sz="1800"/>
            </a:lvl4pPr>
            <a:lvl5pPr rtl="0">
              <a:defRPr sz="1800"/>
            </a:lvl5pPr>
            <a:lvl6pPr rtl="0">
              <a:defRPr sz="1800"/>
            </a:lvl6pPr>
            <a:lvl7pPr rtl="0">
              <a:defRPr sz="1800"/>
            </a:lvl7pPr>
            <a:lvl8pPr rtl="0">
              <a:defRPr sz="1800"/>
            </a:lvl8pPr>
            <a:lvl9pPr rtl="0">
              <a:defRPr sz="1800"/>
            </a:lvl9pPr>
          </a:lstStyle>
          <a:p>
            <a:endParaRPr/>
          </a:p>
        </p:txBody>
      </p:sp>
      <p:sp>
        <p:nvSpPr>
          <p:cNvPr id="36" name="Shape 3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37" name="Shape 3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41" name="Shape 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buFont typeface="Calibri"/>
              <a:buNone/>
              <a:defRPr sz="2400" b="1"/>
            </a:lvl1pPr>
            <a:lvl2pPr marL="457200" indent="0" rtl="0">
              <a:buFont typeface="Calibri"/>
              <a:buNone/>
              <a:defRPr sz="2000" b="1"/>
            </a:lvl2pPr>
            <a:lvl3pPr marL="914400" indent="0" rtl="0">
              <a:buFont typeface="Calibri"/>
              <a:buNone/>
              <a:defRPr sz="1800" b="1"/>
            </a:lvl3pPr>
            <a:lvl4pPr marL="1371600" indent="0" rtl="0">
              <a:buFont typeface="Calibri"/>
              <a:buNone/>
              <a:defRPr sz="1600" b="1"/>
            </a:lvl4pPr>
            <a:lvl5pPr marL="1828800" indent="0" rtl="0">
              <a:buFont typeface="Calibri"/>
              <a:buNone/>
              <a:defRPr sz="1600" b="1"/>
            </a:lvl5pPr>
            <a:lvl6pPr marL="2286000" indent="0" rtl="0">
              <a:buFont typeface="Calibri"/>
              <a:buNone/>
              <a:defRPr sz="1600" b="1"/>
            </a:lvl6pPr>
            <a:lvl7pPr marL="2743200" indent="0" rtl="0">
              <a:buFont typeface="Calibri"/>
              <a:buNone/>
              <a:defRPr sz="1600" b="1"/>
            </a:lvl7pPr>
            <a:lvl8pPr marL="3200400" indent="0" rtl="0">
              <a:buFont typeface="Calibri"/>
              <a:buNone/>
              <a:defRPr sz="1600" b="1"/>
            </a:lvl8pPr>
            <a:lvl9pPr marL="3657600" indent="0" rtl="0">
              <a:buFont typeface="Calibri"/>
              <a:buNone/>
              <a:defRPr sz="1600" b="1"/>
            </a:lvl9pPr>
          </a:lstStyle>
          <a:p>
            <a:endParaRPr/>
          </a:p>
        </p:txBody>
      </p:sp>
      <p:sp>
        <p:nvSpPr>
          <p:cNvPr id="42" name="Shape 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defRPr sz="2400"/>
            </a:lvl1pPr>
            <a:lvl2pPr rtl="0">
              <a:defRPr sz="2000"/>
            </a:lvl2pPr>
            <a:lvl3pPr rtl="0">
              <a:defRPr sz="1800"/>
            </a:lvl3pPr>
            <a:lvl4pPr rtl="0">
              <a:defRPr sz="1600"/>
            </a:lvl4pPr>
            <a:lvl5pPr rtl="0">
              <a:defRPr sz="1600"/>
            </a:lvl5pPr>
            <a:lvl6pPr rtl="0">
              <a:defRPr sz="1600"/>
            </a:lvl6pPr>
            <a:lvl7pPr rtl="0">
              <a:defRPr sz="1600"/>
            </a:lvl7pPr>
            <a:lvl8pPr rtl="0">
              <a:defRPr sz="1600"/>
            </a:lvl8pPr>
            <a:lvl9pPr rtl="0">
              <a:defRPr sz="1600"/>
            </a:lvl9pPr>
          </a:lstStyle>
          <a:p>
            <a:endParaRPr/>
          </a:p>
        </p:txBody>
      </p:sp>
      <p:sp>
        <p:nvSpPr>
          <p:cNvPr id="43" name="Shape 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buFont typeface="Calibri"/>
              <a:buNone/>
              <a:defRPr sz="2400" b="1"/>
            </a:lvl1pPr>
            <a:lvl2pPr marL="457200" indent="0" rtl="0">
              <a:buFont typeface="Calibri"/>
              <a:buNone/>
              <a:defRPr sz="2000" b="1"/>
            </a:lvl2pPr>
            <a:lvl3pPr marL="914400" indent="0" rtl="0">
              <a:buFont typeface="Calibri"/>
              <a:buNone/>
              <a:defRPr sz="1800" b="1"/>
            </a:lvl3pPr>
            <a:lvl4pPr marL="1371600" indent="0" rtl="0">
              <a:buFont typeface="Calibri"/>
              <a:buNone/>
              <a:defRPr sz="1600" b="1"/>
            </a:lvl4pPr>
            <a:lvl5pPr marL="1828800" indent="0" rtl="0">
              <a:buFont typeface="Calibri"/>
              <a:buNone/>
              <a:defRPr sz="1600" b="1"/>
            </a:lvl5pPr>
            <a:lvl6pPr marL="2286000" indent="0" rtl="0">
              <a:buFont typeface="Calibri"/>
              <a:buNone/>
              <a:defRPr sz="1600" b="1"/>
            </a:lvl6pPr>
            <a:lvl7pPr marL="2743200" indent="0" rtl="0">
              <a:buFont typeface="Calibri"/>
              <a:buNone/>
              <a:defRPr sz="1600" b="1"/>
            </a:lvl7pPr>
            <a:lvl8pPr marL="3200400" indent="0" rtl="0">
              <a:buFont typeface="Calibri"/>
              <a:buNone/>
              <a:defRPr sz="1600" b="1"/>
            </a:lvl8pPr>
            <a:lvl9pPr marL="3657600" indent="0" rtl="0">
              <a:buFont typeface="Calibri"/>
              <a:buNone/>
              <a:defRPr sz="1600" b="1"/>
            </a:lvl9pPr>
          </a:lstStyle>
          <a:p>
            <a:endParaRPr/>
          </a:p>
        </p:txBody>
      </p:sp>
      <p:sp>
        <p:nvSpPr>
          <p:cNvPr id="44" name="Shape 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defRPr sz="2400"/>
            </a:lvl1pPr>
            <a:lvl2pPr rtl="0">
              <a:defRPr sz="2000"/>
            </a:lvl2pPr>
            <a:lvl3pPr rtl="0">
              <a:defRPr sz="1800"/>
            </a:lvl3pPr>
            <a:lvl4pPr rtl="0">
              <a:defRPr sz="1600"/>
            </a:lvl4pPr>
            <a:lvl5pPr rtl="0">
              <a:defRPr sz="1600"/>
            </a:lvl5pPr>
            <a:lvl6pPr rtl="0">
              <a:defRPr sz="1600"/>
            </a:lvl6pPr>
            <a:lvl7pPr rtl="0">
              <a:defRPr sz="1600"/>
            </a:lvl7pPr>
            <a:lvl8pPr rtl="0">
              <a:defRPr sz="1600"/>
            </a:lvl8pPr>
            <a:lvl9pPr rtl="0">
              <a:defRPr sz="1600"/>
            </a:lvl9pPr>
          </a:lstStyle>
          <a:p>
            <a:endParaRP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50" name="Shape 5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55" name="Shape 5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56" name="Shape 56"/>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defRPr sz="2000" b="1"/>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59" name="Shape 59"/>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defRPr sz="3200"/>
            </a:lvl1pPr>
            <a:lvl2pPr rtl="0">
              <a:defRPr sz="2800"/>
            </a:lvl2pPr>
            <a:lvl3pPr rtl="0">
              <a:defRPr sz="2400"/>
            </a:lvl3pPr>
            <a:lvl4pPr rtl="0">
              <a:defRPr sz="2000"/>
            </a:lvl4pPr>
            <a:lvl5pPr rtl="0">
              <a:defRPr sz="2000"/>
            </a:lvl5pPr>
            <a:lvl6pPr rtl="0">
              <a:defRPr sz="2000"/>
            </a:lvl6pPr>
            <a:lvl7pPr rtl="0">
              <a:defRPr sz="2000"/>
            </a:lvl7pPr>
            <a:lvl8pPr rtl="0">
              <a:defRPr sz="2000"/>
            </a:lvl8pPr>
            <a:lvl9pPr rtl="0">
              <a:defRPr sz="2000"/>
            </a:lvl9pPr>
          </a:lstStyle>
          <a:p>
            <a:endParaRPr/>
          </a:p>
        </p:txBody>
      </p:sp>
      <p:sp>
        <p:nvSpPr>
          <p:cNvPr id="60" name="Shape 60"/>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buFont typeface="Calibri"/>
              <a:buNone/>
              <a:defRPr sz="1400"/>
            </a:lvl1pPr>
            <a:lvl2pPr marL="457200" indent="0" rtl="0">
              <a:buFont typeface="Calibri"/>
              <a:buNone/>
              <a:defRPr sz="1200"/>
            </a:lvl2pPr>
            <a:lvl3pPr marL="914400" indent="0" rtl="0">
              <a:buFont typeface="Calibri"/>
              <a:buNone/>
              <a:defRPr sz="1000"/>
            </a:lvl3pPr>
            <a:lvl4pPr marL="1371600" indent="0" rtl="0">
              <a:buFont typeface="Calibri"/>
              <a:buNone/>
              <a:defRPr sz="900"/>
            </a:lvl4pPr>
            <a:lvl5pPr marL="1828800" indent="0" rtl="0">
              <a:buFont typeface="Calibri"/>
              <a:buNone/>
              <a:defRPr sz="900"/>
            </a:lvl5pPr>
            <a:lvl6pPr marL="2286000" indent="0" rtl="0">
              <a:buFont typeface="Calibri"/>
              <a:buNone/>
              <a:defRPr sz="900"/>
            </a:lvl6pPr>
            <a:lvl7pPr marL="2743200" indent="0" rtl="0">
              <a:buFont typeface="Calibri"/>
              <a:buNone/>
              <a:defRPr sz="900"/>
            </a:lvl7pPr>
            <a:lvl8pPr marL="3200400" indent="0" rtl="0">
              <a:buFont typeface="Calibri"/>
              <a:buNone/>
              <a:defRPr sz="900"/>
            </a:lvl8pPr>
            <a:lvl9pPr marL="3657600" indent="0" rtl="0">
              <a:buFont typeface="Calibri"/>
              <a:buNone/>
              <a:defRPr sz="900"/>
            </a:lvl9pPr>
          </a:lstStyle>
          <a:p>
            <a:endParaRPr/>
          </a:p>
        </p:txBody>
      </p:sp>
      <p:sp>
        <p:nvSpPr>
          <p:cNvPr id="61" name="Shape 6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62" name="Shape 6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63" name="Shape 63"/>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defRPr sz="2000" b="1"/>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66" name="Shape 66"/>
          <p:cNvSpPr>
            <a:spLocks noGrp="1"/>
          </p:cNvSpPr>
          <p:nvPr>
            <p:ph type="pic" idx="2"/>
          </p:nvPr>
        </p:nvSpPr>
        <p:spPr>
          <a:xfrm>
            <a:off x="1792288" y="612775"/>
            <a:ext cx="5486399" cy="4114800"/>
          </a:xfrm>
          <a:prstGeom prst="rect">
            <a:avLst/>
          </a:prstGeom>
          <a:noFill/>
          <a:ln>
            <a:noFill/>
          </a:ln>
        </p:spPr>
        <p:txBody>
          <a:bodyPr lIns="91425" tIns="91425" rIns="91425" bIns="91425" anchor="ctr" anchorCtr="0"/>
          <a:lstStyle>
            <a:lvl1pPr marL="0" marR="0" indent="0" algn="l" rtl="0">
              <a:buClr>
                <a:srgbClr val="888888"/>
              </a:buClr>
              <a:buFont typeface="Calibri"/>
              <a:buNone/>
              <a:defRPr sz="3200" b="0" i="0" u="none" strike="noStrike" cap="none" baseline="0">
                <a:solidFill>
                  <a:srgbClr val="888888"/>
                </a:solidFill>
                <a:latin typeface="Calibri"/>
                <a:ea typeface="Calibri"/>
                <a:cs typeface="Calibri"/>
                <a:sym typeface="Calibri"/>
              </a:defRPr>
            </a:lvl1pPr>
            <a:lvl2pPr marL="457200" marR="0" indent="0" algn="l" rtl="0">
              <a:buClr>
                <a:schemeClr val="dk1"/>
              </a:buClr>
              <a:buFont typeface="Calibri"/>
              <a:buNone/>
              <a:defRPr sz="2800" b="0" i="0" u="none" strike="noStrike" cap="none" baseline="0">
                <a:solidFill>
                  <a:schemeClr val="dk1"/>
                </a:solidFill>
                <a:latin typeface="Calibri"/>
                <a:ea typeface="Calibri"/>
                <a:cs typeface="Calibri"/>
                <a:sym typeface="Calibri"/>
              </a:defRPr>
            </a:lvl2pPr>
            <a:lvl3pPr marL="914400" marR="0" indent="0" algn="l" rtl="0">
              <a:buClr>
                <a:schemeClr val="dk1"/>
              </a:buClr>
              <a:buFont typeface="Calibri"/>
              <a:buNone/>
              <a:defRPr sz="2400" b="0" i="0" u="none" strike="noStrike" cap="none" baseline="0">
                <a:solidFill>
                  <a:schemeClr val="dk1"/>
                </a:solidFill>
                <a:latin typeface="Calibri"/>
                <a:ea typeface="Calibri"/>
                <a:cs typeface="Calibri"/>
                <a:sym typeface="Calibri"/>
              </a:defRPr>
            </a:lvl3pPr>
            <a:lvl4pPr marL="1371600" marR="0" indent="0" algn="l" rtl="0">
              <a:buClr>
                <a:schemeClr val="dk1"/>
              </a:buClr>
              <a:buFont typeface="Calibri"/>
              <a:buNone/>
              <a:defRPr sz="2000" b="0" i="0" u="none" strike="noStrike" cap="none" baseline="0">
                <a:solidFill>
                  <a:schemeClr val="dk1"/>
                </a:solidFill>
                <a:latin typeface="Calibri"/>
                <a:ea typeface="Calibri"/>
                <a:cs typeface="Calibri"/>
                <a:sym typeface="Calibri"/>
              </a:defRPr>
            </a:lvl4pPr>
            <a:lvl5pPr marL="1828800" marR="0" indent="0" algn="l" rtl="0">
              <a:buClr>
                <a:schemeClr val="dk1"/>
              </a:buClr>
              <a:buFont typeface="Calibri"/>
              <a:buNone/>
              <a:defRPr sz="2000" b="0" i="0" u="none" strike="noStrike" cap="none" baseline="0">
                <a:solidFill>
                  <a:schemeClr val="dk1"/>
                </a:solidFill>
                <a:latin typeface="Calibri"/>
                <a:ea typeface="Calibri"/>
                <a:cs typeface="Calibri"/>
                <a:sym typeface="Calibri"/>
              </a:defRPr>
            </a:lvl5pPr>
            <a:lvl6pPr marL="2286000" marR="0" indent="0" algn="l" rtl="0">
              <a:buClr>
                <a:schemeClr val="dk1"/>
              </a:buClr>
              <a:buFont typeface="Calibri"/>
              <a:buNone/>
              <a:defRPr sz="2000" b="0" i="0" u="none" strike="noStrike" cap="none" baseline="0">
                <a:solidFill>
                  <a:schemeClr val="dk1"/>
                </a:solidFill>
                <a:latin typeface="Calibri"/>
                <a:ea typeface="Calibri"/>
                <a:cs typeface="Calibri"/>
                <a:sym typeface="Calibri"/>
              </a:defRPr>
            </a:lvl6pPr>
            <a:lvl7pPr marL="2743200" marR="0" indent="0" algn="l" rtl="0">
              <a:buClr>
                <a:schemeClr val="dk1"/>
              </a:buClr>
              <a:buFont typeface="Calibri"/>
              <a:buNone/>
              <a:defRPr sz="2000" b="0" i="0" u="none" strike="noStrike" cap="none" baseline="0">
                <a:solidFill>
                  <a:schemeClr val="dk1"/>
                </a:solidFill>
                <a:latin typeface="Calibri"/>
                <a:ea typeface="Calibri"/>
                <a:cs typeface="Calibri"/>
                <a:sym typeface="Calibri"/>
              </a:defRPr>
            </a:lvl7pPr>
            <a:lvl8pPr marL="3200400" marR="0" indent="0" algn="l" rtl="0">
              <a:buClr>
                <a:schemeClr val="dk1"/>
              </a:buClr>
              <a:buFont typeface="Calibri"/>
              <a:buNone/>
              <a:defRPr sz="2000" b="0" i="0" u="none" strike="noStrike" cap="none" baseline="0">
                <a:solidFill>
                  <a:schemeClr val="dk1"/>
                </a:solidFill>
                <a:latin typeface="Calibri"/>
                <a:ea typeface="Calibri"/>
                <a:cs typeface="Calibri"/>
                <a:sym typeface="Calibri"/>
              </a:defRPr>
            </a:lvl8pPr>
            <a:lvl9pPr marL="3657600" marR="0" indent="0" algn="l" rtl="0">
              <a:buClr>
                <a:schemeClr val="dk1"/>
              </a:buClr>
              <a:buFont typeface="Calibri"/>
              <a:buNone/>
              <a:defRPr sz="2000" b="0" i="0" u="none" strike="noStrike" cap="none" baseline="0">
                <a:solidFill>
                  <a:schemeClr val="dk1"/>
                </a:solidFill>
                <a:latin typeface="Calibri"/>
                <a:ea typeface="Calibri"/>
                <a:cs typeface="Calibri"/>
                <a:sym typeface="Calibri"/>
              </a:defRPr>
            </a:lvl9pPr>
          </a:lstStyle>
          <a:p>
            <a:endParaRPr/>
          </a:p>
        </p:txBody>
      </p:sp>
      <p:sp>
        <p:nvSpPr>
          <p:cNvPr id="67" name="Shape 67"/>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buFont typeface="Calibri"/>
              <a:buNone/>
              <a:defRPr sz="1400"/>
            </a:lvl1pPr>
            <a:lvl2pPr marL="457200" indent="0" rtl="0">
              <a:buFont typeface="Calibri"/>
              <a:buNone/>
              <a:defRPr sz="1200"/>
            </a:lvl2pPr>
            <a:lvl3pPr marL="914400" indent="0" rtl="0">
              <a:buFont typeface="Calibri"/>
              <a:buNone/>
              <a:defRPr sz="1000"/>
            </a:lvl3pPr>
            <a:lvl4pPr marL="1371600" indent="0" rtl="0">
              <a:buFont typeface="Calibri"/>
              <a:buNone/>
              <a:defRPr sz="900"/>
            </a:lvl4pPr>
            <a:lvl5pPr marL="1828800" indent="0" rtl="0">
              <a:buFont typeface="Calibri"/>
              <a:buNone/>
              <a:defRPr sz="900"/>
            </a:lvl5pPr>
            <a:lvl6pPr marL="2286000" indent="0" rtl="0">
              <a:buFont typeface="Calibri"/>
              <a:buNone/>
              <a:defRPr sz="900"/>
            </a:lvl6pPr>
            <a:lvl7pPr marL="2743200" indent="0" rtl="0">
              <a:buFont typeface="Calibri"/>
              <a:buNone/>
              <a:defRPr sz="900"/>
            </a:lvl7pPr>
            <a:lvl8pPr marL="3200400" indent="0" rtl="0">
              <a:buFont typeface="Calibri"/>
              <a:buNone/>
              <a:defRPr sz="900"/>
            </a:lvl8pPr>
            <a:lvl9pPr marL="3657600" indent="0" rtl="0">
              <a:buFont typeface="Calibri"/>
              <a:buNone/>
              <a:defRPr sz="900"/>
            </a:lvl9pPr>
          </a:lstStyle>
          <a:p>
            <a:endParaRPr/>
          </a:p>
        </p:txBody>
      </p:sp>
      <p:sp>
        <p:nvSpPr>
          <p:cNvPr id="68" name="Shape 6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69" name="Shape 6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70" name="Shape 70"/>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sz="4400" b="0" i="0" u="none" strike="noStrike" cap="none" baseline="0">
                <a:solidFill>
                  <a:schemeClr val="dk1"/>
                </a:solidFill>
                <a:latin typeface="Calibri"/>
                <a:ea typeface="Calibri"/>
                <a:cs typeface="Calibri"/>
                <a:sym typeface="Calibri"/>
              </a:defRPr>
            </a:lvl1pPr>
            <a:lvl2pPr marL="0" marR="0" indent="0" algn="l" rtl="0">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endParaRPr/>
          </a:p>
        </p:txBody>
      </p:sp>
      <p:sp>
        <p:nvSpPr>
          <p:cNvPr id="10" name="Shape 1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39700" algn="l" rtl="0">
              <a:spcBef>
                <a:spcPts val="640"/>
              </a:spcBef>
              <a:buClr>
                <a:schemeClr val="dk1"/>
              </a:buClr>
              <a:buFont typeface="Calibri"/>
              <a:buChar char="•"/>
              <a:defRPr sz="3200" b="0" i="0" u="none" strike="noStrike" cap="none" baseline="0">
                <a:solidFill>
                  <a:schemeClr val="dk1"/>
                </a:solidFill>
                <a:latin typeface="Calibri"/>
                <a:ea typeface="Calibri"/>
                <a:cs typeface="Calibri"/>
                <a:sym typeface="Calibri"/>
              </a:defRPr>
            </a:lvl1pPr>
            <a:lvl2pPr marL="742950" marR="0" indent="-107950" algn="l" rtl="0">
              <a:spcBef>
                <a:spcPts val="560"/>
              </a:spcBef>
              <a:buClr>
                <a:schemeClr val="dk1"/>
              </a:buClr>
              <a:buFont typeface="Calibri"/>
              <a:buChar char="–"/>
              <a:defRPr sz="2800" b="0" i="0" u="none" strike="noStrike" cap="none" baseline="0">
                <a:solidFill>
                  <a:schemeClr val="dk1"/>
                </a:solidFill>
                <a:latin typeface="Calibri"/>
                <a:ea typeface="Calibri"/>
                <a:cs typeface="Calibri"/>
                <a:sym typeface="Calibri"/>
              </a:defRPr>
            </a:lvl2pPr>
            <a:lvl3pPr marL="1143000" marR="0" indent="-76200" algn="l" rtl="0">
              <a:spcBef>
                <a:spcPts val="480"/>
              </a:spcBef>
              <a:buClr>
                <a:schemeClr val="dk1"/>
              </a:buClr>
              <a:buFont typeface="Calibri"/>
              <a:buChar char="•"/>
              <a:defRPr sz="2400" b="0" i="0" u="none" strike="noStrike" cap="none" baseline="0">
                <a:solidFill>
                  <a:schemeClr val="dk1"/>
                </a:solidFill>
                <a:latin typeface="Calibri"/>
                <a:ea typeface="Calibri"/>
                <a:cs typeface="Calibri"/>
                <a:sym typeface="Calibri"/>
              </a:defRPr>
            </a:lvl3pPr>
            <a:lvl4pPr marL="1600200" marR="0" indent="-101600" algn="l" rtl="0">
              <a:spcBef>
                <a:spcPts val="400"/>
              </a:spcBef>
              <a:buClr>
                <a:schemeClr val="dk1"/>
              </a:buClr>
              <a:buFont typeface="Calibri"/>
              <a:buChar char="–"/>
              <a:defRPr sz="2000" b="0" i="0" u="none" strike="noStrike" cap="none" baseline="0">
                <a:solidFill>
                  <a:schemeClr val="dk1"/>
                </a:solidFill>
                <a:latin typeface="Calibri"/>
                <a:ea typeface="Calibri"/>
                <a:cs typeface="Calibri"/>
                <a:sym typeface="Calibri"/>
              </a:defRPr>
            </a:lvl4pPr>
            <a:lvl5pPr marL="2057400" marR="0" indent="-101600" algn="l" rtl="0">
              <a:spcBef>
                <a:spcPts val="400"/>
              </a:spcBef>
              <a:buClr>
                <a:schemeClr val="dk1"/>
              </a:buClr>
              <a:buFont typeface="Calibri"/>
              <a:buChar char="»"/>
              <a:defRPr sz="2000" b="0" i="0" u="none" strike="noStrike" cap="none" baseline="0">
                <a:solidFill>
                  <a:schemeClr val="dk1"/>
                </a:solidFill>
                <a:latin typeface="Calibri"/>
                <a:ea typeface="Calibri"/>
                <a:cs typeface="Calibri"/>
                <a:sym typeface="Calibri"/>
              </a:defRPr>
            </a:lvl5pPr>
            <a:lvl6pPr marL="2514600" marR="0" indent="-101600" algn="l" rtl="0">
              <a:spcBef>
                <a:spcPts val="400"/>
              </a:spcBef>
              <a:buClr>
                <a:schemeClr val="dk1"/>
              </a:buClr>
              <a:buFont typeface="Calibri"/>
              <a:buChar char="•"/>
              <a:defRPr sz="2000" b="0" i="0" u="none" strike="noStrike" cap="none" baseline="0">
                <a:solidFill>
                  <a:schemeClr val="dk1"/>
                </a:solidFill>
                <a:latin typeface="Calibri"/>
                <a:ea typeface="Calibri"/>
                <a:cs typeface="Calibri"/>
                <a:sym typeface="Calibri"/>
              </a:defRPr>
            </a:lvl6pPr>
            <a:lvl7pPr marL="2971800" marR="0" indent="-101600" algn="l" rtl="0">
              <a:spcBef>
                <a:spcPts val="400"/>
              </a:spcBef>
              <a:buClr>
                <a:schemeClr val="dk1"/>
              </a:buClr>
              <a:buFont typeface="Calibri"/>
              <a:buChar char="•"/>
              <a:defRPr sz="2000" b="0" i="0" u="none" strike="noStrike" cap="none" baseline="0">
                <a:solidFill>
                  <a:schemeClr val="dk1"/>
                </a:solidFill>
                <a:latin typeface="Calibri"/>
                <a:ea typeface="Calibri"/>
                <a:cs typeface="Calibri"/>
                <a:sym typeface="Calibri"/>
              </a:defRPr>
            </a:lvl7pPr>
            <a:lvl8pPr marL="3429000" marR="0" indent="-101600" algn="l" rtl="0">
              <a:spcBef>
                <a:spcPts val="400"/>
              </a:spcBef>
              <a:buClr>
                <a:schemeClr val="dk1"/>
              </a:buClr>
              <a:buFont typeface="Calibri"/>
              <a:buChar char="•"/>
              <a:defRPr sz="2000" b="0" i="0" u="none" strike="noStrike" cap="none" baseline="0">
                <a:solidFill>
                  <a:schemeClr val="dk1"/>
                </a:solidFill>
                <a:latin typeface="Calibri"/>
                <a:ea typeface="Calibri"/>
                <a:cs typeface="Calibri"/>
                <a:sym typeface="Calibri"/>
              </a:defRPr>
            </a:lvl8pPr>
            <a:lvl9pPr marL="3886200" marR="0" indent="-101600" algn="l" rtl="0">
              <a:spcBef>
                <a:spcPts val="400"/>
              </a:spcBef>
              <a:buClr>
                <a:schemeClr val="dk1"/>
              </a:buClr>
              <a:buFont typeface="Calibri"/>
              <a:buChar char="•"/>
              <a:defRPr sz="2000" b="0" i="0" u="none" strike="noStrike" cap="none" baseline="0">
                <a:solidFill>
                  <a:schemeClr val="dk1"/>
                </a:solidFill>
                <a:latin typeface="Calibri"/>
                <a:ea typeface="Calibri"/>
                <a:cs typeface="Calibri"/>
                <a:sym typeface="Calibri"/>
              </a:defRPr>
            </a:lvl9pPr>
          </a:lstStyle>
          <a:p>
            <a:endParaRPr/>
          </a:p>
        </p:txBody>
      </p:sp>
      <p:sp>
        <p:nvSpPr>
          <p:cNvPr id="11" name="Shape 1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12" name="Shape 1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13" name="Shape 13"/>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888888"/>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hyperlink" Target="http://www.flickr.com/photos/circulati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www.luxurywallpapers.net/"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hyperlink" Target="http://www.pinterest.com/oldslibrary/minecraft-program-ideas/" TargetMode="External"/><Relationship Id="rId3" Type="http://schemas.openxmlformats.org/officeDocument/2006/relationships/image" Target="../media/image1.png"/><Relationship Id="rId7" Type="http://schemas.openxmlformats.org/officeDocument/2006/relationships/hyperlink" Target="http://minecraftedu.com/wiki/index.php?title=Main_Page"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minecraft.gamepedia.com/Minecraft_Wiki" TargetMode="External"/><Relationship Id="rId5" Type="http://schemas.openxmlformats.org/officeDocument/2006/relationships/hyperlink" Target="https://groups.google.com/forum/?fromgroups#!forum/minecraft-teachers" TargetMode="External"/><Relationship Id="rId10" Type="http://schemas.openxmlformats.org/officeDocument/2006/relationships/hyperlink" Target="https://minecraft.net/game/howtoplay" TargetMode="External"/><Relationship Id="rId4" Type="http://schemas.openxmlformats.org/officeDocument/2006/relationships/image" Target="../media/image30.png"/><Relationship Id="rId9" Type="http://schemas.openxmlformats.org/officeDocument/2006/relationships/hyperlink" Target="http://toolshed.thealbertalibrary.ab.ca/allresources?keys=minecraf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minecraftedu.com/page/purchase" TargetMode="External"/><Relationship Id="rId5" Type="http://schemas.openxmlformats.org/officeDocument/2006/relationships/image" Target="../media/image11.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mailto:blin@thealbertalibrary.ab.ca" TargetMode="External"/><Relationship Id="rId5" Type="http://schemas.openxmlformats.org/officeDocument/2006/relationships/hyperlink" Target="cstatham@prl.ab.ca" TargetMode="Externa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mailto:blin@thealbertalibrary.ab.ca" TargetMode="External"/><Relationship Id="rId5" Type="http://schemas.openxmlformats.org/officeDocument/2006/relationships/hyperlink" Target="cstatham@prl.ab.ca"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hyperlink" Target="http://michal1995.deviantart.com/"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niegelvonwolf.deviantart.com/" TargetMode="External"/><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http://mickmoffat.deviantart.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www.flickr.com/photos/kerryank/" TargetMode="External"/><Relationship Id="rId5" Type="http://schemas.openxmlformats.org/officeDocument/2006/relationships/hyperlink" Target="http://remakelearning.org/resource/minecraft/"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www.flickr.com/photos/circulating/"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westeroscraft.com/" TargetMode="External"/><Relationship Id="rId5" Type="http://schemas.openxmlformats.org/officeDocument/2006/relationships/image" Target="../media/image16.jp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p:nvPr/>
        </p:nvSpPr>
        <p:spPr>
          <a:xfrm>
            <a:off x="0" y="0"/>
            <a:ext cx="9143999" cy="6864029"/>
          </a:xfrm>
          <a:prstGeom prst="rect">
            <a:avLst/>
          </a:prstGeom>
          <a:blipFill>
            <a:blip r:embed="rId3"/>
            <a:stretch>
              <a:fillRect/>
            </a:stretch>
          </a:blipFill>
        </p:spPr>
      </p:sp>
      <p:sp>
        <p:nvSpPr>
          <p:cNvPr id="85" name="Shape 85"/>
          <p:cNvSpPr/>
          <p:nvPr/>
        </p:nvSpPr>
        <p:spPr>
          <a:xfrm>
            <a:off x="1779" y="188640"/>
            <a:ext cx="9217023" cy="1368152"/>
          </a:xfrm>
          <a:prstGeom prst="rect">
            <a:avLst/>
          </a:prstGeom>
          <a:blipFill>
            <a:blip r:embed="rId4"/>
            <a:stretch>
              <a:fillRect/>
            </a:stretch>
          </a:blipFill>
        </p:spPr>
      </p:sp>
      <p:sp>
        <p:nvSpPr>
          <p:cNvPr id="86" name="Shape 86"/>
          <p:cNvSpPr/>
          <p:nvPr/>
        </p:nvSpPr>
        <p:spPr>
          <a:xfrm>
            <a:off x="1405936" y="1736564"/>
            <a:ext cx="6408712" cy="4438719"/>
          </a:xfrm>
          <a:prstGeom prst="rect">
            <a:avLst/>
          </a:prstGeom>
          <a:blipFill>
            <a:blip r:embed="rId5"/>
            <a:stretch>
              <a:fillRect/>
            </a:stretch>
          </a:blipFill>
        </p:spPr>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endParaRPr/>
          </a:p>
        </p:txBody>
      </p:sp>
      <p:sp>
        <p:nvSpPr>
          <p:cNvPr id="184" name="Shape 184"/>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endParaRPr/>
          </a:p>
        </p:txBody>
      </p:sp>
      <p:sp>
        <p:nvSpPr>
          <p:cNvPr id="185" name="Shape 185"/>
          <p:cNvSpPr/>
          <p:nvPr/>
        </p:nvSpPr>
        <p:spPr>
          <a:xfrm>
            <a:off x="0" y="0"/>
            <a:ext cx="9143998" cy="6864029"/>
          </a:xfrm>
          <a:prstGeom prst="rect">
            <a:avLst/>
          </a:prstGeom>
          <a:blipFill>
            <a:blip r:embed="rId3"/>
            <a:stretch>
              <a:fillRect/>
            </a:stretch>
          </a:blipFill>
        </p:spPr>
      </p:sp>
      <p:sp>
        <p:nvSpPr>
          <p:cNvPr id="186" name="Shape 186"/>
          <p:cNvSpPr txBox="1"/>
          <p:nvPr/>
        </p:nvSpPr>
        <p:spPr>
          <a:xfrm>
            <a:off x="1957950" y="1075425"/>
            <a:ext cx="5228099" cy="6789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CA" sz="3600" b="0" i="0" u="none" strike="noStrike" cap="none" baseline="0">
                <a:solidFill>
                  <a:schemeClr val="dk1"/>
                </a:solidFill>
              </a:rPr>
              <a:t>Keeping Kids Engaged</a:t>
            </a:r>
          </a:p>
        </p:txBody>
      </p:sp>
      <p:sp>
        <p:nvSpPr>
          <p:cNvPr id="187" name="Shape 187"/>
          <p:cNvSpPr txBox="1"/>
          <p:nvPr/>
        </p:nvSpPr>
        <p:spPr>
          <a:xfrm>
            <a:off x="235800" y="1944181"/>
            <a:ext cx="4707300" cy="45240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buClr>
                <a:schemeClr val="dk1"/>
              </a:buClr>
              <a:buSzPct val="25000"/>
              <a:buFont typeface="Calibri"/>
              <a:buNone/>
            </a:pPr>
            <a:r>
              <a:rPr lang="en-CA" b="0" i="0" u="none" strike="noStrike" cap="none" baseline="0">
                <a:solidFill>
                  <a:schemeClr val="dk1"/>
                </a:solidFill>
                <a:latin typeface="Calibri"/>
                <a:ea typeface="Calibri"/>
                <a:cs typeface="Calibri"/>
                <a:sym typeface="Calibri"/>
              </a:rPr>
              <a:t>- </a:t>
            </a:r>
            <a:r>
              <a:rPr lang="en-CA" b="1" i="0" u="none" strike="noStrike" cap="none" baseline="0">
                <a:solidFill>
                  <a:schemeClr val="dk1"/>
                </a:solidFill>
                <a:latin typeface="Calibri"/>
                <a:ea typeface="Calibri"/>
                <a:cs typeface="Calibri"/>
                <a:sym typeface="Calibri"/>
              </a:rPr>
              <a:t>Ask the kids before hand to come up with some ideas and contest</a:t>
            </a:r>
            <a:r>
              <a:rPr lang="en-CA" b="0" i="0" u="none" strike="noStrike" cap="none" baseline="0">
                <a:solidFill>
                  <a:schemeClr val="dk1"/>
                </a:solidFill>
                <a:latin typeface="Calibri"/>
                <a:ea typeface="Calibri"/>
                <a:cs typeface="Calibri"/>
                <a:sym typeface="Calibri"/>
              </a:rPr>
              <a:t> that they would think is fun</a:t>
            </a:r>
          </a:p>
          <a:p>
            <a:endParaRPr lang="en-CA" b="0" i="0" u="none" strike="noStrike" cap="none" baseline="0">
              <a:solidFill>
                <a:schemeClr val="dk1"/>
              </a:solidFill>
              <a:latin typeface="Calibri"/>
              <a:ea typeface="Calibri"/>
              <a:cs typeface="Calibri"/>
              <a:sym typeface="Calibri"/>
            </a:endParaRPr>
          </a:p>
          <a:p>
            <a:pPr marL="0" marR="0" lvl="0" indent="0" algn="l" rtl="0">
              <a:lnSpc>
                <a:spcPct val="115000"/>
              </a:lnSpc>
              <a:buClr>
                <a:schemeClr val="dk1"/>
              </a:buClr>
              <a:buSzPct val="25000"/>
              <a:buFont typeface="Calibri"/>
              <a:buNone/>
            </a:pPr>
            <a:r>
              <a:rPr lang="en-CA" b="0" i="0" u="none" strike="noStrike" cap="none" baseline="0">
                <a:solidFill>
                  <a:schemeClr val="dk1"/>
                </a:solidFill>
                <a:latin typeface="Calibri"/>
                <a:ea typeface="Calibri"/>
                <a:cs typeface="Calibri"/>
                <a:sym typeface="Calibri"/>
              </a:rPr>
              <a:t>- </a:t>
            </a:r>
            <a:r>
              <a:rPr lang="en-CA" b="1" i="0" u="none" strike="noStrike" cap="none" baseline="0">
                <a:solidFill>
                  <a:schemeClr val="dk1"/>
                </a:solidFill>
                <a:latin typeface="Calibri"/>
                <a:ea typeface="Calibri"/>
                <a:cs typeface="Calibri"/>
                <a:sym typeface="Calibri"/>
              </a:rPr>
              <a:t>Use variation</a:t>
            </a:r>
            <a:r>
              <a:rPr lang="en-CA" b="0" i="0" u="none" strike="noStrike" cap="none" baseline="0">
                <a:solidFill>
                  <a:schemeClr val="dk1"/>
                </a:solidFill>
                <a:latin typeface="Calibri"/>
                <a:ea typeface="Calibri"/>
                <a:cs typeface="Calibri"/>
                <a:sym typeface="Calibri"/>
              </a:rPr>
              <a:t> if you are creating multiple contest, you will most likely get the same set of kids in each time</a:t>
            </a:r>
          </a:p>
          <a:p>
            <a:endParaRPr lang="en-CA" b="0" i="0" u="none" strike="noStrike" cap="none" baseline="0">
              <a:solidFill>
                <a:schemeClr val="dk1"/>
              </a:solidFill>
              <a:latin typeface="Calibri"/>
              <a:ea typeface="Calibri"/>
              <a:cs typeface="Calibri"/>
              <a:sym typeface="Calibri"/>
            </a:endParaRPr>
          </a:p>
          <a:p>
            <a:pPr marL="0" marR="0" lvl="0" indent="0" algn="l" rtl="0">
              <a:lnSpc>
                <a:spcPct val="115000"/>
              </a:lnSpc>
              <a:buClr>
                <a:schemeClr val="dk1"/>
              </a:buClr>
              <a:buSzPct val="25000"/>
              <a:buFont typeface="Calibri"/>
              <a:buNone/>
            </a:pPr>
            <a:r>
              <a:rPr lang="en-CA">
                <a:solidFill>
                  <a:schemeClr val="dk1"/>
                </a:solidFill>
                <a:latin typeface="Calibri"/>
                <a:ea typeface="Calibri"/>
                <a:cs typeface="Calibri"/>
                <a:sym typeface="Calibri"/>
              </a:rPr>
              <a:t>-</a:t>
            </a:r>
            <a:r>
              <a:rPr lang="en-CA" b="1">
                <a:solidFill>
                  <a:schemeClr val="dk1"/>
                </a:solidFill>
                <a:latin typeface="Calibri"/>
                <a:ea typeface="Calibri"/>
                <a:cs typeface="Calibri"/>
                <a:sym typeface="Calibri"/>
              </a:rPr>
              <a:t> Let them freeroam</a:t>
            </a:r>
            <a:r>
              <a:rPr lang="en-CA">
                <a:solidFill>
                  <a:schemeClr val="dk1"/>
                </a:solidFill>
                <a:latin typeface="Calibri"/>
                <a:ea typeface="Calibri"/>
                <a:cs typeface="Calibri"/>
                <a:sym typeface="Calibri"/>
              </a:rPr>
              <a:t>, don't restrict them to doing a bunch of contests. Let them explore the game and just have fun.</a:t>
            </a:r>
          </a:p>
          <a:p>
            <a:endParaRPr lang="en-CA">
              <a:solidFill>
                <a:schemeClr val="dk1"/>
              </a:solidFill>
              <a:latin typeface="Calibri"/>
              <a:ea typeface="Calibri"/>
              <a:cs typeface="Calibri"/>
              <a:sym typeface="Calibri"/>
            </a:endParaRPr>
          </a:p>
          <a:p>
            <a:pPr marL="0" marR="0" lvl="0" indent="0" algn="l" rtl="0">
              <a:lnSpc>
                <a:spcPct val="115000"/>
              </a:lnSpc>
              <a:buClr>
                <a:schemeClr val="dk1"/>
              </a:buClr>
              <a:buSzPct val="25000"/>
              <a:buFont typeface="Calibri"/>
              <a:buNone/>
            </a:pPr>
            <a:r>
              <a:rPr lang="en-CA">
                <a:solidFill>
                  <a:schemeClr val="dk1"/>
                </a:solidFill>
                <a:latin typeface="Calibri"/>
                <a:ea typeface="Calibri"/>
                <a:cs typeface="Calibri"/>
                <a:sym typeface="Calibri"/>
              </a:rPr>
              <a:t>- </a:t>
            </a:r>
            <a:r>
              <a:rPr lang="en-CA" b="1">
                <a:solidFill>
                  <a:schemeClr val="dk1"/>
                </a:solidFill>
                <a:latin typeface="Calibri"/>
                <a:ea typeface="Calibri"/>
                <a:cs typeface="Calibri"/>
                <a:sym typeface="Calibri"/>
              </a:rPr>
              <a:t>Get Feedback</a:t>
            </a:r>
            <a:r>
              <a:rPr lang="en-CA">
                <a:solidFill>
                  <a:schemeClr val="dk1"/>
                </a:solidFill>
                <a:latin typeface="Calibri"/>
                <a:ea typeface="Calibri"/>
                <a:cs typeface="Calibri"/>
                <a:sym typeface="Calibri"/>
              </a:rPr>
              <a:t> from the kids of what they liked and didnt like for next time. *Kids don't like to fill sheets out, so ask them some questions face to face*</a:t>
            </a:r>
          </a:p>
          <a:p>
            <a:endParaRPr lang="en-CA">
              <a:solidFill>
                <a:schemeClr val="dk1"/>
              </a:solidFill>
              <a:latin typeface="Calibri"/>
              <a:ea typeface="Calibri"/>
              <a:cs typeface="Calibri"/>
              <a:sym typeface="Calibri"/>
            </a:endParaRPr>
          </a:p>
        </p:txBody>
      </p:sp>
      <p:sp>
        <p:nvSpPr>
          <p:cNvPr id="188" name="Shape 188"/>
          <p:cNvSpPr txBox="1"/>
          <p:nvPr/>
        </p:nvSpPr>
        <p:spPr>
          <a:xfrm>
            <a:off x="6148008" y="4725144"/>
            <a:ext cx="1901100" cy="2768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1200" b="0" i="0" u="none" strike="noStrike" cap="none" baseline="0" dirty="0">
                <a:solidFill>
                  <a:schemeClr val="dk1"/>
                </a:solidFill>
                <a:latin typeface="Calibri"/>
                <a:ea typeface="Calibri"/>
                <a:cs typeface="Calibri"/>
                <a:sym typeface="Calibri"/>
              </a:rPr>
              <a:t>Credit: </a:t>
            </a:r>
            <a:r>
              <a:rPr lang="en-CA" sz="1200" b="0" i="0" u="sng" strike="noStrike" cap="none" baseline="0" dirty="0">
                <a:solidFill>
                  <a:schemeClr val="hlink"/>
                </a:solidFill>
                <a:latin typeface="Calibri"/>
                <a:ea typeface="Calibri"/>
                <a:cs typeface="Calibri"/>
                <a:sym typeface="Calibri"/>
                <a:hlinkClick r:id="rId4"/>
              </a:rPr>
              <a:t>Circulating</a:t>
            </a:r>
            <a:r>
              <a:rPr lang="en-CA" sz="1200" b="0" i="0" u="none" strike="noStrike" cap="none" baseline="0" dirty="0">
                <a:solidFill>
                  <a:schemeClr val="dk1"/>
                </a:solidFill>
                <a:latin typeface="Calibri"/>
                <a:ea typeface="Calibri"/>
                <a:cs typeface="Calibri"/>
                <a:sym typeface="Calibri"/>
              </a:rPr>
              <a:t> on Flickr</a:t>
            </a:r>
          </a:p>
        </p:txBody>
      </p:sp>
      <p:sp>
        <p:nvSpPr>
          <p:cNvPr id="189" name="Shape 189"/>
          <p:cNvSpPr/>
          <p:nvPr/>
        </p:nvSpPr>
        <p:spPr>
          <a:xfrm>
            <a:off x="5397974" y="2321001"/>
            <a:ext cx="3401168" cy="2222026"/>
          </a:xfrm>
          <a:prstGeom prst="rect">
            <a:avLst/>
          </a:prstGeom>
          <a:blipFill>
            <a:blip r:embed="rId5"/>
            <a:stretch>
              <a:fillRect/>
            </a:stretch>
          </a:blipFill>
        </p:spPr>
      </p:sp>
      <p:sp>
        <p:nvSpPr>
          <p:cNvPr id="190" name="Shape 190"/>
          <p:cNvSpPr/>
          <p:nvPr/>
        </p:nvSpPr>
        <p:spPr>
          <a:xfrm>
            <a:off x="0" y="500087"/>
            <a:ext cx="9144001" cy="575325"/>
          </a:xfrm>
          <a:prstGeom prst="rect">
            <a:avLst/>
          </a:prstGeom>
          <a:blipFill>
            <a:blip r:embed="rId6"/>
            <a:stretch>
              <a:fillRect/>
            </a:stretch>
          </a:blipFill>
          <a:ln>
            <a:noFill/>
          </a:ln>
        </p:spPr>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endParaRPr/>
          </a:p>
        </p:txBody>
      </p:sp>
      <p:sp>
        <p:nvSpPr>
          <p:cNvPr id="196" name="Shape 19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endParaRPr/>
          </a:p>
        </p:txBody>
      </p:sp>
      <p:sp>
        <p:nvSpPr>
          <p:cNvPr id="197" name="Shape 197"/>
          <p:cNvSpPr/>
          <p:nvPr/>
        </p:nvSpPr>
        <p:spPr>
          <a:xfrm>
            <a:off x="0" y="0"/>
            <a:ext cx="9143998" cy="6864029"/>
          </a:xfrm>
          <a:prstGeom prst="rect">
            <a:avLst/>
          </a:prstGeom>
          <a:blipFill>
            <a:blip r:embed="rId3"/>
            <a:stretch>
              <a:fillRect/>
            </a:stretch>
          </a:blipFill>
        </p:spPr>
      </p:sp>
      <p:sp>
        <p:nvSpPr>
          <p:cNvPr id="198" name="Shape 198"/>
          <p:cNvSpPr txBox="1"/>
          <p:nvPr/>
        </p:nvSpPr>
        <p:spPr>
          <a:xfrm>
            <a:off x="3031125" y="1075425"/>
            <a:ext cx="3654000" cy="5753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CA" sz="3600" b="0" i="0" u="none" strike="noStrike" cap="none" baseline="0">
                <a:solidFill>
                  <a:schemeClr val="dk1"/>
                </a:solidFill>
              </a:rPr>
              <a:t>Program Ideas</a:t>
            </a:r>
          </a:p>
        </p:txBody>
      </p:sp>
      <p:sp>
        <p:nvSpPr>
          <p:cNvPr id="199" name="Shape 199"/>
          <p:cNvSpPr txBox="1"/>
          <p:nvPr/>
        </p:nvSpPr>
        <p:spPr>
          <a:xfrm>
            <a:off x="325025" y="1913425"/>
            <a:ext cx="4152899" cy="4705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CA" b="0" i="0" u="none" strike="noStrike" cap="none" baseline="0">
                <a:solidFill>
                  <a:schemeClr val="dk1"/>
                </a:solidFill>
                <a:latin typeface="Calibri"/>
                <a:ea typeface="Calibri"/>
                <a:cs typeface="Calibri"/>
                <a:sym typeface="Calibri"/>
              </a:rPr>
              <a:t>- </a:t>
            </a:r>
            <a:r>
              <a:rPr lang="en-CA" b="1" i="0" u="none" strike="noStrike" cap="none" baseline="0">
                <a:solidFill>
                  <a:schemeClr val="dk1"/>
                </a:solidFill>
                <a:latin typeface="Calibri"/>
                <a:ea typeface="Calibri"/>
                <a:cs typeface="Calibri"/>
                <a:sym typeface="Calibri"/>
              </a:rPr>
              <a:t>Surprise Build</a:t>
            </a:r>
            <a:r>
              <a:rPr lang="en-CA" b="0" i="0" u="none" strike="noStrike" cap="none" baseline="0">
                <a:solidFill>
                  <a:schemeClr val="dk1"/>
                </a:solidFill>
                <a:latin typeface="Calibri"/>
                <a:ea typeface="Calibri"/>
                <a:cs typeface="Calibri"/>
                <a:sym typeface="Calibri"/>
              </a:rPr>
              <a:t> - Print off a bunch of pictures that aren't too complex and put them in a hat. Each contestant pulls out a picture and has to build that as best he can in creative mode. Take screenshots of your structure in the same angle to compare how close it is.</a:t>
            </a:r>
          </a:p>
          <a:p>
            <a:endParaRPr lang="en-CA" b="0" i="0" u="none" strike="noStrike" cap="none" baseline="0">
              <a:solidFill>
                <a:schemeClr val="dk1"/>
              </a:solidFill>
              <a:latin typeface="Calibri"/>
              <a:ea typeface="Calibri"/>
              <a:cs typeface="Calibri"/>
              <a:sym typeface="Calibri"/>
            </a:endParaRPr>
          </a:p>
          <a:p>
            <a:pPr marL="0" marR="0" lvl="0" indent="0" algn="l" rtl="0">
              <a:buClr>
                <a:schemeClr val="dk1"/>
              </a:buClr>
              <a:buSzPct val="25000"/>
              <a:buFont typeface="Calibri"/>
              <a:buNone/>
            </a:pPr>
            <a:r>
              <a:rPr lang="en-CA" b="1" i="0" u="none" strike="noStrike" cap="none" baseline="0">
                <a:solidFill>
                  <a:schemeClr val="dk1"/>
                </a:solidFill>
                <a:latin typeface="Calibri"/>
                <a:ea typeface="Calibri"/>
                <a:cs typeface="Calibri"/>
                <a:sym typeface="Calibri"/>
              </a:rPr>
              <a:t>- Hunger Games</a:t>
            </a:r>
            <a:r>
              <a:rPr lang="en-CA" b="0" i="0" u="none" strike="noStrike" cap="none" baseline="0">
                <a:solidFill>
                  <a:schemeClr val="dk1"/>
                </a:solidFill>
                <a:latin typeface="Calibri"/>
                <a:ea typeface="Calibri"/>
                <a:cs typeface="Calibri"/>
                <a:sym typeface="Calibri"/>
              </a:rPr>
              <a:t> - Based on the Hunger Games story players have to battle to the last man standing while collecting resources and surviving.</a:t>
            </a:r>
          </a:p>
          <a:p>
            <a:endParaRPr lang="en-CA" b="0" i="0" u="none" strike="noStrike" cap="none" baseline="0">
              <a:solidFill>
                <a:schemeClr val="dk1"/>
              </a:solidFill>
              <a:latin typeface="Calibri"/>
              <a:ea typeface="Calibri"/>
              <a:cs typeface="Calibri"/>
              <a:sym typeface="Calibri"/>
            </a:endParaRPr>
          </a:p>
          <a:p>
            <a:pPr marL="0" marR="0" lvl="0" indent="0" algn="l" rtl="0">
              <a:buClr>
                <a:schemeClr val="dk1"/>
              </a:buClr>
              <a:buSzPct val="25000"/>
              <a:buFont typeface="Calibri"/>
              <a:buNone/>
            </a:pPr>
            <a:r>
              <a:rPr lang="en-CA" b="1" i="0" u="none" strike="noStrike" cap="none" baseline="0">
                <a:solidFill>
                  <a:schemeClr val="dk1"/>
                </a:solidFill>
                <a:latin typeface="Calibri"/>
                <a:ea typeface="Calibri"/>
                <a:cs typeface="Calibri"/>
                <a:sym typeface="Calibri"/>
              </a:rPr>
              <a:t>- Best Castle Design</a:t>
            </a:r>
            <a:r>
              <a:rPr lang="en-CA" b="0" i="0" u="none" strike="noStrike" cap="none" baseline="0">
                <a:solidFill>
                  <a:schemeClr val="dk1"/>
                </a:solidFill>
                <a:latin typeface="Calibri"/>
                <a:ea typeface="Calibri"/>
                <a:cs typeface="Calibri"/>
                <a:sym typeface="Calibri"/>
              </a:rPr>
              <a:t> - No limitations, Build the best castle possible in creative mode and take screenshots of it to submit your design.</a:t>
            </a:r>
          </a:p>
          <a:p>
            <a:endParaRPr lang="en-CA" b="0" i="0" u="none" strike="noStrike" cap="none" baseline="0">
              <a:solidFill>
                <a:schemeClr val="dk1"/>
              </a:solidFill>
              <a:latin typeface="Calibri"/>
              <a:ea typeface="Calibri"/>
              <a:cs typeface="Calibri"/>
              <a:sym typeface="Calibri"/>
            </a:endParaRPr>
          </a:p>
          <a:p>
            <a:pPr marL="0" marR="0" lvl="0" indent="0" algn="l" rtl="0">
              <a:buClr>
                <a:schemeClr val="dk1"/>
              </a:buClr>
              <a:buSzPct val="25000"/>
              <a:buFont typeface="Calibri"/>
              <a:buNone/>
            </a:pPr>
            <a:r>
              <a:rPr lang="en-CA" b="1" i="0" u="none" strike="noStrike" cap="none" baseline="0">
                <a:solidFill>
                  <a:schemeClr val="dk1"/>
                </a:solidFill>
                <a:latin typeface="Calibri"/>
                <a:ea typeface="Calibri"/>
                <a:cs typeface="Calibri"/>
                <a:sym typeface="Calibri"/>
              </a:rPr>
              <a:t>- Library Build </a:t>
            </a:r>
            <a:r>
              <a:rPr lang="en-CA" b="0" i="0" u="none" strike="noStrike" cap="none" baseline="0">
                <a:solidFill>
                  <a:schemeClr val="dk1"/>
                </a:solidFill>
                <a:latin typeface="Calibri"/>
                <a:ea typeface="Calibri"/>
                <a:cs typeface="Calibri"/>
                <a:sym typeface="Calibri"/>
              </a:rPr>
              <a:t>- Try to build your own library on Minecraft, (interior and/or exterior) closest representation wins.</a:t>
            </a:r>
          </a:p>
          <a:p>
            <a:endParaRPr lang="en-CA" b="0" i="0" u="none" strike="noStrike" cap="none" baseline="0">
              <a:solidFill>
                <a:schemeClr val="dk1"/>
              </a:solidFill>
              <a:latin typeface="Calibri"/>
              <a:ea typeface="Calibri"/>
              <a:cs typeface="Calibri"/>
              <a:sym typeface="Calibri"/>
            </a:endParaRPr>
          </a:p>
          <a:p>
            <a:pPr marL="0" marR="0" lvl="0" indent="0" algn="l" rtl="0">
              <a:buClr>
                <a:schemeClr val="dk1"/>
              </a:buClr>
              <a:buSzPct val="25000"/>
              <a:buFont typeface="Calibri"/>
              <a:buNone/>
            </a:pPr>
            <a:r>
              <a:rPr lang="en-CA" b="0" i="0" u="none" strike="noStrike" cap="none" baseline="0">
                <a:solidFill>
                  <a:schemeClr val="dk1"/>
                </a:solidFill>
                <a:latin typeface="Calibri"/>
                <a:ea typeface="Calibri"/>
                <a:cs typeface="Calibri"/>
                <a:sym typeface="Calibri"/>
              </a:rPr>
              <a:t>*All programs can be done in a few hours or over a few days*</a:t>
            </a:r>
          </a:p>
        </p:txBody>
      </p:sp>
      <p:sp>
        <p:nvSpPr>
          <p:cNvPr id="200" name="Shape 200"/>
          <p:cNvSpPr/>
          <p:nvPr/>
        </p:nvSpPr>
        <p:spPr>
          <a:xfrm>
            <a:off x="0" y="500087"/>
            <a:ext cx="9144001" cy="575325"/>
          </a:xfrm>
          <a:prstGeom prst="rect">
            <a:avLst/>
          </a:prstGeom>
          <a:blipFill>
            <a:blip r:embed="rId4"/>
            <a:stretch>
              <a:fillRect/>
            </a:stretch>
          </a:blipFill>
          <a:ln>
            <a:noFill/>
          </a:ln>
        </p:spPr>
      </p:sp>
      <p:sp>
        <p:nvSpPr>
          <p:cNvPr id="201" name="Shape 201"/>
          <p:cNvSpPr/>
          <p:nvPr/>
        </p:nvSpPr>
        <p:spPr>
          <a:xfrm>
            <a:off x="5451225" y="2239228"/>
            <a:ext cx="3276873" cy="1841370"/>
          </a:xfrm>
          <a:prstGeom prst="rect">
            <a:avLst/>
          </a:prstGeom>
          <a:blipFill>
            <a:blip r:embed="rId5"/>
            <a:stretch>
              <a:fillRect/>
            </a:stretch>
          </a:blipFill>
          <a:ln>
            <a:noFill/>
          </a:ln>
        </p:spPr>
      </p:sp>
      <p:sp>
        <p:nvSpPr>
          <p:cNvPr id="202" name="Shape 202"/>
          <p:cNvSpPr/>
          <p:nvPr/>
        </p:nvSpPr>
        <p:spPr>
          <a:xfrm>
            <a:off x="5451225" y="4546425"/>
            <a:ext cx="3276873" cy="1904375"/>
          </a:xfrm>
          <a:prstGeom prst="rect">
            <a:avLst/>
          </a:prstGeom>
          <a:blipFill>
            <a:blip r:embed="rId6"/>
            <a:stretch>
              <a:fillRect/>
            </a:stretch>
          </a:blipFill>
          <a:ln>
            <a:noFill/>
          </a:ln>
        </p:spPr>
      </p:sp>
      <p:sp>
        <p:nvSpPr>
          <p:cNvPr id="203" name="Shape 203"/>
          <p:cNvSpPr txBox="1"/>
          <p:nvPr/>
        </p:nvSpPr>
        <p:spPr>
          <a:xfrm>
            <a:off x="5737250" y="4007737"/>
            <a:ext cx="2613899" cy="2768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1200" b="0" i="0" u="none" strike="noStrike" cap="none" baseline="0">
                <a:solidFill>
                  <a:schemeClr val="dk1"/>
                </a:solidFill>
                <a:latin typeface="Calibri"/>
                <a:ea typeface="Calibri"/>
                <a:cs typeface="Calibri"/>
                <a:sym typeface="Calibri"/>
              </a:rPr>
              <a:t>Credit: </a:t>
            </a:r>
            <a:r>
              <a:rPr lang="en-CA" sz="1100" u="sng">
                <a:solidFill>
                  <a:schemeClr val="hlink"/>
                </a:solidFill>
                <a:hlinkClick r:id="rId7"/>
              </a:rPr>
              <a:t>http://www.luxurywallpapers.net</a:t>
            </a:r>
          </a:p>
        </p:txBody>
      </p:sp>
      <p:sp>
        <p:nvSpPr>
          <p:cNvPr id="204" name="Shape 204"/>
          <p:cNvSpPr txBox="1"/>
          <p:nvPr/>
        </p:nvSpPr>
        <p:spPr>
          <a:xfrm>
            <a:off x="5289812" y="1776575"/>
            <a:ext cx="3599700" cy="336900"/>
          </a:xfrm>
          <a:prstGeom prst="rect">
            <a:avLst/>
          </a:prstGeom>
        </p:spPr>
        <p:txBody>
          <a:bodyPr lIns="91425" tIns="91425" rIns="91425" bIns="91425" anchor="t" anchorCtr="0">
            <a:noAutofit/>
          </a:bodyPr>
          <a:lstStyle/>
          <a:p>
            <a:pPr>
              <a:buNone/>
            </a:pPr>
            <a:r>
              <a:rPr lang="en-CA" sz="1800" b="1">
                <a:solidFill>
                  <a:srgbClr val="434343"/>
                </a:solidFill>
              </a:rPr>
              <a:t>Example: Suprise Build Winner</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endParaRPr/>
          </a:p>
        </p:txBody>
      </p:sp>
      <p:sp>
        <p:nvSpPr>
          <p:cNvPr id="210" name="Shape 210"/>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endParaRPr/>
          </a:p>
        </p:txBody>
      </p:sp>
      <p:sp>
        <p:nvSpPr>
          <p:cNvPr id="211" name="Shape 211"/>
          <p:cNvSpPr/>
          <p:nvPr/>
        </p:nvSpPr>
        <p:spPr>
          <a:xfrm>
            <a:off x="0" y="-3011"/>
            <a:ext cx="9143998" cy="6864029"/>
          </a:xfrm>
          <a:prstGeom prst="rect">
            <a:avLst/>
          </a:prstGeom>
          <a:blipFill>
            <a:blip r:embed="rId3"/>
            <a:stretch>
              <a:fillRect/>
            </a:stretch>
          </a:blipFill>
        </p:spPr>
      </p:sp>
      <p:sp>
        <p:nvSpPr>
          <p:cNvPr id="212" name="Shape 212"/>
          <p:cNvSpPr txBox="1"/>
          <p:nvPr/>
        </p:nvSpPr>
        <p:spPr>
          <a:xfrm>
            <a:off x="2363950" y="1025475"/>
            <a:ext cx="4181400" cy="6849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CA" sz="3600" b="0" i="0" u="none" strike="noStrike" cap="none" baseline="0">
                <a:solidFill>
                  <a:schemeClr val="dk1"/>
                </a:solidFill>
              </a:rPr>
              <a:t>Set Up Mobile Labs</a:t>
            </a:r>
          </a:p>
        </p:txBody>
      </p:sp>
      <p:sp>
        <p:nvSpPr>
          <p:cNvPr id="213" name="Shape 213"/>
          <p:cNvSpPr txBox="1"/>
          <p:nvPr/>
        </p:nvSpPr>
        <p:spPr>
          <a:xfrm>
            <a:off x="3533950" y="4761650"/>
            <a:ext cx="5510099" cy="1994099"/>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buClr>
                <a:schemeClr val="dk1"/>
              </a:buClr>
              <a:buSzPct val="25000"/>
              <a:buFont typeface="Calibri"/>
              <a:buNone/>
            </a:pPr>
            <a:r>
              <a:rPr lang="en-CA" sz="1800" b="0" i="0" u="none" strike="noStrike" cap="none" baseline="0">
                <a:solidFill>
                  <a:schemeClr val="dk1"/>
                </a:solidFill>
                <a:latin typeface="Calibri"/>
                <a:ea typeface="Calibri"/>
                <a:cs typeface="Calibri"/>
                <a:sym typeface="Calibri"/>
              </a:rPr>
              <a:t> - </a:t>
            </a:r>
            <a:r>
              <a:rPr lang="en-CA" sz="1600" b="0" i="0" u="none" strike="noStrike" cap="none" baseline="0">
                <a:solidFill>
                  <a:schemeClr val="dk1"/>
                </a:solidFill>
                <a:latin typeface="Calibri"/>
                <a:ea typeface="Calibri"/>
                <a:cs typeface="Calibri"/>
                <a:sym typeface="Calibri"/>
              </a:rPr>
              <a:t>Use a room with lots of space to set up labs</a:t>
            </a:r>
          </a:p>
          <a:p>
            <a:pPr marL="0" marR="0" lvl="0" indent="0" algn="l" rtl="0">
              <a:lnSpc>
                <a:spcPct val="115000"/>
              </a:lnSpc>
              <a:buClr>
                <a:schemeClr val="dk1"/>
              </a:buClr>
              <a:buSzPct val="25000"/>
              <a:buFont typeface="Calibri"/>
              <a:buNone/>
            </a:pPr>
            <a:r>
              <a:rPr lang="en-CA" sz="1800" b="0" i="0" u="none" strike="noStrike" cap="none" baseline="0">
                <a:solidFill>
                  <a:schemeClr val="dk1"/>
                </a:solidFill>
                <a:latin typeface="Calibri"/>
                <a:ea typeface="Calibri"/>
                <a:cs typeface="Calibri"/>
                <a:sym typeface="Calibri"/>
              </a:rPr>
              <a:t> - </a:t>
            </a:r>
            <a:r>
              <a:rPr lang="en-CA" sz="1600" b="0" i="0" u="none" strike="noStrike" cap="none" baseline="0">
                <a:solidFill>
                  <a:schemeClr val="dk1"/>
                </a:solidFill>
                <a:latin typeface="Calibri"/>
                <a:ea typeface="Calibri"/>
                <a:cs typeface="Calibri"/>
                <a:sym typeface="Calibri"/>
              </a:rPr>
              <a:t>Organize laptops evenly apart from each other</a:t>
            </a:r>
          </a:p>
          <a:p>
            <a:pPr marL="0" marR="0" lvl="0" indent="0" algn="l" rtl="0">
              <a:lnSpc>
                <a:spcPct val="115000"/>
              </a:lnSpc>
              <a:buClr>
                <a:schemeClr val="dk1"/>
              </a:buClr>
              <a:buSzPct val="25000"/>
              <a:buFont typeface="Calibri"/>
              <a:buNone/>
            </a:pPr>
            <a:r>
              <a:rPr lang="en-CA" sz="1800" b="0" i="0" u="none" strike="noStrike" cap="none" baseline="0">
                <a:solidFill>
                  <a:schemeClr val="dk1"/>
                </a:solidFill>
                <a:latin typeface="Calibri"/>
                <a:ea typeface="Calibri"/>
                <a:cs typeface="Calibri"/>
                <a:sym typeface="Calibri"/>
              </a:rPr>
              <a:t> - </a:t>
            </a:r>
            <a:r>
              <a:rPr lang="en-CA" sz="1600" b="0" i="0" u="none" strike="noStrike" cap="none" baseline="0">
                <a:solidFill>
                  <a:schemeClr val="dk1"/>
                </a:solidFill>
                <a:latin typeface="Calibri"/>
                <a:ea typeface="Calibri"/>
                <a:cs typeface="Calibri"/>
                <a:sym typeface="Calibri"/>
              </a:rPr>
              <a:t>Use Cord Management to Run Ethernet and Power Cable along without people tripping on them</a:t>
            </a:r>
          </a:p>
          <a:p>
            <a:pPr marL="0" marR="0" lvl="0" indent="0" algn="l" rtl="0">
              <a:lnSpc>
                <a:spcPct val="115000"/>
              </a:lnSpc>
              <a:buClr>
                <a:schemeClr val="dk1"/>
              </a:buClr>
              <a:buSzPct val="25000"/>
              <a:buFont typeface="Calibri"/>
              <a:buNone/>
            </a:pPr>
            <a:r>
              <a:rPr lang="en-CA" sz="1600">
                <a:solidFill>
                  <a:schemeClr val="dk1"/>
                </a:solidFill>
                <a:latin typeface="Calibri"/>
                <a:ea typeface="Calibri"/>
                <a:cs typeface="Calibri"/>
                <a:sym typeface="Calibri"/>
              </a:rPr>
              <a:t>- Use a router and switch for connecting lots of ethernet cables into all labs</a:t>
            </a:r>
          </a:p>
          <a:p>
            <a:endParaRPr lang="en-CA" sz="1600">
              <a:solidFill>
                <a:schemeClr val="dk1"/>
              </a:solidFill>
              <a:latin typeface="Calibri"/>
              <a:ea typeface="Calibri"/>
              <a:cs typeface="Calibri"/>
              <a:sym typeface="Calibri"/>
            </a:endParaRPr>
          </a:p>
        </p:txBody>
      </p:sp>
      <p:sp>
        <p:nvSpPr>
          <p:cNvPr id="214" name="Shape 214"/>
          <p:cNvSpPr/>
          <p:nvPr/>
        </p:nvSpPr>
        <p:spPr>
          <a:xfrm>
            <a:off x="0" y="437180"/>
            <a:ext cx="9143999" cy="684889"/>
          </a:xfrm>
          <a:prstGeom prst="rect">
            <a:avLst/>
          </a:prstGeom>
          <a:blipFill>
            <a:blip r:embed="rId4"/>
            <a:stretch>
              <a:fillRect/>
            </a:stretch>
          </a:blipFill>
          <a:ln>
            <a:noFill/>
          </a:ln>
        </p:spPr>
      </p:sp>
      <p:sp>
        <p:nvSpPr>
          <p:cNvPr id="215" name="Shape 215"/>
          <p:cNvSpPr/>
          <p:nvPr/>
        </p:nvSpPr>
        <p:spPr>
          <a:xfrm>
            <a:off x="3243062" y="2238950"/>
            <a:ext cx="2657878" cy="1994100"/>
          </a:xfrm>
          <a:prstGeom prst="rect">
            <a:avLst/>
          </a:prstGeom>
          <a:blipFill>
            <a:blip r:embed="rId5"/>
            <a:stretch>
              <a:fillRect/>
            </a:stretch>
          </a:blipFill>
          <a:ln>
            <a:noFill/>
          </a:ln>
        </p:spPr>
      </p:sp>
      <p:sp>
        <p:nvSpPr>
          <p:cNvPr id="216" name="Shape 216"/>
          <p:cNvSpPr/>
          <p:nvPr/>
        </p:nvSpPr>
        <p:spPr>
          <a:xfrm>
            <a:off x="177775" y="2403025"/>
            <a:ext cx="3213649" cy="3207575"/>
          </a:xfrm>
          <a:prstGeom prst="rect">
            <a:avLst/>
          </a:prstGeom>
          <a:blipFill>
            <a:blip r:embed="rId6"/>
            <a:stretch>
              <a:fillRect/>
            </a:stretch>
          </a:blipFill>
          <a:ln>
            <a:noFill/>
          </a:ln>
        </p:spPr>
      </p:sp>
      <p:sp>
        <p:nvSpPr>
          <p:cNvPr id="217" name="Shape 217"/>
          <p:cNvSpPr/>
          <p:nvPr/>
        </p:nvSpPr>
        <p:spPr>
          <a:xfrm>
            <a:off x="6176175" y="2130424"/>
            <a:ext cx="2736875" cy="2736875"/>
          </a:xfrm>
          <a:prstGeom prst="rect">
            <a:avLst/>
          </a:prstGeom>
          <a:blipFill>
            <a:blip r:embed="rId7"/>
            <a:stretch>
              <a:fillRect/>
            </a:stretch>
          </a:blipFill>
          <a:ln>
            <a:noFill/>
          </a:ln>
        </p:spPr>
      </p:sp>
      <p:sp>
        <p:nvSpPr>
          <p:cNvPr id="218" name="Shape 218"/>
          <p:cNvSpPr txBox="1"/>
          <p:nvPr/>
        </p:nvSpPr>
        <p:spPr>
          <a:xfrm>
            <a:off x="348125" y="5616375"/>
            <a:ext cx="2736899" cy="963000"/>
          </a:xfrm>
          <a:prstGeom prst="rect">
            <a:avLst/>
          </a:prstGeom>
        </p:spPr>
        <p:txBody>
          <a:bodyPr lIns="91425" tIns="91425" rIns="91425" bIns="91425" anchor="t" anchorCtr="0">
            <a:noAutofit/>
          </a:bodyPr>
          <a:lstStyle/>
          <a:p>
            <a:pPr>
              <a:buNone/>
            </a:pPr>
            <a:r>
              <a:rPr lang="en-CA" b="1" i="1">
                <a:solidFill>
                  <a:srgbClr val="1C4587"/>
                </a:solidFill>
              </a:rPr>
              <a:t>Refer to set up instructions on Alberta Library Toolshed</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endParaRPr/>
          </a:p>
        </p:txBody>
      </p:sp>
      <p:sp>
        <p:nvSpPr>
          <p:cNvPr id="224" name="Shape 224"/>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endParaRPr/>
          </a:p>
        </p:txBody>
      </p:sp>
      <p:sp>
        <p:nvSpPr>
          <p:cNvPr id="225" name="Shape 225"/>
          <p:cNvSpPr/>
          <p:nvPr/>
        </p:nvSpPr>
        <p:spPr>
          <a:xfrm>
            <a:off x="0" y="0"/>
            <a:ext cx="9143998" cy="6864029"/>
          </a:xfrm>
          <a:prstGeom prst="rect">
            <a:avLst/>
          </a:prstGeom>
          <a:blipFill>
            <a:blip r:embed="rId3"/>
            <a:stretch>
              <a:fillRect/>
            </a:stretch>
          </a:blipFill>
        </p:spPr>
      </p:sp>
      <p:sp>
        <p:nvSpPr>
          <p:cNvPr id="226" name="Shape 226"/>
          <p:cNvSpPr txBox="1"/>
          <p:nvPr/>
        </p:nvSpPr>
        <p:spPr>
          <a:xfrm>
            <a:off x="3431850" y="1064350"/>
            <a:ext cx="1800000" cy="7803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CA" sz="3600" b="0" i="0" u="none" strike="noStrike" cap="none" baseline="0">
                <a:solidFill>
                  <a:schemeClr val="dk1"/>
                </a:solidFill>
              </a:rPr>
              <a:t>Testing</a:t>
            </a:r>
          </a:p>
        </p:txBody>
      </p:sp>
      <p:sp>
        <p:nvSpPr>
          <p:cNvPr id="227" name="Shape 227"/>
          <p:cNvSpPr txBox="1"/>
          <p:nvPr/>
        </p:nvSpPr>
        <p:spPr>
          <a:xfrm>
            <a:off x="4539825" y="2130425"/>
            <a:ext cx="4604400" cy="3508499"/>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buClr>
                <a:schemeClr val="dk1"/>
              </a:buClr>
              <a:buSzPct val="25000"/>
              <a:buFont typeface="Calibri"/>
              <a:buNone/>
            </a:pPr>
            <a:r>
              <a:rPr lang="en-CA" sz="1800" b="1" i="0" u="none" strike="noStrike" cap="none" baseline="0">
                <a:solidFill>
                  <a:schemeClr val="dk1"/>
                </a:solidFill>
                <a:latin typeface="Calibri"/>
                <a:ea typeface="Calibri"/>
                <a:cs typeface="Calibri"/>
                <a:sym typeface="Calibri"/>
              </a:rPr>
              <a:t>CHECKLIST</a:t>
            </a:r>
          </a:p>
          <a:p>
            <a:pPr marL="0" marR="0" lvl="0" indent="0" algn="l" rtl="0">
              <a:lnSpc>
                <a:spcPct val="115000"/>
              </a:lnSpc>
              <a:buClr>
                <a:schemeClr val="dk1"/>
              </a:buClr>
              <a:buSzPct val="25000"/>
              <a:buFont typeface="Calibri"/>
              <a:buNone/>
            </a:pPr>
            <a:r>
              <a:rPr lang="en-CA" sz="1800" b="0" i="0" u="none" strike="noStrike" cap="none" baseline="0">
                <a:solidFill>
                  <a:schemeClr val="dk1"/>
                </a:solidFill>
                <a:latin typeface="Calibri"/>
                <a:ea typeface="Calibri"/>
                <a:cs typeface="Calibri"/>
                <a:sym typeface="Calibri"/>
              </a:rPr>
              <a:t>- Check all cables are properly plugged in</a:t>
            </a:r>
          </a:p>
          <a:p>
            <a:pPr marL="0" marR="0" lvl="0" indent="0" algn="l" rtl="0">
              <a:lnSpc>
                <a:spcPct val="115000"/>
              </a:lnSpc>
              <a:buClr>
                <a:schemeClr val="dk1"/>
              </a:buClr>
              <a:buSzPct val="25000"/>
              <a:buFont typeface="Calibri"/>
              <a:buNone/>
            </a:pPr>
            <a:r>
              <a:rPr lang="en-CA" sz="1800" b="0" i="0" u="none" strike="noStrike" cap="none" baseline="0">
                <a:solidFill>
                  <a:schemeClr val="dk1"/>
                </a:solidFill>
                <a:latin typeface="Calibri"/>
                <a:ea typeface="Calibri"/>
                <a:cs typeface="Calibri"/>
                <a:sym typeface="Calibri"/>
              </a:rPr>
              <a:t>- Power on every laptop to see if they start up</a:t>
            </a:r>
          </a:p>
          <a:p>
            <a:pPr marL="0" marR="0" lvl="0" indent="0" algn="l" rtl="0">
              <a:lnSpc>
                <a:spcPct val="115000"/>
              </a:lnSpc>
              <a:buClr>
                <a:schemeClr val="dk1"/>
              </a:buClr>
              <a:buSzPct val="25000"/>
              <a:buFont typeface="Calibri"/>
              <a:buNone/>
            </a:pPr>
            <a:r>
              <a:rPr lang="en-CA" sz="1800" b="0" i="0" u="none" strike="noStrike" cap="none" baseline="0">
                <a:solidFill>
                  <a:schemeClr val="dk1"/>
                </a:solidFill>
                <a:latin typeface="Calibri"/>
                <a:ea typeface="Calibri"/>
                <a:cs typeface="Calibri"/>
                <a:sym typeface="Calibri"/>
              </a:rPr>
              <a:t>- Start up MinecraftEDU on every laptop</a:t>
            </a:r>
          </a:p>
          <a:p>
            <a:pPr marL="0" marR="0" lvl="0" indent="0" algn="l" rtl="0">
              <a:lnSpc>
                <a:spcPct val="115000"/>
              </a:lnSpc>
              <a:buClr>
                <a:schemeClr val="dk1"/>
              </a:buClr>
              <a:buSzPct val="25000"/>
              <a:buFont typeface="Calibri"/>
              <a:buNone/>
            </a:pPr>
            <a:r>
              <a:rPr lang="en-CA" sz="1800" b="0" i="0" u="none" strike="noStrike" cap="none" baseline="0">
                <a:solidFill>
                  <a:schemeClr val="dk1"/>
                </a:solidFill>
                <a:latin typeface="Calibri"/>
                <a:ea typeface="Calibri"/>
                <a:cs typeface="Calibri"/>
                <a:sym typeface="Calibri"/>
              </a:rPr>
              <a:t>- Start up a server on one laptop and see if a few laptops can connect to the same world</a:t>
            </a:r>
          </a:p>
          <a:p>
            <a:pPr marL="0" marR="0" lvl="0" indent="0" algn="l" rtl="0">
              <a:lnSpc>
                <a:spcPct val="115000"/>
              </a:lnSpc>
              <a:buClr>
                <a:schemeClr val="dk1"/>
              </a:buClr>
              <a:buSzPct val="25000"/>
              <a:buFont typeface="Calibri"/>
              <a:buNone/>
            </a:pPr>
            <a:r>
              <a:rPr lang="en-CA" sz="1800" b="0" i="0" u="none" strike="noStrike" cap="none" baseline="0">
                <a:solidFill>
                  <a:schemeClr val="dk1"/>
                </a:solidFill>
                <a:latin typeface="Calibri"/>
                <a:ea typeface="Calibri"/>
                <a:cs typeface="Calibri"/>
                <a:sym typeface="Calibri"/>
              </a:rPr>
              <a:t>- Let every staff know about the set up so they can help with problems that may arise</a:t>
            </a:r>
          </a:p>
          <a:p>
            <a:endParaRPr lang="en-CA" sz="1800" b="0" i="0" u="none" strike="noStrike" cap="none" baseline="0">
              <a:solidFill>
                <a:schemeClr val="dk1"/>
              </a:solidFill>
              <a:latin typeface="Calibri"/>
              <a:ea typeface="Calibri"/>
              <a:cs typeface="Calibri"/>
              <a:sym typeface="Calibri"/>
            </a:endParaRPr>
          </a:p>
          <a:p>
            <a:pPr marL="0" marR="0" lvl="0" indent="0" algn="l" rtl="0">
              <a:lnSpc>
                <a:spcPct val="115000"/>
              </a:lnSpc>
              <a:buClr>
                <a:schemeClr val="dk1"/>
              </a:buClr>
              <a:buSzPct val="25000"/>
              <a:buFont typeface="Calibri"/>
              <a:buNone/>
            </a:pPr>
            <a:r>
              <a:rPr lang="en-CA">
                <a:solidFill>
                  <a:schemeClr val="dk1"/>
                </a:solidFill>
                <a:latin typeface="Calibri"/>
                <a:ea typeface="Calibri"/>
                <a:cs typeface="Calibri"/>
                <a:sym typeface="Calibri"/>
              </a:rPr>
              <a:t>*Note you may have to turn off your firewall if computers are refusing to talk to each other*</a:t>
            </a:r>
          </a:p>
          <a:p>
            <a:endParaRPr lang="en-CA">
              <a:solidFill>
                <a:schemeClr val="dk1"/>
              </a:solidFill>
              <a:latin typeface="Calibri"/>
              <a:ea typeface="Calibri"/>
              <a:cs typeface="Calibri"/>
              <a:sym typeface="Calibri"/>
            </a:endParaRPr>
          </a:p>
        </p:txBody>
      </p:sp>
      <p:sp>
        <p:nvSpPr>
          <p:cNvPr id="228" name="Shape 228"/>
          <p:cNvSpPr/>
          <p:nvPr/>
        </p:nvSpPr>
        <p:spPr>
          <a:xfrm>
            <a:off x="0" y="354405"/>
            <a:ext cx="9143999" cy="684889"/>
          </a:xfrm>
          <a:prstGeom prst="rect">
            <a:avLst/>
          </a:prstGeom>
          <a:blipFill>
            <a:blip r:embed="rId4"/>
            <a:stretch>
              <a:fillRect/>
            </a:stretch>
          </a:blipFill>
          <a:ln>
            <a:noFill/>
          </a:ln>
        </p:spPr>
      </p:sp>
      <p:sp>
        <p:nvSpPr>
          <p:cNvPr id="229" name="Shape 229"/>
          <p:cNvSpPr/>
          <p:nvPr/>
        </p:nvSpPr>
        <p:spPr>
          <a:xfrm>
            <a:off x="350674" y="2067049"/>
            <a:ext cx="3675700" cy="2058699"/>
          </a:xfrm>
          <a:prstGeom prst="rect">
            <a:avLst/>
          </a:prstGeom>
          <a:blipFill>
            <a:blip r:embed="rId5"/>
            <a:stretch>
              <a:fillRect/>
            </a:stretch>
          </a:blipFill>
          <a:ln>
            <a:noFill/>
          </a:ln>
        </p:spPr>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ctrTitle"/>
          </p:nvPr>
        </p:nvSpPr>
        <p:spPr>
          <a:xfrm>
            <a:off x="685800" y="2130425"/>
            <a:ext cx="7772400" cy="1470000"/>
          </a:xfrm>
          <a:prstGeom prst="rect">
            <a:avLst/>
          </a:prstGeom>
        </p:spPr>
        <p:txBody>
          <a:bodyPr lIns="91425" tIns="91425" rIns="91425" bIns="91425" anchor="ctr" anchorCtr="0">
            <a:noAutofit/>
          </a:bodyPr>
          <a:lstStyle/>
          <a:p>
            <a:endParaRPr/>
          </a:p>
        </p:txBody>
      </p:sp>
      <p:sp>
        <p:nvSpPr>
          <p:cNvPr id="235" name="Shape 235"/>
          <p:cNvSpPr txBox="1">
            <a:spLocks noGrp="1"/>
          </p:cNvSpPr>
          <p:nvPr>
            <p:ph type="subTitle" idx="1"/>
          </p:nvPr>
        </p:nvSpPr>
        <p:spPr>
          <a:xfrm>
            <a:off x="1371600" y="3886200"/>
            <a:ext cx="6400799" cy="1752600"/>
          </a:xfrm>
          <a:prstGeom prst="rect">
            <a:avLst/>
          </a:prstGeom>
        </p:spPr>
        <p:txBody>
          <a:bodyPr lIns="91425" tIns="91425" rIns="91425" bIns="91425" anchor="t" anchorCtr="0">
            <a:noAutofit/>
          </a:bodyPr>
          <a:lstStyle/>
          <a:p>
            <a:endParaRPr/>
          </a:p>
        </p:txBody>
      </p:sp>
      <p:sp>
        <p:nvSpPr>
          <p:cNvPr id="236" name="Shape 236"/>
          <p:cNvSpPr/>
          <p:nvPr/>
        </p:nvSpPr>
        <p:spPr>
          <a:xfrm>
            <a:off x="0" y="0"/>
            <a:ext cx="9143998" cy="6864029"/>
          </a:xfrm>
          <a:prstGeom prst="rect">
            <a:avLst/>
          </a:prstGeom>
          <a:blipFill>
            <a:blip r:embed="rId3"/>
            <a:stretch>
              <a:fillRect/>
            </a:stretch>
          </a:blipFill>
        </p:spPr>
      </p:sp>
      <p:sp>
        <p:nvSpPr>
          <p:cNvPr id="237" name="Shape 237"/>
          <p:cNvSpPr/>
          <p:nvPr/>
        </p:nvSpPr>
        <p:spPr>
          <a:xfrm>
            <a:off x="828662" y="235375"/>
            <a:ext cx="7629525" cy="895350"/>
          </a:xfrm>
          <a:prstGeom prst="rect">
            <a:avLst/>
          </a:prstGeom>
          <a:blipFill>
            <a:blip r:embed="rId4"/>
            <a:stretch>
              <a:fillRect/>
            </a:stretch>
          </a:blipFill>
          <a:ln>
            <a:noFill/>
          </a:ln>
        </p:spPr>
      </p:sp>
      <p:sp>
        <p:nvSpPr>
          <p:cNvPr id="238" name="Shape 238"/>
          <p:cNvSpPr txBox="1"/>
          <p:nvPr/>
        </p:nvSpPr>
        <p:spPr>
          <a:xfrm>
            <a:off x="459550" y="1820550"/>
            <a:ext cx="8448899" cy="4860600"/>
          </a:xfrm>
          <a:prstGeom prst="rect">
            <a:avLst/>
          </a:prstGeom>
        </p:spPr>
        <p:txBody>
          <a:bodyPr lIns="91425" tIns="91425" rIns="91425" bIns="91425" anchor="t" anchorCtr="0">
            <a:noAutofit/>
          </a:bodyPr>
          <a:lstStyle/>
          <a:p>
            <a:pPr lvl="0" rtl="0">
              <a:buNone/>
            </a:pPr>
            <a:r>
              <a:rPr lang="en-CA" dirty="0"/>
              <a:t>Google Groups Minecraft EDU Teachers - </a:t>
            </a:r>
            <a:r>
              <a:rPr lang="en-CA" sz="1200" dirty="0"/>
              <a:t>Help with issues and ideas</a:t>
            </a:r>
          </a:p>
          <a:p>
            <a:pPr lvl="0" rtl="0">
              <a:buNone/>
            </a:pPr>
            <a:r>
              <a:rPr lang="en-CA" sz="1100" u="sng" dirty="0">
                <a:solidFill>
                  <a:schemeClr val="hlink"/>
                </a:solidFill>
                <a:hlinkClick r:id="rId5"/>
              </a:rPr>
              <a:t>https://groups.google.com/forum/?fromgroups#!forum/minecraft-teachers</a:t>
            </a:r>
          </a:p>
          <a:p>
            <a:endParaRPr lang="en-CA" sz="1100" u="sng" dirty="0">
              <a:solidFill>
                <a:schemeClr val="hlink"/>
              </a:solidFill>
              <a:hlinkClick r:id="rId5"/>
            </a:endParaRPr>
          </a:p>
          <a:p>
            <a:pPr lvl="0" rtl="0">
              <a:buNone/>
            </a:pPr>
            <a:r>
              <a:rPr lang="en-CA" dirty="0"/>
              <a:t>Minecraft Wiki - </a:t>
            </a:r>
            <a:r>
              <a:rPr lang="en-CA" sz="1200" dirty="0"/>
              <a:t>Everything you need to know about Minecraft</a:t>
            </a:r>
          </a:p>
          <a:p>
            <a:pPr lvl="0" rtl="0">
              <a:buNone/>
            </a:pPr>
            <a:r>
              <a:rPr lang="en-CA" sz="1100" u="sng" dirty="0">
                <a:solidFill>
                  <a:schemeClr val="hlink"/>
                </a:solidFill>
                <a:hlinkClick r:id="rId6"/>
              </a:rPr>
              <a:t>http://minecraft.gamepedia.com/Minecraft_Wiki</a:t>
            </a:r>
          </a:p>
          <a:p>
            <a:endParaRPr lang="en-CA" sz="1100" u="sng" dirty="0">
              <a:solidFill>
                <a:schemeClr val="hlink"/>
              </a:solidFill>
              <a:hlinkClick r:id="rId6"/>
            </a:endParaRPr>
          </a:p>
          <a:p>
            <a:pPr lvl="0" rtl="0">
              <a:buClr>
                <a:schemeClr val="dk1"/>
              </a:buClr>
              <a:buSzPct val="78571"/>
              <a:buFont typeface="Arial"/>
              <a:buNone/>
            </a:pPr>
            <a:r>
              <a:rPr lang="en-CA" dirty="0"/>
              <a:t>Minecraft EDU Wiki - </a:t>
            </a:r>
            <a:r>
              <a:rPr lang="en-CA" sz="1200" dirty="0"/>
              <a:t>General information about Minecraft EDU</a:t>
            </a:r>
          </a:p>
          <a:p>
            <a:pPr lvl="0" rtl="0">
              <a:buNone/>
            </a:pPr>
            <a:r>
              <a:rPr lang="en-CA" sz="1100" u="sng" dirty="0">
                <a:solidFill>
                  <a:srgbClr val="0000FF"/>
                </a:solidFill>
                <a:hlinkClick r:id="rId7"/>
              </a:rPr>
              <a:t>http://minecraftedu.com/wiki/index.php?title=Main_Page</a:t>
            </a:r>
          </a:p>
          <a:p>
            <a:endParaRPr lang="en-CA" sz="1100" u="sng" dirty="0">
              <a:solidFill>
                <a:srgbClr val="0000FF"/>
              </a:solidFill>
              <a:hlinkClick r:id="rId7"/>
            </a:endParaRPr>
          </a:p>
          <a:p>
            <a:pPr lvl="0" rtl="0">
              <a:buClr>
                <a:schemeClr val="dk1"/>
              </a:buClr>
              <a:buSzPct val="78571"/>
              <a:buFont typeface="Arial"/>
              <a:buNone/>
            </a:pPr>
            <a:r>
              <a:rPr lang="en-CA" dirty="0"/>
              <a:t>Minecraft Olds Library </a:t>
            </a:r>
            <a:r>
              <a:rPr lang="en-CA" dirty="0" err="1"/>
              <a:t>Pinterest</a:t>
            </a:r>
            <a:r>
              <a:rPr lang="en-CA" dirty="0"/>
              <a:t> Page- </a:t>
            </a:r>
            <a:r>
              <a:rPr lang="en-CA" sz="1200" dirty="0"/>
              <a:t>Ideas and Minecraft related crafts</a:t>
            </a:r>
          </a:p>
          <a:p>
            <a:pPr lvl="0" rtl="0">
              <a:buNone/>
            </a:pPr>
            <a:r>
              <a:rPr lang="en-CA" sz="1100" u="sng" dirty="0">
                <a:solidFill>
                  <a:srgbClr val="0000FF"/>
                </a:solidFill>
                <a:hlinkClick r:id="rId8"/>
              </a:rPr>
              <a:t>http://www.pinterest.com/oldslibrary/minecraft-program-ideas/</a:t>
            </a:r>
          </a:p>
          <a:p>
            <a:endParaRPr lang="en-CA" sz="1100" u="sng" dirty="0">
              <a:solidFill>
                <a:srgbClr val="0000FF"/>
              </a:solidFill>
              <a:hlinkClick r:id="rId8"/>
            </a:endParaRPr>
          </a:p>
          <a:p>
            <a:pPr lvl="0" rtl="0">
              <a:buNone/>
            </a:pPr>
            <a:r>
              <a:rPr lang="en-CA" dirty="0"/>
              <a:t>The </a:t>
            </a:r>
            <a:r>
              <a:rPr lang="en-CA"/>
              <a:t>Alberta </a:t>
            </a:r>
            <a:r>
              <a:rPr lang="en-CA" smtClean="0"/>
              <a:t>Library </a:t>
            </a:r>
            <a:r>
              <a:rPr lang="en-CA" dirty="0"/>
              <a:t>Toolshed - </a:t>
            </a:r>
            <a:r>
              <a:rPr lang="en-CA" sz="1200" dirty="0"/>
              <a:t>Minecraft help sheets of how to set up, play, make crafts, and contest ideas</a:t>
            </a:r>
          </a:p>
          <a:p>
            <a:pPr lvl="0" rtl="0">
              <a:buNone/>
            </a:pPr>
            <a:r>
              <a:rPr lang="en-CA" sz="1100" u="sng" dirty="0">
                <a:solidFill>
                  <a:schemeClr val="hlink"/>
                </a:solidFill>
                <a:hlinkClick r:id="rId9"/>
              </a:rPr>
              <a:t>http://toolshed.thealbertalibrary.ab.ca/allresources?keys=minecraft</a:t>
            </a:r>
          </a:p>
          <a:p>
            <a:endParaRPr lang="en-CA" sz="1100" u="sng" dirty="0">
              <a:solidFill>
                <a:schemeClr val="hlink"/>
              </a:solidFill>
              <a:hlinkClick r:id="rId9"/>
            </a:endParaRPr>
          </a:p>
          <a:p>
            <a:pPr lvl="0" rtl="0">
              <a:buNone/>
            </a:pPr>
            <a:r>
              <a:rPr lang="en-CA" dirty="0"/>
              <a:t>How to Play Tutorials - </a:t>
            </a:r>
            <a:r>
              <a:rPr lang="en-CA" sz="1200" dirty="0"/>
              <a:t>A few very basic tutorials directly from minecraft website</a:t>
            </a:r>
          </a:p>
          <a:p>
            <a:pPr lvl="0" rtl="0">
              <a:buNone/>
            </a:pPr>
            <a:r>
              <a:rPr lang="en-CA" sz="1100" u="sng" dirty="0">
                <a:solidFill>
                  <a:schemeClr val="hlink"/>
                </a:solidFill>
                <a:hlinkClick r:id="rId10"/>
              </a:rPr>
              <a:t>https://minecraft.net/game/howtoplay</a:t>
            </a:r>
          </a:p>
          <a:p>
            <a:endParaRPr lang="en-CA" sz="1100" u="sng" dirty="0">
              <a:solidFill>
                <a:schemeClr val="hlink"/>
              </a:solidFill>
              <a:hlinkClick r:id="rId10"/>
            </a:endParaRPr>
          </a:p>
          <a:p>
            <a:pPr lvl="0" rtl="0">
              <a:buNone/>
            </a:pPr>
            <a:r>
              <a:rPr lang="en-CA" i="1" dirty="0"/>
              <a:t>*Find more info by using Google Search*</a:t>
            </a:r>
          </a:p>
          <a:p>
            <a:endParaRPr lang="en-CA" i="1" dirty="0"/>
          </a:p>
          <a:p>
            <a:endParaRPr lang="en-CA" i="1" dirty="0"/>
          </a:p>
          <a:p>
            <a:endParaRPr lang="en-CA" i="1" dirty="0"/>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ctrTitle"/>
          </p:nvPr>
        </p:nvSpPr>
        <p:spPr>
          <a:xfrm>
            <a:off x="685800" y="2130425"/>
            <a:ext cx="7772400" cy="1470000"/>
          </a:xfrm>
          <a:prstGeom prst="rect">
            <a:avLst/>
          </a:prstGeom>
        </p:spPr>
        <p:txBody>
          <a:bodyPr lIns="91425" tIns="91425" rIns="91425" bIns="91425" anchor="ctr" anchorCtr="0">
            <a:noAutofit/>
          </a:bodyPr>
          <a:lstStyle/>
          <a:p>
            <a:endParaRPr/>
          </a:p>
        </p:txBody>
      </p:sp>
      <p:sp>
        <p:nvSpPr>
          <p:cNvPr id="244" name="Shape 244"/>
          <p:cNvSpPr txBox="1">
            <a:spLocks noGrp="1"/>
          </p:cNvSpPr>
          <p:nvPr>
            <p:ph type="subTitle" idx="1"/>
          </p:nvPr>
        </p:nvSpPr>
        <p:spPr>
          <a:xfrm>
            <a:off x="1371600" y="3886200"/>
            <a:ext cx="6400799" cy="1752600"/>
          </a:xfrm>
          <a:prstGeom prst="rect">
            <a:avLst/>
          </a:prstGeom>
        </p:spPr>
        <p:txBody>
          <a:bodyPr lIns="91425" tIns="91425" rIns="91425" bIns="91425" anchor="t" anchorCtr="0">
            <a:noAutofit/>
          </a:bodyPr>
          <a:lstStyle/>
          <a:p>
            <a:endParaRPr/>
          </a:p>
        </p:txBody>
      </p:sp>
      <p:sp>
        <p:nvSpPr>
          <p:cNvPr id="245" name="Shape 245"/>
          <p:cNvSpPr/>
          <p:nvPr/>
        </p:nvSpPr>
        <p:spPr>
          <a:xfrm>
            <a:off x="0" y="0"/>
            <a:ext cx="9143998" cy="6864029"/>
          </a:xfrm>
          <a:prstGeom prst="rect">
            <a:avLst/>
          </a:prstGeom>
          <a:blipFill>
            <a:blip r:embed="rId3"/>
            <a:stretch>
              <a:fillRect/>
            </a:stretch>
          </a:blipFill>
        </p:spPr>
      </p:sp>
      <p:sp>
        <p:nvSpPr>
          <p:cNvPr id="246" name="Shape 246"/>
          <p:cNvSpPr/>
          <p:nvPr/>
        </p:nvSpPr>
        <p:spPr>
          <a:xfrm>
            <a:off x="0" y="343787"/>
            <a:ext cx="9143999" cy="761325"/>
          </a:xfrm>
          <a:prstGeom prst="rect">
            <a:avLst/>
          </a:prstGeom>
          <a:blipFill>
            <a:blip r:embed="rId4"/>
            <a:stretch>
              <a:fillRect/>
            </a:stretch>
          </a:blipFill>
          <a:ln>
            <a:noFill/>
          </a:ln>
        </p:spPr>
      </p:sp>
      <p:sp>
        <p:nvSpPr>
          <p:cNvPr id="247" name="Shape 247"/>
          <p:cNvSpPr txBox="1"/>
          <p:nvPr/>
        </p:nvSpPr>
        <p:spPr>
          <a:xfrm>
            <a:off x="3256400" y="1023225"/>
            <a:ext cx="2048399" cy="633900"/>
          </a:xfrm>
          <a:prstGeom prst="rect">
            <a:avLst/>
          </a:prstGeom>
        </p:spPr>
        <p:txBody>
          <a:bodyPr lIns="91425" tIns="91425" rIns="91425" bIns="91425" anchor="t" anchorCtr="0">
            <a:noAutofit/>
          </a:bodyPr>
          <a:lstStyle/>
          <a:p>
            <a:pPr>
              <a:buNone/>
            </a:pPr>
            <a:r>
              <a:rPr lang="en-CA" sz="3600"/>
              <a:t>Controls</a:t>
            </a:r>
          </a:p>
        </p:txBody>
      </p:sp>
      <p:sp>
        <p:nvSpPr>
          <p:cNvPr id="248" name="Shape 248"/>
          <p:cNvSpPr/>
          <p:nvPr/>
        </p:nvSpPr>
        <p:spPr>
          <a:xfrm>
            <a:off x="141054" y="1870450"/>
            <a:ext cx="8773675" cy="3720574"/>
          </a:xfrm>
          <a:prstGeom prst="rect">
            <a:avLst/>
          </a:prstGeom>
          <a:blipFill>
            <a:blip r:embed="rId5"/>
            <a:stretch>
              <a:fillRect/>
            </a:stretch>
          </a:blipFill>
          <a:ln>
            <a:noFill/>
          </a:ln>
        </p:spPr>
      </p:sp>
      <p:sp>
        <p:nvSpPr>
          <p:cNvPr id="249" name="Shape 249"/>
          <p:cNvSpPr txBox="1"/>
          <p:nvPr/>
        </p:nvSpPr>
        <p:spPr>
          <a:xfrm>
            <a:off x="139800" y="5638800"/>
            <a:ext cx="8864399" cy="523800"/>
          </a:xfrm>
          <a:prstGeom prst="rect">
            <a:avLst/>
          </a:prstGeom>
        </p:spPr>
        <p:txBody>
          <a:bodyPr lIns="91425" tIns="91425" rIns="91425" bIns="91425" anchor="t" anchorCtr="0">
            <a:noAutofit/>
          </a:bodyPr>
          <a:lstStyle/>
          <a:p>
            <a:pPr>
              <a:buNone/>
            </a:pPr>
            <a:r>
              <a:rPr lang="en-CA"/>
              <a:t>*Default Controls can be changed in Settings - You can assign each action to a tifferent key on the keyboard*</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p:nvPr/>
        </p:nvSpPr>
        <p:spPr>
          <a:xfrm>
            <a:off x="-45720" y="-6029"/>
            <a:ext cx="9143999" cy="6864029"/>
          </a:xfrm>
          <a:prstGeom prst="rect">
            <a:avLst/>
          </a:prstGeom>
          <a:blipFill>
            <a:blip r:embed="rId3"/>
            <a:stretch>
              <a:fillRect/>
            </a:stretch>
          </a:blipFill>
        </p:spPr>
      </p:sp>
      <p:sp>
        <p:nvSpPr>
          <p:cNvPr id="255" name="Shape 255"/>
          <p:cNvSpPr/>
          <p:nvPr/>
        </p:nvSpPr>
        <p:spPr>
          <a:xfrm>
            <a:off x="381000" y="287487"/>
            <a:ext cx="8763000" cy="742950"/>
          </a:xfrm>
          <a:prstGeom prst="rect">
            <a:avLst/>
          </a:prstGeom>
          <a:blipFill>
            <a:blip r:embed="rId4"/>
            <a:stretch>
              <a:fillRect/>
            </a:stretch>
          </a:blipFill>
        </p:spPr>
      </p:sp>
      <p:sp>
        <p:nvSpPr>
          <p:cNvPr id="2" name="TextBox 1"/>
          <p:cNvSpPr txBox="1"/>
          <p:nvPr/>
        </p:nvSpPr>
        <p:spPr>
          <a:xfrm>
            <a:off x="381000" y="2060848"/>
            <a:ext cx="8223448" cy="3600986"/>
          </a:xfrm>
          <a:prstGeom prst="rect">
            <a:avLst/>
          </a:prstGeom>
          <a:noFill/>
        </p:spPr>
        <p:txBody>
          <a:bodyPr wrap="square" rtlCol="0">
            <a:spAutoFit/>
          </a:bodyPr>
          <a:lstStyle/>
          <a:p>
            <a:pPr algn="ctr"/>
            <a:r>
              <a:rPr lang="en-CA" sz="5400" dirty="0" smtClean="0">
                <a:latin typeface="Arial Rounded MT Bold" panose="020F0704030504030204" pitchFamily="34" charset="0"/>
              </a:rPr>
              <a:t>Todays Assignment! </a:t>
            </a:r>
          </a:p>
          <a:p>
            <a:endParaRPr lang="en-CA" dirty="0"/>
          </a:p>
          <a:p>
            <a:pPr algn="ctr"/>
            <a:r>
              <a:rPr lang="en-CA" sz="8000" dirty="0">
                <a:latin typeface="Arial Rounded MT Bold" panose="020F0704030504030204" pitchFamily="34" charset="0"/>
              </a:rPr>
              <a:t>Build a library in Creative Mode!</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p:nvPr/>
        </p:nvSpPr>
        <p:spPr>
          <a:xfrm>
            <a:off x="0" y="0"/>
            <a:ext cx="9143999" cy="6864029"/>
          </a:xfrm>
          <a:prstGeom prst="rect">
            <a:avLst/>
          </a:prstGeom>
          <a:blipFill>
            <a:blip r:embed="rId3"/>
            <a:stretch>
              <a:fillRect/>
            </a:stretch>
          </a:blipFill>
        </p:spPr>
      </p:sp>
      <p:sp>
        <p:nvSpPr>
          <p:cNvPr id="262" name="Shape 262"/>
          <p:cNvSpPr/>
          <p:nvPr/>
        </p:nvSpPr>
        <p:spPr>
          <a:xfrm>
            <a:off x="827583" y="327025"/>
            <a:ext cx="7762875" cy="742950"/>
          </a:xfrm>
          <a:prstGeom prst="rect">
            <a:avLst/>
          </a:prstGeom>
          <a:blipFill>
            <a:blip r:embed="rId4"/>
            <a:stretch>
              <a:fillRect/>
            </a:stretch>
          </a:blipFill>
        </p:spPr>
      </p:sp>
      <p:sp>
        <p:nvSpPr>
          <p:cNvPr id="263" name="Shape 263"/>
          <p:cNvSpPr/>
          <p:nvPr/>
        </p:nvSpPr>
        <p:spPr>
          <a:xfrm>
            <a:off x="609600" y="1295400"/>
            <a:ext cx="8315325" cy="1533525"/>
          </a:xfrm>
          <a:prstGeom prst="rect">
            <a:avLst/>
          </a:prstGeom>
          <a:blipFill>
            <a:blip r:embed="rId5"/>
            <a:stretch>
              <a:fillRect/>
            </a:stretch>
          </a:blipFill>
        </p:spPr>
      </p:sp>
      <p:sp>
        <p:nvSpPr>
          <p:cNvPr id="264" name="Shape 264"/>
          <p:cNvSpPr txBox="1"/>
          <p:nvPr/>
        </p:nvSpPr>
        <p:spPr>
          <a:xfrm>
            <a:off x="609600" y="2971800"/>
            <a:ext cx="8305799" cy="120032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100000"/>
              <a:buFont typeface="Calibri"/>
              <a:buChar char="•"/>
            </a:pPr>
            <a:r>
              <a:rPr lang="en-CA" sz="1800" b="0" i="0" u="none" strike="noStrike" cap="none" baseline="0">
                <a:solidFill>
                  <a:schemeClr val="dk1"/>
                </a:solidFill>
                <a:latin typeface="Calibri"/>
                <a:ea typeface="Calibri"/>
                <a:cs typeface="Calibri"/>
                <a:sym typeface="Calibri"/>
              </a:rPr>
              <a:t> Go to MinecraftEdu.com to Register for a License</a:t>
            </a:r>
          </a:p>
          <a:p>
            <a:pPr marL="457200" marR="0" lvl="1" indent="0" algn="l" rtl="0">
              <a:buClr>
                <a:schemeClr val="dk1"/>
              </a:buClr>
              <a:buSzPct val="100000"/>
              <a:buFont typeface="Calibri"/>
              <a:buChar char="•"/>
            </a:pPr>
            <a:r>
              <a:rPr lang="en-CA" sz="1800" b="0" i="0" u="none" strike="noStrike" cap="none" baseline="0">
                <a:solidFill>
                  <a:schemeClr val="dk1"/>
                </a:solidFill>
                <a:latin typeface="Calibri"/>
                <a:ea typeface="Calibri"/>
                <a:cs typeface="Calibri"/>
                <a:sym typeface="Calibri"/>
              </a:rPr>
              <a:t>Currently MinecraftEdu is $41 USD</a:t>
            </a:r>
          </a:p>
          <a:p>
            <a:pPr marL="457200" marR="0" lvl="1" indent="0" algn="l" rtl="0">
              <a:buClr>
                <a:schemeClr val="dk1"/>
              </a:buClr>
              <a:buSzPct val="100000"/>
              <a:buFont typeface="Calibri"/>
              <a:buChar char="•"/>
            </a:pPr>
            <a:r>
              <a:rPr lang="en-CA" sz="1800" b="0" i="0" u="none" strike="noStrike" cap="none" baseline="0">
                <a:solidFill>
                  <a:schemeClr val="dk1"/>
                </a:solidFill>
                <a:latin typeface="Calibri"/>
                <a:ea typeface="Calibri"/>
                <a:cs typeface="Calibri"/>
                <a:sym typeface="Calibri"/>
              </a:rPr>
              <a:t>You can also purchase Minecraft Licenses </a:t>
            </a:r>
          </a:p>
          <a:p>
            <a:pPr marL="457200" marR="0" lvl="1" indent="0" algn="l" rtl="0">
              <a:buClr>
                <a:schemeClr val="dk1"/>
              </a:buClr>
              <a:buSzPct val="100000"/>
              <a:buFont typeface="Calibri"/>
              <a:buChar char="•"/>
            </a:pPr>
            <a:r>
              <a:rPr lang="en-CA" sz="1800" b="0" i="0" u="none" strike="noStrike" cap="none" baseline="0">
                <a:solidFill>
                  <a:schemeClr val="dk1"/>
                </a:solidFill>
                <a:latin typeface="Calibri"/>
                <a:ea typeface="Calibri"/>
                <a:cs typeface="Calibri"/>
                <a:sym typeface="Calibri"/>
              </a:rPr>
              <a:t>Go to </a:t>
            </a:r>
            <a:r>
              <a:rPr lang="en-CA" sz="1800" b="0" i="0" u="sng" strike="noStrike" cap="none" baseline="0">
                <a:solidFill>
                  <a:schemeClr val="hlink"/>
                </a:solidFill>
                <a:latin typeface="Calibri"/>
                <a:ea typeface="Calibri"/>
                <a:cs typeface="Calibri"/>
                <a:sym typeface="Calibri"/>
                <a:hlinkClick r:id="rId6"/>
              </a:rPr>
              <a:t>http://minecraftedu.com/page/purchase</a:t>
            </a:r>
            <a:r>
              <a:rPr lang="en-CA" sz="1800" b="0" i="0" u="none" strike="noStrike" cap="none" baseline="0">
                <a:solidFill>
                  <a:schemeClr val="dk1"/>
                </a:solidFill>
                <a:latin typeface="Calibri"/>
                <a:ea typeface="Calibri"/>
                <a:cs typeface="Calibri"/>
                <a:sym typeface="Calibri"/>
              </a:rPr>
              <a:t> for more information</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p:nvPr/>
        </p:nvSpPr>
        <p:spPr>
          <a:xfrm>
            <a:off x="-1" y="12259"/>
            <a:ext cx="9143999" cy="6864029"/>
          </a:xfrm>
          <a:prstGeom prst="rect">
            <a:avLst/>
          </a:prstGeom>
          <a:blipFill>
            <a:blip r:embed="rId3"/>
            <a:stretch>
              <a:fillRect/>
            </a:stretch>
          </a:blipFill>
        </p:spPr>
      </p:sp>
      <p:sp>
        <p:nvSpPr>
          <p:cNvPr id="270" name="Shape 270"/>
          <p:cNvSpPr/>
          <p:nvPr/>
        </p:nvSpPr>
        <p:spPr>
          <a:xfrm>
            <a:off x="1133475" y="116631"/>
            <a:ext cx="6877050" cy="1085850"/>
          </a:xfrm>
          <a:prstGeom prst="rect">
            <a:avLst/>
          </a:prstGeom>
          <a:blipFill>
            <a:blip r:embed="rId4"/>
            <a:stretch>
              <a:fillRect/>
            </a:stretch>
          </a:blipFill>
        </p:spPr>
      </p:sp>
      <p:sp>
        <p:nvSpPr>
          <p:cNvPr id="4" name="Shape 93"/>
          <p:cNvSpPr txBox="1"/>
          <p:nvPr/>
        </p:nvSpPr>
        <p:spPr>
          <a:xfrm>
            <a:off x="791580" y="1772816"/>
            <a:ext cx="7560839" cy="3240360"/>
          </a:xfrm>
          <a:prstGeom prst="rect">
            <a:avLst/>
          </a:prstGeom>
          <a:noFill/>
          <a:ln>
            <a:noFill/>
          </a:ln>
        </p:spPr>
        <p:txBody>
          <a:bodyPr lIns="91425" tIns="45700" rIns="91425" bIns="45700" anchor="t" anchorCtr="0">
            <a:noAutofit/>
          </a:bodyPr>
          <a:lstStyle/>
          <a:p>
            <a:pPr marL="0" marR="0" lvl="0" indent="0" algn="l" rtl="0">
              <a:buSzPct val="25000"/>
              <a:buNone/>
            </a:pPr>
            <a:r>
              <a:rPr lang="en-CA" sz="1800" b="0" i="0" u="none" strike="noStrike" cap="none" baseline="0" dirty="0" smtClean="0">
                <a:solidFill>
                  <a:schemeClr val="dk1"/>
                </a:solidFill>
                <a:latin typeface="Arial"/>
                <a:ea typeface="Arial"/>
                <a:cs typeface="Arial"/>
                <a:sym typeface="Arial"/>
              </a:rPr>
              <a:t>Carson </a:t>
            </a:r>
            <a:r>
              <a:rPr lang="en-CA" sz="1800" b="0" i="0" u="none" strike="noStrike" cap="none" baseline="0" dirty="0">
                <a:solidFill>
                  <a:schemeClr val="dk1"/>
                </a:solidFill>
                <a:latin typeface="Arial"/>
                <a:ea typeface="Arial"/>
                <a:cs typeface="Arial"/>
                <a:sym typeface="Arial"/>
              </a:rPr>
              <a:t>Statham</a:t>
            </a:r>
            <a:r>
              <a:rPr lang="en-CA" sz="1800" b="0" i="0" u="none" strike="noStrike" cap="none" baseline="0" dirty="0">
                <a:solidFill>
                  <a:schemeClr val="dk1"/>
                </a:solidFill>
                <a:latin typeface="Calibri"/>
                <a:ea typeface="Calibri"/>
                <a:cs typeface="Calibri"/>
                <a:sym typeface="Calibri"/>
              </a:rPr>
              <a:t> </a:t>
            </a:r>
          </a:p>
          <a:p>
            <a:pPr marL="0" marR="0" lvl="0" indent="0" algn="l" rtl="0">
              <a:buSzPct val="25000"/>
              <a:buNone/>
            </a:pPr>
            <a:r>
              <a:rPr lang="en-CA" sz="1800" b="0" i="0" u="none" strike="noStrike" cap="none" baseline="0" dirty="0">
                <a:solidFill>
                  <a:schemeClr val="dk1"/>
                </a:solidFill>
                <a:latin typeface="Calibri"/>
                <a:ea typeface="Calibri"/>
                <a:cs typeface="Calibri"/>
                <a:sym typeface="Calibri"/>
              </a:rPr>
              <a:t>	Computer Services Coordinator</a:t>
            </a:r>
          </a:p>
          <a:p>
            <a:pPr marL="0" marR="0" lvl="0" indent="0" algn="l" rtl="0">
              <a:buSzPct val="25000"/>
              <a:buNone/>
            </a:pPr>
            <a:r>
              <a:rPr lang="en-CA" sz="1800" b="0" i="0" u="none" strike="noStrike" cap="none" baseline="0" dirty="0">
                <a:solidFill>
                  <a:schemeClr val="dk1"/>
                </a:solidFill>
                <a:latin typeface="Calibri"/>
                <a:ea typeface="Calibri"/>
                <a:cs typeface="Calibri"/>
                <a:sym typeface="Calibri"/>
              </a:rPr>
              <a:t>	Olds Municipal Library</a:t>
            </a:r>
          </a:p>
          <a:p>
            <a:pPr marL="0" marR="0" lvl="0" indent="0" algn="l" rtl="0">
              <a:buSzPct val="25000"/>
              <a:buNone/>
            </a:pPr>
            <a:r>
              <a:rPr lang="en-CA" sz="1800" b="0" i="0" u="none" strike="noStrike" cap="none" baseline="0" dirty="0">
                <a:solidFill>
                  <a:schemeClr val="dk1"/>
                </a:solidFill>
                <a:latin typeface="Calibri"/>
                <a:ea typeface="Calibri"/>
                <a:cs typeface="Calibri"/>
                <a:sym typeface="Calibri"/>
              </a:rPr>
              <a:t>	</a:t>
            </a:r>
            <a:r>
              <a:rPr lang="en-CA" sz="1800" b="0" i="0" u="sng" strike="noStrike" cap="none" baseline="0" dirty="0">
                <a:solidFill>
                  <a:schemeClr val="hlink"/>
                </a:solidFill>
                <a:latin typeface="Calibri"/>
                <a:ea typeface="Calibri"/>
                <a:cs typeface="Calibri"/>
                <a:sym typeface="Calibri"/>
                <a:hlinkClick r:id="rId5"/>
              </a:rPr>
              <a:t>cstatham@prl.ab.ca</a:t>
            </a:r>
          </a:p>
          <a:p>
            <a:pPr marL="0" marR="0" lvl="0" indent="0" algn="l" rtl="0">
              <a:buSzPct val="25000"/>
              <a:buNone/>
            </a:pPr>
            <a:r>
              <a:rPr lang="en-CA" sz="1800" b="0" i="0" u="none" strike="noStrike" cap="none" baseline="0" dirty="0">
                <a:solidFill>
                  <a:schemeClr val="dk1"/>
                </a:solidFill>
                <a:latin typeface="Calibri"/>
                <a:ea typeface="Calibri"/>
                <a:cs typeface="Calibri"/>
                <a:sym typeface="Calibri"/>
              </a:rPr>
              <a:t>	</a:t>
            </a:r>
          </a:p>
          <a:p>
            <a:endParaRPr lang="en-CA" sz="1800" b="0" i="0" u="none" strike="noStrike" cap="none" baseline="0" dirty="0">
              <a:solidFill>
                <a:schemeClr val="dk1"/>
              </a:solidFill>
              <a:latin typeface="Calibri"/>
              <a:ea typeface="Calibri"/>
              <a:cs typeface="Calibri"/>
              <a:sym typeface="Calibri"/>
            </a:endParaRPr>
          </a:p>
          <a:p>
            <a:pPr marL="0" marR="0" lvl="0" indent="0" algn="l" rtl="0">
              <a:buSzPct val="25000"/>
              <a:buNone/>
            </a:pPr>
            <a:r>
              <a:rPr lang="en-CA" sz="1800" b="0" i="0" u="none" strike="noStrike" cap="none" baseline="0" dirty="0">
                <a:solidFill>
                  <a:schemeClr val="dk1"/>
                </a:solidFill>
                <a:latin typeface="Arial"/>
                <a:ea typeface="Arial"/>
                <a:cs typeface="Arial"/>
                <a:sym typeface="Arial"/>
              </a:rPr>
              <a:t>Brian Lin </a:t>
            </a:r>
          </a:p>
          <a:p>
            <a:pPr marL="0" marR="0" lvl="0" indent="0" algn="l" rtl="0">
              <a:buSzPct val="25000"/>
              <a:buNone/>
            </a:pPr>
            <a:r>
              <a:rPr lang="en-CA" sz="1800" b="0" i="0" u="none" strike="noStrike" cap="none" baseline="0" dirty="0">
                <a:solidFill>
                  <a:schemeClr val="dk1"/>
                </a:solidFill>
                <a:latin typeface="Calibri"/>
                <a:ea typeface="Calibri"/>
                <a:cs typeface="Calibri"/>
                <a:sym typeface="Calibri"/>
              </a:rPr>
              <a:t>	Training Librarian</a:t>
            </a:r>
          </a:p>
          <a:p>
            <a:pPr marL="0" marR="0" lvl="0" indent="0" algn="l" rtl="0">
              <a:buSzPct val="25000"/>
              <a:buNone/>
            </a:pPr>
            <a:r>
              <a:rPr lang="en-CA" sz="1800" b="0" i="0" u="none" strike="noStrike" cap="none" baseline="0" dirty="0">
                <a:solidFill>
                  <a:schemeClr val="dk1"/>
                </a:solidFill>
                <a:latin typeface="Calibri"/>
                <a:ea typeface="Calibri"/>
                <a:cs typeface="Calibri"/>
                <a:sym typeface="Calibri"/>
              </a:rPr>
              <a:t>	The Alberta Library</a:t>
            </a:r>
          </a:p>
          <a:p>
            <a:pPr marL="0" marR="0" lvl="0" indent="0" algn="l" rtl="0">
              <a:buSzPct val="25000"/>
              <a:buNone/>
            </a:pPr>
            <a:r>
              <a:rPr lang="en-CA" sz="1800" b="0" i="0" u="none" strike="noStrike" cap="none" baseline="0" dirty="0">
                <a:solidFill>
                  <a:schemeClr val="dk1"/>
                </a:solidFill>
                <a:latin typeface="Calibri"/>
                <a:ea typeface="Calibri"/>
                <a:cs typeface="Calibri"/>
                <a:sym typeface="Calibri"/>
              </a:rPr>
              <a:t>	</a:t>
            </a:r>
            <a:r>
              <a:rPr lang="en-CA" sz="1800" b="0" i="0" u="sng" strike="noStrike" cap="none" baseline="0" dirty="0">
                <a:solidFill>
                  <a:schemeClr val="hlink"/>
                </a:solidFill>
                <a:latin typeface="Calibri"/>
                <a:ea typeface="Calibri"/>
                <a:cs typeface="Calibri"/>
                <a:sym typeface="Calibri"/>
                <a:hlinkClick r:id="rId6"/>
              </a:rPr>
              <a:t>blin@thealbertalibrary.ab.ca</a:t>
            </a:r>
          </a:p>
          <a:p>
            <a:endParaRPr lang="en-CA" sz="1800" b="0" i="0" u="sng" strike="noStrike" cap="none" baseline="0" dirty="0">
              <a:solidFill>
                <a:schemeClr val="hlink"/>
              </a:solidFill>
              <a:latin typeface="Calibri"/>
              <a:ea typeface="Calibri"/>
              <a:cs typeface="Calibri"/>
              <a:sym typeface="Calibri"/>
              <a:hlinkClick r:id="rId6"/>
            </a:endParaRPr>
          </a:p>
          <a:p>
            <a:endParaRPr lang="en-CA" sz="1800" b="0" i="0" u="sng" strike="noStrike" cap="none" baseline="0" dirty="0">
              <a:solidFill>
                <a:schemeClr val="hlink"/>
              </a:solidFill>
              <a:latin typeface="Calibri"/>
              <a:ea typeface="Calibri"/>
              <a:cs typeface="Calibri"/>
              <a:sym typeface="Calibri"/>
              <a:hlinkClick r:id="rId6"/>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p:nvPr/>
        </p:nvSpPr>
        <p:spPr>
          <a:xfrm>
            <a:off x="0" y="0"/>
            <a:ext cx="9143999" cy="6864029"/>
          </a:xfrm>
          <a:prstGeom prst="rect">
            <a:avLst/>
          </a:prstGeom>
          <a:blipFill>
            <a:blip r:embed="rId3"/>
            <a:stretch>
              <a:fillRect/>
            </a:stretch>
          </a:blipFill>
        </p:spPr>
      </p:sp>
      <p:sp>
        <p:nvSpPr>
          <p:cNvPr id="92" name="Shape 92"/>
          <p:cNvSpPr/>
          <p:nvPr/>
        </p:nvSpPr>
        <p:spPr>
          <a:xfrm>
            <a:off x="1331640" y="203200"/>
            <a:ext cx="6724650" cy="914400"/>
          </a:xfrm>
          <a:prstGeom prst="rect">
            <a:avLst/>
          </a:prstGeom>
          <a:blipFill>
            <a:blip r:embed="rId4"/>
            <a:stretch>
              <a:fillRect/>
            </a:stretch>
          </a:blipFill>
        </p:spPr>
      </p:sp>
      <p:sp>
        <p:nvSpPr>
          <p:cNvPr id="93" name="Shape 93"/>
          <p:cNvSpPr txBox="1"/>
          <p:nvPr/>
        </p:nvSpPr>
        <p:spPr>
          <a:xfrm>
            <a:off x="395536" y="1916832"/>
            <a:ext cx="7560839" cy="397031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1800" b="1" i="0" u="none" strike="noStrike" cap="none" baseline="0" dirty="0">
                <a:solidFill>
                  <a:schemeClr val="dk1"/>
                </a:solidFill>
                <a:latin typeface="Calibri"/>
                <a:ea typeface="Calibri"/>
                <a:cs typeface="Calibri"/>
                <a:sym typeface="Calibri"/>
              </a:rPr>
              <a:t>Who We Are</a:t>
            </a:r>
          </a:p>
          <a:p>
            <a:endParaRPr lang="en-CA" sz="1800" b="1" i="0" u="none" strike="noStrike" cap="none" baseline="0" dirty="0">
              <a:solidFill>
                <a:schemeClr val="dk1"/>
              </a:solidFill>
              <a:latin typeface="Calibri"/>
              <a:ea typeface="Calibri"/>
              <a:cs typeface="Calibri"/>
              <a:sym typeface="Calibri"/>
            </a:endParaRPr>
          </a:p>
          <a:p>
            <a:pPr marL="0" marR="0" lvl="0" indent="0" algn="l" rtl="0">
              <a:buSzPct val="25000"/>
              <a:buNone/>
            </a:pPr>
            <a:r>
              <a:rPr lang="en-CA" sz="1800" b="0" i="0" u="none" strike="noStrike" cap="none" baseline="0" dirty="0">
                <a:solidFill>
                  <a:schemeClr val="dk1"/>
                </a:solidFill>
                <a:latin typeface="Arial"/>
                <a:ea typeface="Arial"/>
                <a:cs typeface="Arial"/>
                <a:sym typeface="Arial"/>
              </a:rPr>
              <a:t>Carson Statham</a:t>
            </a:r>
            <a:r>
              <a:rPr lang="en-CA" sz="1800" b="0" i="0" u="none" strike="noStrike" cap="none" baseline="0" dirty="0">
                <a:solidFill>
                  <a:schemeClr val="dk1"/>
                </a:solidFill>
                <a:latin typeface="Calibri"/>
                <a:ea typeface="Calibri"/>
                <a:cs typeface="Calibri"/>
                <a:sym typeface="Calibri"/>
              </a:rPr>
              <a:t> </a:t>
            </a:r>
          </a:p>
          <a:p>
            <a:pPr marL="0" marR="0" lvl="0" indent="0" algn="l" rtl="0">
              <a:buSzPct val="25000"/>
              <a:buNone/>
            </a:pPr>
            <a:r>
              <a:rPr lang="en-CA" sz="1800" b="0" i="0" u="none" strike="noStrike" cap="none" baseline="0" dirty="0">
                <a:solidFill>
                  <a:schemeClr val="dk1"/>
                </a:solidFill>
                <a:latin typeface="Calibri"/>
                <a:ea typeface="Calibri"/>
                <a:cs typeface="Calibri"/>
                <a:sym typeface="Calibri"/>
              </a:rPr>
              <a:t>	Computer Services Coordinator</a:t>
            </a:r>
          </a:p>
          <a:p>
            <a:pPr marL="0" marR="0" lvl="0" indent="0" algn="l" rtl="0">
              <a:buSzPct val="25000"/>
              <a:buNone/>
            </a:pPr>
            <a:r>
              <a:rPr lang="en-CA" sz="1800" b="0" i="0" u="none" strike="noStrike" cap="none" baseline="0" dirty="0">
                <a:solidFill>
                  <a:schemeClr val="dk1"/>
                </a:solidFill>
                <a:latin typeface="Calibri"/>
                <a:ea typeface="Calibri"/>
                <a:cs typeface="Calibri"/>
                <a:sym typeface="Calibri"/>
              </a:rPr>
              <a:t>	Olds Municipal Library</a:t>
            </a:r>
          </a:p>
          <a:p>
            <a:pPr marL="0" marR="0" lvl="0" indent="0" algn="l" rtl="0">
              <a:buSzPct val="25000"/>
              <a:buNone/>
            </a:pPr>
            <a:r>
              <a:rPr lang="en-CA" sz="1800" b="0" i="0" u="none" strike="noStrike" cap="none" baseline="0" dirty="0">
                <a:solidFill>
                  <a:schemeClr val="dk1"/>
                </a:solidFill>
                <a:latin typeface="Calibri"/>
                <a:ea typeface="Calibri"/>
                <a:cs typeface="Calibri"/>
                <a:sym typeface="Calibri"/>
              </a:rPr>
              <a:t>	</a:t>
            </a:r>
            <a:r>
              <a:rPr lang="en-CA" sz="1800" b="0" i="0" u="sng" strike="noStrike" cap="none" baseline="0" dirty="0">
                <a:solidFill>
                  <a:schemeClr val="hlink"/>
                </a:solidFill>
                <a:latin typeface="Calibri"/>
                <a:ea typeface="Calibri"/>
                <a:cs typeface="Calibri"/>
                <a:sym typeface="Calibri"/>
                <a:hlinkClick r:id="rId5"/>
              </a:rPr>
              <a:t>cstatham@prl.ab.ca</a:t>
            </a:r>
          </a:p>
          <a:p>
            <a:pPr marL="0" marR="0" lvl="0" indent="0" algn="l" rtl="0">
              <a:buSzPct val="25000"/>
              <a:buNone/>
            </a:pPr>
            <a:r>
              <a:rPr lang="en-CA" sz="1800" b="0" i="0" u="none" strike="noStrike" cap="none" baseline="0" dirty="0">
                <a:solidFill>
                  <a:schemeClr val="dk1"/>
                </a:solidFill>
                <a:latin typeface="Calibri"/>
                <a:ea typeface="Calibri"/>
                <a:cs typeface="Calibri"/>
                <a:sym typeface="Calibri"/>
              </a:rPr>
              <a:t>	</a:t>
            </a:r>
          </a:p>
          <a:p>
            <a:endParaRPr lang="en-CA" sz="1800" b="0" i="0" u="none" strike="noStrike" cap="none" baseline="0" dirty="0">
              <a:solidFill>
                <a:schemeClr val="dk1"/>
              </a:solidFill>
              <a:latin typeface="Calibri"/>
              <a:ea typeface="Calibri"/>
              <a:cs typeface="Calibri"/>
              <a:sym typeface="Calibri"/>
            </a:endParaRPr>
          </a:p>
          <a:p>
            <a:pPr marL="0" marR="0" lvl="0" indent="0" algn="l" rtl="0">
              <a:buSzPct val="25000"/>
              <a:buNone/>
            </a:pPr>
            <a:r>
              <a:rPr lang="en-CA" sz="1800" b="0" i="0" u="none" strike="noStrike" cap="none" baseline="0" dirty="0">
                <a:solidFill>
                  <a:schemeClr val="dk1"/>
                </a:solidFill>
                <a:latin typeface="Arial"/>
                <a:ea typeface="Arial"/>
                <a:cs typeface="Arial"/>
                <a:sym typeface="Arial"/>
              </a:rPr>
              <a:t>Brian Lin </a:t>
            </a:r>
          </a:p>
          <a:p>
            <a:pPr marL="0" marR="0" lvl="0" indent="0" algn="l" rtl="0">
              <a:buSzPct val="25000"/>
              <a:buNone/>
            </a:pPr>
            <a:r>
              <a:rPr lang="en-CA" sz="1800" b="0" i="0" u="none" strike="noStrike" cap="none" baseline="0" dirty="0">
                <a:solidFill>
                  <a:schemeClr val="dk1"/>
                </a:solidFill>
                <a:latin typeface="Calibri"/>
                <a:ea typeface="Calibri"/>
                <a:cs typeface="Calibri"/>
                <a:sym typeface="Calibri"/>
              </a:rPr>
              <a:t>	Training Librarian</a:t>
            </a:r>
          </a:p>
          <a:p>
            <a:pPr marL="0" marR="0" lvl="0" indent="0" algn="l" rtl="0">
              <a:buSzPct val="25000"/>
              <a:buNone/>
            </a:pPr>
            <a:r>
              <a:rPr lang="en-CA" sz="1800" b="0" i="0" u="none" strike="noStrike" cap="none" baseline="0" dirty="0">
                <a:solidFill>
                  <a:schemeClr val="dk1"/>
                </a:solidFill>
                <a:latin typeface="Calibri"/>
                <a:ea typeface="Calibri"/>
                <a:cs typeface="Calibri"/>
                <a:sym typeface="Calibri"/>
              </a:rPr>
              <a:t>	The Alberta Library</a:t>
            </a:r>
          </a:p>
          <a:p>
            <a:pPr marL="0" marR="0" lvl="0" indent="0" algn="l" rtl="0">
              <a:buSzPct val="25000"/>
              <a:buNone/>
            </a:pPr>
            <a:r>
              <a:rPr lang="en-CA" sz="1800" b="0" i="0" u="none" strike="noStrike" cap="none" baseline="0" dirty="0">
                <a:solidFill>
                  <a:schemeClr val="dk1"/>
                </a:solidFill>
                <a:latin typeface="Calibri"/>
                <a:ea typeface="Calibri"/>
                <a:cs typeface="Calibri"/>
                <a:sym typeface="Calibri"/>
              </a:rPr>
              <a:t>	</a:t>
            </a:r>
            <a:r>
              <a:rPr lang="en-CA" sz="1800" b="0" i="0" u="sng" strike="noStrike" cap="none" baseline="0" dirty="0">
                <a:solidFill>
                  <a:schemeClr val="hlink"/>
                </a:solidFill>
                <a:latin typeface="Calibri"/>
                <a:ea typeface="Calibri"/>
                <a:cs typeface="Calibri"/>
                <a:sym typeface="Calibri"/>
                <a:hlinkClick r:id="rId6"/>
              </a:rPr>
              <a:t>blin@thealbertalibrary.ab.ca</a:t>
            </a:r>
          </a:p>
          <a:p>
            <a:endParaRPr lang="en-CA" sz="1800" b="0" i="0" u="sng" strike="noStrike" cap="none" baseline="0" dirty="0">
              <a:solidFill>
                <a:schemeClr val="hlink"/>
              </a:solidFill>
              <a:latin typeface="Calibri"/>
              <a:ea typeface="Calibri"/>
              <a:cs typeface="Calibri"/>
              <a:sym typeface="Calibri"/>
              <a:hlinkClick r:id="rId6"/>
            </a:endParaRPr>
          </a:p>
          <a:p>
            <a:endParaRPr lang="en-CA" sz="1800" b="0" i="0" u="sng" strike="noStrike" cap="none" baseline="0" dirty="0">
              <a:solidFill>
                <a:schemeClr val="hlink"/>
              </a:solidFill>
              <a:latin typeface="Calibri"/>
              <a:ea typeface="Calibri"/>
              <a:cs typeface="Calibri"/>
              <a:sym typeface="Calibri"/>
              <a:hlinkClick r:id="rId6"/>
            </a:endParaRP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p:nvPr/>
        </p:nvSpPr>
        <p:spPr>
          <a:xfrm>
            <a:off x="20455" y="-126776"/>
            <a:ext cx="9143999" cy="6984775"/>
          </a:xfrm>
          <a:prstGeom prst="rect">
            <a:avLst/>
          </a:prstGeom>
          <a:blipFill>
            <a:blip r:embed="rId3"/>
            <a:stretch>
              <a:fillRect/>
            </a:stretch>
          </a:blipFill>
        </p:spPr>
      </p:sp>
      <p:sp>
        <p:nvSpPr>
          <p:cNvPr id="99" name="Shape 99"/>
          <p:cNvSpPr/>
          <p:nvPr/>
        </p:nvSpPr>
        <p:spPr>
          <a:xfrm>
            <a:off x="1115830" y="116631"/>
            <a:ext cx="6953250" cy="895350"/>
          </a:xfrm>
          <a:prstGeom prst="rect">
            <a:avLst/>
          </a:prstGeom>
          <a:blipFill>
            <a:blip r:embed="rId4"/>
            <a:stretch>
              <a:fillRect/>
            </a:stretch>
          </a:blipFill>
        </p:spPr>
      </p:sp>
      <p:sp>
        <p:nvSpPr>
          <p:cNvPr id="100" name="Shape 100"/>
          <p:cNvSpPr txBox="1"/>
          <p:nvPr/>
        </p:nvSpPr>
        <p:spPr>
          <a:xfrm>
            <a:off x="-41770" y="949533"/>
            <a:ext cx="9117768"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3600" b="0" i="0" u="none" strike="noStrike" cap="none" baseline="0">
                <a:solidFill>
                  <a:schemeClr val="dk1"/>
                </a:solidFill>
                <a:latin typeface="Arial"/>
                <a:ea typeface="Arial"/>
                <a:cs typeface="Arial"/>
                <a:sym typeface="Arial"/>
              </a:rPr>
              <a:t>What is Minecraft?</a:t>
            </a:r>
          </a:p>
        </p:txBody>
      </p:sp>
      <p:sp>
        <p:nvSpPr>
          <p:cNvPr id="101" name="Shape 101"/>
          <p:cNvSpPr/>
          <p:nvPr/>
        </p:nvSpPr>
        <p:spPr>
          <a:xfrm>
            <a:off x="251519" y="1958415"/>
            <a:ext cx="3672408" cy="2344189"/>
          </a:xfrm>
          <a:prstGeom prst="rect">
            <a:avLst/>
          </a:prstGeom>
          <a:blipFill>
            <a:blip r:embed="rId5"/>
            <a:stretch>
              <a:fillRect/>
            </a:stretch>
          </a:blipFill>
        </p:spPr>
      </p:sp>
      <p:sp>
        <p:nvSpPr>
          <p:cNvPr id="102" name="Shape 102"/>
          <p:cNvSpPr txBox="1"/>
          <p:nvPr/>
        </p:nvSpPr>
        <p:spPr>
          <a:xfrm>
            <a:off x="116356" y="4441280"/>
            <a:ext cx="3384375"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1200" b="0" i="0" u="none" strike="noStrike" cap="none" baseline="0">
                <a:solidFill>
                  <a:schemeClr val="dk1"/>
                </a:solidFill>
                <a:latin typeface="Calibri"/>
                <a:ea typeface="Calibri"/>
                <a:cs typeface="Calibri"/>
                <a:sym typeface="Calibri"/>
              </a:rPr>
              <a:t>Credit: </a:t>
            </a:r>
            <a:r>
              <a:rPr lang="en-CA" sz="1200" b="0" i="0" u="sng" strike="noStrike" cap="none" baseline="0">
                <a:solidFill>
                  <a:schemeClr val="hlink"/>
                </a:solidFill>
                <a:latin typeface="Calibri"/>
                <a:ea typeface="Calibri"/>
                <a:cs typeface="Calibri"/>
                <a:sym typeface="Calibri"/>
                <a:hlinkClick r:id="rId6"/>
              </a:rPr>
              <a:t>NiegelvonWolf</a:t>
            </a:r>
            <a:r>
              <a:rPr lang="en-CA" sz="1200" b="0" i="0" u="none" strike="noStrike" cap="none" baseline="0">
                <a:solidFill>
                  <a:schemeClr val="dk1"/>
                </a:solidFill>
                <a:latin typeface="Calibri"/>
                <a:ea typeface="Calibri"/>
                <a:cs typeface="Calibri"/>
                <a:sym typeface="Calibri"/>
              </a:rPr>
              <a:t> on DeviantArt</a:t>
            </a:r>
          </a:p>
        </p:txBody>
      </p:sp>
      <p:sp>
        <p:nvSpPr>
          <p:cNvPr id="103" name="Shape 103"/>
          <p:cNvSpPr txBox="1"/>
          <p:nvPr/>
        </p:nvSpPr>
        <p:spPr>
          <a:xfrm>
            <a:off x="5969507" y="4469662"/>
            <a:ext cx="3384375"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1200" b="0" i="0" u="none" strike="noStrike" cap="none" baseline="0">
                <a:solidFill>
                  <a:schemeClr val="dk1"/>
                </a:solidFill>
                <a:latin typeface="Calibri"/>
                <a:ea typeface="Calibri"/>
                <a:cs typeface="Calibri"/>
                <a:sym typeface="Calibri"/>
              </a:rPr>
              <a:t>Credit: </a:t>
            </a:r>
            <a:r>
              <a:rPr lang="en-CA" sz="1200" b="0" i="0" u="sng" strike="noStrike" cap="none" baseline="0">
                <a:solidFill>
                  <a:schemeClr val="hlink"/>
                </a:solidFill>
                <a:latin typeface="Calibri"/>
                <a:ea typeface="Calibri"/>
                <a:cs typeface="Calibri"/>
                <a:sym typeface="Calibri"/>
                <a:hlinkClick r:id="rId7"/>
              </a:rPr>
              <a:t>Michal1995</a:t>
            </a:r>
            <a:r>
              <a:rPr lang="en-CA" sz="1200" b="0" i="0" u="none" strike="noStrike" cap="none" baseline="0">
                <a:solidFill>
                  <a:schemeClr val="dk1"/>
                </a:solidFill>
                <a:latin typeface="Calibri"/>
                <a:ea typeface="Calibri"/>
                <a:cs typeface="Calibri"/>
                <a:sym typeface="Calibri"/>
              </a:rPr>
              <a:t> on DeviantArt</a:t>
            </a:r>
          </a:p>
        </p:txBody>
      </p:sp>
      <p:sp>
        <p:nvSpPr>
          <p:cNvPr id="104" name="Shape 104"/>
          <p:cNvSpPr/>
          <p:nvPr/>
        </p:nvSpPr>
        <p:spPr>
          <a:xfrm>
            <a:off x="2483767" y="3629494"/>
            <a:ext cx="3378893" cy="2754136"/>
          </a:xfrm>
          <a:prstGeom prst="rect">
            <a:avLst/>
          </a:prstGeom>
          <a:blipFill>
            <a:blip r:embed="rId8"/>
            <a:stretch>
              <a:fillRect/>
            </a:stretch>
          </a:blipFill>
        </p:spPr>
      </p:sp>
      <p:sp>
        <p:nvSpPr>
          <p:cNvPr id="105" name="Shape 105"/>
          <p:cNvSpPr txBox="1"/>
          <p:nvPr/>
        </p:nvSpPr>
        <p:spPr>
          <a:xfrm>
            <a:off x="2470577" y="6453335"/>
            <a:ext cx="3384375"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1200" b="0" i="0" u="none" strike="noStrike" cap="none" baseline="0">
                <a:solidFill>
                  <a:schemeClr val="dk1"/>
                </a:solidFill>
                <a:latin typeface="Calibri"/>
                <a:ea typeface="Calibri"/>
                <a:cs typeface="Calibri"/>
                <a:sym typeface="Calibri"/>
              </a:rPr>
              <a:t>Credit: </a:t>
            </a:r>
            <a:r>
              <a:rPr lang="en-CA" sz="1200" b="0" i="0" u="sng" strike="noStrike" cap="none" baseline="0">
                <a:solidFill>
                  <a:schemeClr val="hlink"/>
                </a:solidFill>
                <a:latin typeface="Calibri"/>
                <a:ea typeface="Calibri"/>
                <a:cs typeface="Calibri"/>
                <a:sym typeface="Calibri"/>
                <a:hlinkClick r:id="rId9"/>
              </a:rPr>
              <a:t>mickmoffat</a:t>
            </a:r>
            <a:r>
              <a:rPr lang="en-CA" sz="1200" b="0" i="0" u="none" strike="noStrike" cap="none" baseline="0">
                <a:solidFill>
                  <a:schemeClr val="dk1"/>
                </a:solidFill>
                <a:latin typeface="Calibri"/>
                <a:ea typeface="Calibri"/>
                <a:cs typeface="Calibri"/>
                <a:sym typeface="Calibri"/>
              </a:rPr>
              <a:t> on DeviantArt</a:t>
            </a:r>
          </a:p>
        </p:txBody>
      </p:sp>
      <p:sp>
        <p:nvSpPr>
          <p:cNvPr id="106" name="Shape 106"/>
          <p:cNvSpPr/>
          <p:nvPr/>
        </p:nvSpPr>
        <p:spPr>
          <a:xfrm>
            <a:off x="4162766" y="1991299"/>
            <a:ext cx="4896543" cy="2346355"/>
          </a:xfrm>
          <a:prstGeom prst="rect">
            <a:avLst/>
          </a:prstGeom>
          <a:blipFill>
            <a:blip r:embed="rId10"/>
            <a:stretch>
              <a:fillRect/>
            </a:stretch>
          </a:blipFill>
        </p:spPr>
      </p:sp>
      <p:sp>
        <p:nvSpPr>
          <p:cNvPr id="107" name="Shape 107"/>
          <p:cNvSpPr txBox="1"/>
          <p:nvPr/>
        </p:nvSpPr>
        <p:spPr>
          <a:xfrm>
            <a:off x="1801765" y="1550492"/>
            <a:ext cx="5472607"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1800" b="1" i="0" u="none" strike="noStrike" cap="none" baseline="0">
                <a:solidFill>
                  <a:schemeClr val="dk1"/>
                </a:solidFill>
                <a:latin typeface="Calibri"/>
                <a:ea typeface="Calibri"/>
                <a:cs typeface="Calibri"/>
                <a:sym typeface="Calibri"/>
              </a:rPr>
              <a:t>Minecraft is an Open World Sandbox Style Game!</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p:nvPr/>
        </p:nvSpPr>
        <p:spPr>
          <a:xfrm>
            <a:off x="-105785" y="0"/>
            <a:ext cx="9143999" cy="6984775"/>
          </a:xfrm>
          <a:prstGeom prst="rect">
            <a:avLst/>
          </a:prstGeom>
          <a:blipFill>
            <a:blip r:embed="rId3"/>
            <a:stretch>
              <a:fillRect/>
            </a:stretch>
          </a:blipFill>
        </p:spPr>
      </p:sp>
      <p:sp>
        <p:nvSpPr>
          <p:cNvPr id="114" name="Shape 114"/>
          <p:cNvSpPr/>
          <p:nvPr/>
        </p:nvSpPr>
        <p:spPr>
          <a:xfrm>
            <a:off x="1475655" y="218405"/>
            <a:ext cx="6953250" cy="895350"/>
          </a:xfrm>
          <a:prstGeom prst="rect">
            <a:avLst/>
          </a:prstGeom>
          <a:blipFill>
            <a:blip r:embed="rId4"/>
            <a:stretch>
              <a:fillRect/>
            </a:stretch>
          </a:blipFill>
        </p:spPr>
      </p:sp>
      <p:sp>
        <p:nvSpPr>
          <p:cNvPr id="115" name="Shape 115"/>
          <p:cNvSpPr txBox="1"/>
          <p:nvPr/>
        </p:nvSpPr>
        <p:spPr>
          <a:xfrm>
            <a:off x="0" y="1080546"/>
            <a:ext cx="9117768"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3600" b="0" i="0" u="none" strike="noStrike" cap="none" baseline="0">
                <a:solidFill>
                  <a:schemeClr val="dk1"/>
                </a:solidFill>
                <a:latin typeface="Arial"/>
                <a:ea typeface="Arial"/>
                <a:cs typeface="Arial"/>
                <a:sym typeface="Arial"/>
              </a:rPr>
              <a:t>What is Minecraft?</a:t>
            </a:r>
          </a:p>
        </p:txBody>
      </p:sp>
      <p:sp>
        <p:nvSpPr>
          <p:cNvPr id="116" name="Shape 116"/>
          <p:cNvSpPr txBox="1"/>
          <p:nvPr/>
        </p:nvSpPr>
        <p:spPr>
          <a:xfrm>
            <a:off x="107504" y="4737230"/>
            <a:ext cx="3384375"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1200" b="0" i="0" u="none" strike="noStrike" cap="none" baseline="0">
                <a:solidFill>
                  <a:schemeClr val="dk1"/>
                </a:solidFill>
                <a:latin typeface="Calibri"/>
                <a:ea typeface="Calibri"/>
                <a:cs typeface="Calibri"/>
                <a:sym typeface="Calibri"/>
              </a:rPr>
              <a:t>Credit: </a:t>
            </a:r>
            <a:r>
              <a:rPr lang="en-CA" sz="1200" b="0" i="0" u="sng" strike="noStrike" cap="none" baseline="0">
                <a:solidFill>
                  <a:schemeClr val="hlink"/>
                </a:solidFill>
                <a:latin typeface="Calibri"/>
                <a:ea typeface="Calibri"/>
                <a:cs typeface="Calibri"/>
                <a:sym typeface="Calibri"/>
                <a:hlinkClick r:id="rId5"/>
              </a:rPr>
              <a:t>Remakelearning.org</a:t>
            </a:r>
          </a:p>
        </p:txBody>
      </p:sp>
      <p:sp>
        <p:nvSpPr>
          <p:cNvPr id="117" name="Shape 117"/>
          <p:cNvSpPr txBox="1"/>
          <p:nvPr/>
        </p:nvSpPr>
        <p:spPr>
          <a:xfrm>
            <a:off x="3831957" y="6447819"/>
            <a:ext cx="169218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1200" b="0" i="0" u="none" strike="noStrike" cap="none" baseline="0">
                <a:solidFill>
                  <a:schemeClr val="dk1"/>
                </a:solidFill>
                <a:latin typeface="Calibri"/>
                <a:ea typeface="Calibri"/>
                <a:cs typeface="Calibri"/>
                <a:sym typeface="Calibri"/>
              </a:rPr>
              <a:t>Credit: </a:t>
            </a:r>
            <a:r>
              <a:rPr lang="en-CA" sz="1200" b="0" i="0" u="sng" strike="noStrike" cap="none" baseline="0">
                <a:solidFill>
                  <a:schemeClr val="hlink"/>
                </a:solidFill>
                <a:latin typeface="Calibri"/>
                <a:ea typeface="Calibri"/>
                <a:cs typeface="Calibri"/>
                <a:sym typeface="Calibri"/>
                <a:hlinkClick r:id="rId6"/>
              </a:rPr>
              <a:t>Kerry </a:t>
            </a:r>
            <a:r>
              <a:rPr lang="en-CA" sz="1200" b="0" i="0" u="none" strike="noStrike" cap="none" baseline="0">
                <a:solidFill>
                  <a:schemeClr val="dk1"/>
                </a:solidFill>
                <a:latin typeface="Calibri"/>
                <a:ea typeface="Calibri"/>
                <a:cs typeface="Calibri"/>
                <a:sym typeface="Calibri"/>
              </a:rPr>
              <a:t>J on Flickr</a:t>
            </a:r>
          </a:p>
        </p:txBody>
      </p:sp>
      <p:sp>
        <p:nvSpPr>
          <p:cNvPr id="118" name="Shape 118"/>
          <p:cNvSpPr/>
          <p:nvPr/>
        </p:nvSpPr>
        <p:spPr>
          <a:xfrm>
            <a:off x="105383" y="2046650"/>
            <a:ext cx="4962453" cy="2684151"/>
          </a:xfrm>
          <a:prstGeom prst="rect">
            <a:avLst/>
          </a:prstGeom>
          <a:blipFill>
            <a:blip r:embed="rId7"/>
            <a:stretch>
              <a:fillRect/>
            </a:stretch>
          </a:blipFill>
        </p:spPr>
      </p:sp>
      <p:sp>
        <p:nvSpPr>
          <p:cNvPr id="119" name="Shape 119"/>
          <p:cNvSpPr/>
          <p:nvPr/>
        </p:nvSpPr>
        <p:spPr>
          <a:xfrm>
            <a:off x="3715901" y="3102485"/>
            <a:ext cx="5313601" cy="3345333"/>
          </a:xfrm>
          <a:prstGeom prst="rect">
            <a:avLst/>
          </a:prstGeom>
          <a:blipFill>
            <a:blip r:embed="rId8"/>
            <a:stretch>
              <a:fillRect/>
            </a:stretch>
          </a:blipFill>
        </p:spPr>
      </p:sp>
      <p:sp>
        <p:nvSpPr>
          <p:cNvPr id="120" name="Shape 120"/>
          <p:cNvSpPr txBox="1"/>
          <p:nvPr/>
        </p:nvSpPr>
        <p:spPr>
          <a:xfrm>
            <a:off x="2699791" y="1677317"/>
            <a:ext cx="426158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1800" b="1" i="0" u="none" strike="noStrike" cap="none" baseline="0">
                <a:solidFill>
                  <a:schemeClr val="dk1"/>
                </a:solidFill>
                <a:latin typeface="Calibri"/>
                <a:ea typeface="Calibri"/>
                <a:cs typeface="Calibri"/>
                <a:sym typeface="Calibri"/>
              </a:rPr>
              <a:t>Minecraft is a Survival / Adventure Game!</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p:nvPr/>
        </p:nvSpPr>
        <p:spPr>
          <a:xfrm>
            <a:off x="0" y="-25877"/>
            <a:ext cx="9143999" cy="6864029"/>
          </a:xfrm>
          <a:prstGeom prst="rect">
            <a:avLst/>
          </a:prstGeom>
          <a:blipFill>
            <a:blip r:embed="rId3"/>
            <a:stretch>
              <a:fillRect/>
            </a:stretch>
          </a:blipFill>
        </p:spPr>
      </p:sp>
      <p:sp>
        <p:nvSpPr>
          <p:cNvPr id="127" name="Shape 127"/>
          <p:cNvSpPr/>
          <p:nvPr/>
        </p:nvSpPr>
        <p:spPr>
          <a:xfrm>
            <a:off x="1095375" y="196850"/>
            <a:ext cx="6953250" cy="895350"/>
          </a:xfrm>
          <a:prstGeom prst="rect">
            <a:avLst/>
          </a:prstGeom>
          <a:blipFill>
            <a:blip r:embed="rId4"/>
            <a:stretch>
              <a:fillRect/>
            </a:stretch>
          </a:blipFill>
        </p:spPr>
      </p:sp>
      <p:sp>
        <p:nvSpPr>
          <p:cNvPr id="128" name="Shape 128"/>
          <p:cNvSpPr txBox="1"/>
          <p:nvPr/>
        </p:nvSpPr>
        <p:spPr>
          <a:xfrm>
            <a:off x="26232" y="1066800"/>
            <a:ext cx="9117768"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3600" b="0" i="0" u="none" strike="noStrike" cap="none" baseline="0">
                <a:solidFill>
                  <a:schemeClr val="dk1"/>
                </a:solidFill>
                <a:latin typeface="Arial"/>
                <a:ea typeface="Arial"/>
                <a:cs typeface="Arial"/>
                <a:sym typeface="Arial"/>
              </a:rPr>
              <a:t>What is MinecraftEDU?</a:t>
            </a:r>
          </a:p>
        </p:txBody>
      </p:sp>
      <p:sp>
        <p:nvSpPr>
          <p:cNvPr id="129" name="Shape 129"/>
          <p:cNvSpPr/>
          <p:nvPr/>
        </p:nvSpPr>
        <p:spPr>
          <a:xfrm>
            <a:off x="427452" y="1895475"/>
            <a:ext cx="8315325" cy="1533525"/>
          </a:xfrm>
          <a:prstGeom prst="rect">
            <a:avLst/>
          </a:prstGeom>
          <a:blipFill>
            <a:blip r:embed="rId5"/>
            <a:stretch>
              <a:fillRect/>
            </a:stretch>
          </a:blipFill>
        </p:spPr>
      </p:sp>
      <p:sp>
        <p:nvSpPr>
          <p:cNvPr id="130" name="Shape 130"/>
          <p:cNvSpPr txBox="1"/>
          <p:nvPr/>
        </p:nvSpPr>
        <p:spPr>
          <a:xfrm>
            <a:off x="427452" y="3573017"/>
            <a:ext cx="8465027" cy="3447098"/>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Calibri"/>
              <a:buChar char="•"/>
            </a:pPr>
            <a:r>
              <a:rPr lang="en-CA" sz="2000" b="0" i="0" u="none" strike="noStrike" cap="none" baseline="0">
                <a:solidFill>
                  <a:schemeClr val="dk1"/>
                </a:solidFill>
                <a:latin typeface="Calibri"/>
                <a:ea typeface="Calibri"/>
                <a:cs typeface="Calibri"/>
                <a:sym typeface="Calibri"/>
              </a:rPr>
              <a:t>An affordable Minecraft License for educators and (by extension) libraries</a:t>
            </a:r>
          </a:p>
          <a:p>
            <a:pPr marL="285750" marR="0" lvl="0" indent="-285750" algn="l" rtl="0">
              <a:buClr>
                <a:schemeClr val="dk1"/>
              </a:buClr>
              <a:buSzPct val="100000"/>
              <a:buFont typeface="Calibri"/>
              <a:buChar char="•"/>
            </a:pPr>
            <a:r>
              <a:rPr lang="en-CA" sz="2000" b="0" i="0" u="none" strike="noStrike" cap="none" baseline="0">
                <a:solidFill>
                  <a:schemeClr val="dk1"/>
                </a:solidFill>
                <a:latin typeface="Calibri"/>
                <a:ea typeface="Calibri"/>
                <a:cs typeface="Calibri"/>
                <a:sym typeface="Calibri"/>
              </a:rPr>
              <a:t>Allows license holders to install Minecraft on any computer that they own</a:t>
            </a:r>
          </a:p>
          <a:p>
            <a:pPr marL="285750" marR="0" lvl="0" indent="-285750" algn="l" rtl="0">
              <a:buClr>
                <a:schemeClr val="dk1"/>
              </a:buClr>
              <a:buSzPct val="100000"/>
              <a:buFont typeface="Calibri"/>
              <a:buChar char="•"/>
            </a:pPr>
            <a:r>
              <a:rPr lang="en-CA" sz="2000" b="0" i="0" u="none" strike="noStrike" cap="none" baseline="0">
                <a:solidFill>
                  <a:schemeClr val="dk1"/>
                </a:solidFill>
                <a:latin typeface="Calibri"/>
                <a:ea typeface="Calibri"/>
                <a:cs typeface="Calibri"/>
                <a:sym typeface="Calibri"/>
              </a:rPr>
              <a:t>Provides unique set of tools that allows library staff to easily set up Minecraft programs within their library that is unavailable through typical Minecraft License:</a:t>
            </a:r>
          </a:p>
          <a:p>
            <a:pPr marL="742950" marR="0" lvl="1" indent="-285750" algn="l" rtl="0">
              <a:buClr>
                <a:schemeClr val="dk1"/>
              </a:buClr>
              <a:buSzPct val="100000"/>
              <a:buFont typeface="Calibri"/>
              <a:buChar char="•"/>
            </a:pPr>
            <a:r>
              <a:rPr lang="en-CA" sz="2000" b="0" i="0" u="none" strike="noStrike" cap="none" baseline="0">
                <a:solidFill>
                  <a:schemeClr val="dk1"/>
                </a:solidFill>
                <a:latin typeface="Calibri"/>
                <a:ea typeface="Calibri"/>
                <a:cs typeface="Calibri"/>
                <a:sym typeface="Calibri"/>
              </a:rPr>
              <a:t>In Game Teacher Menu which allows library staff to easily set up and modify worlds</a:t>
            </a:r>
          </a:p>
          <a:p>
            <a:pPr marL="742950" marR="0" lvl="1" indent="-285750" algn="l" rtl="0">
              <a:buClr>
                <a:schemeClr val="dk1"/>
              </a:buClr>
              <a:buSzPct val="100000"/>
              <a:buFont typeface="Calibri"/>
              <a:buChar char="•"/>
            </a:pPr>
            <a:r>
              <a:rPr lang="en-CA" sz="2000" b="0" i="0" u="none" strike="noStrike" cap="none" baseline="0">
                <a:solidFill>
                  <a:schemeClr val="dk1"/>
                </a:solidFill>
                <a:latin typeface="Calibri"/>
                <a:ea typeface="Calibri"/>
                <a:cs typeface="Calibri"/>
                <a:sym typeface="Calibri"/>
              </a:rPr>
              <a:t>Central launcher for setting up MinecraftEdu clients and Servers</a:t>
            </a:r>
          </a:p>
          <a:p>
            <a:pPr marL="742950" marR="0" lvl="1" indent="-285750" algn="l" rtl="0">
              <a:buClr>
                <a:schemeClr val="dk1"/>
              </a:buClr>
              <a:buSzPct val="100000"/>
              <a:buFont typeface="Calibri"/>
              <a:buChar char="•"/>
            </a:pPr>
            <a:r>
              <a:rPr lang="en-CA" sz="2000" b="0" i="0" u="none" strike="noStrike" cap="none" baseline="0">
                <a:solidFill>
                  <a:schemeClr val="dk1"/>
                </a:solidFill>
                <a:latin typeface="Calibri"/>
                <a:ea typeface="Calibri"/>
                <a:cs typeface="Calibri"/>
                <a:sym typeface="Calibri"/>
              </a:rPr>
              <a:t>Pre designed words for educational settings </a:t>
            </a:r>
          </a:p>
          <a:p>
            <a:pPr marL="742950" marR="0" lvl="1" indent="-285750" algn="l" rtl="0">
              <a:buClr>
                <a:schemeClr val="dk1"/>
              </a:buClr>
              <a:buSzPct val="100000"/>
              <a:buFont typeface="Calibri"/>
              <a:buChar char="•"/>
            </a:pPr>
            <a:r>
              <a:rPr lang="en-CA" sz="2000" b="0" i="0" u="none" strike="noStrike" cap="none" baseline="0">
                <a:solidFill>
                  <a:schemeClr val="dk1"/>
                </a:solidFill>
                <a:latin typeface="Calibri"/>
                <a:ea typeface="Calibri"/>
                <a:cs typeface="Calibri"/>
                <a:sym typeface="Calibri"/>
              </a:rPr>
              <a:t>And more!</a:t>
            </a:r>
          </a:p>
          <a:p>
            <a:endParaRPr lang="en-CA" sz="2000" b="0" i="0" u="none" strike="noStrike" cap="none" baseline="0">
              <a:solidFill>
                <a:schemeClr val="dk1"/>
              </a:solidFill>
              <a:latin typeface="Calibri"/>
              <a:ea typeface="Calibri"/>
              <a:cs typeface="Calibri"/>
              <a:sym typeface="Calibri"/>
            </a:endParaRP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p:nvPr/>
        </p:nvSpPr>
        <p:spPr>
          <a:xfrm>
            <a:off x="0" y="0"/>
            <a:ext cx="9143999" cy="6864029"/>
          </a:xfrm>
          <a:prstGeom prst="rect">
            <a:avLst/>
          </a:prstGeom>
          <a:blipFill>
            <a:blip r:embed="rId3"/>
            <a:stretch>
              <a:fillRect/>
            </a:stretch>
          </a:blipFill>
        </p:spPr>
      </p:sp>
      <p:sp>
        <p:nvSpPr>
          <p:cNvPr id="137" name="Shape 137"/>
          <p:cNvSpPr/>
          <p:nvPr/>
        </p:nvSpPr>
        <p:spPr>
          <a:xfrm>
            <a:off x="0" y="332656"/>
            <a:ext cx="9305925" cy="742950"/>
          </a:xfrm>
          <a:prstGeom prst="rect">
            <a:avLst/>
          </a:prstGeom>
          <a:blipFill>
            <a:blip r:embed="rId4"/>
            <a:stretch>
              <a:fillRect/>
            </a:stretch>
          </a:blipFill>
        </p:spPr>
      </p:sp>
      <p:sp>
        <p:nvSpPr>
          <p:cNvPr id="138" name="Shape 138"/>
          <p:cNvSpPr/>
          <p:nvPr/>
        </p:nvSpPr>
        <p:spPr>
          <a:xfrm>
            <a:off x="2006600" y="3284984"/>
            <a:ext cx="5054600" cy="2961995"/>
          </a:xfrm>
          <a:prstGeom prst="rect">
            <a:avLst/>
          </a:prstGeom>
          <a:blipFill>
            <a:blip r:embed="rId5"/>
            <a:stretch>
              <a:fillRect/>
            </a:stretch>
          </a:blipFill>
        </p:spPr>
      </p:sp>
      <p:sp>
        <p:nvSpPr>
          <p:cNvPr id="139" name="Shape 139"/>
          <p:cNvSpPr txBox="1"/>
          <p:nvPr/>
        </p:nvSpPr>
        <p:spPr>
          <a:xfrm>
            <a:off x="3352800" y="6319610"/>
            <a:ext cx="3384375"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1200" b="0" i="0" u="none" strike="noStrike" cap="none" baseline="0">
                <a:solidFill>
                  <a:schemeClr val="dk1"/>
                </a:solidFill>
                <a:latin typeface="Calibri"/>
                <a:ea typeface="Calibri"/>
                <a:cs typeface="Calibri"/>
                <a:sym typeface="Calibri"/>
              </a:rPr>
              <a:t>Credit: </a:t>
            </a:r>
            <a:r>
              <a:rPr lang="en-CA" sz="1200" b="0" i="0" u="sng" strike="noStrike" cap="none" baseline="0">
                <a:solidFill>
                  <a:schemeClr val="hlink"/>
                </a:solidFill>
                <a:latin typeface="Calibri"/>
                <a:ea typeface="Calibri"/>
                <a:cs typeface="Calibri"/>
                <a:sym typeface="Calibri"/>
                <a:hlinkClick r:id="rId6"/>
              </a:rPr>
              <a:t>Circulating</a:t>
            </a:r>
            <a:r>
              <a:rPr lang="en-CA" sz="1200" b="0" i="0" u="none" strike="noStrike" cap="none" baseline="0">
                <a:solidFill>
                  <a:schemeClr val="dk1"/>
                </a:solidFill>
                <a:latin typeface="Calibri"/>
                <a:ea typeface="Calibri"/>
                <a:cs typeface="Calibri"/>
                <a:sym typeface="Calibri"/>
              </a:rPr>
              <a:t> on Flickr</a:t>
            </a:r>
          </a:p>
        </p:txBody>
      </p:sp>
      <p:sp>
        <p:nvSpPr>
          <p:cNvPr id="140" name="Shape 140"/>
          <p:cNvSpPr txBox="1"/>
          <p:nvPr/>
        </p:nvSpPr>
        <p:spPr>
          <a:xfrm>
            <a:off x="26232" y="1066800"/>
            <a:ext cx="9117768"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3600" b="0" i="0" u="none" strike="noStrike" cap="none" baseline="0">
                <a:solidFill>
                  <a:schemeClr val="dk1"/>
                </a:solidFill>
                <a:latin typeface="Arial"/>
                <a:ea typeface="Arial"/>
                <a:cs typeface="Arial"/>
                <a:sym typeface="Arial"/>
              </a:rPr>
              <a:t>Why MinecraftEDU in your Library?</a:t>
            </a:r>
          </a:p>
        </p:txBody>
      </p:sp>
      <p:sp>
        <p:nvSpPr>
          <p:cNvPr id="141" name="Shape 141"/>
          <p:cNvSpPr txBox="1"/>
          <p:nvPr/>
        </p:nvSpPr>
        <p:spPr>
          <a:xfrm>
            <a:off x="304800" y="1905000"/>
            <a:ext cx="8458200" cy="120032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100000"/>
              <a:buFont typeface="Calibri"/>
              <a:buChar char="•"/>
            </a:pPr>
            <a:r>
              <a:rPr lang="en-CA" sz="1800" b="0" i="0" u="none" strike="noStrike" cap="none" baseline="0">
                <a:solidFill>
                  <a:schemeClr val="dk1"/>
                </a:solidFill>
                <a:latin typeface="Calibri"/>
                <a:ea typeface="Calibri"/>
                <a:cs typeface="Calibri"/>
                <a:sym typeface="Calibri"/>
              </a:rPr>
              <a:t> Brings gamers together in safe place to play Minecraft </a:t>
            </a:r>
          </a:p>
          <a:p>
            <a:pPr marL="0" marR="0" lvl="0" indent="0" algn="l" rtl="0">
              <a:buClr>
                <a:schemeClr val="dk1"/>
              </a:buClr>
              <a:buSzPct val="100000"/>
              <a:buFont typeface="Calibri"/>
              <a:buChar char="•"/>
            </a:pPr>
            <a:r>
              <a:rPr lang="en-CA" sz="1800" b="0" i="0" u="none" strike="noStrike" cap="none" baseline="0">
                <a:solidFill>
                  <a:schemeClr val="dk1"/>
                </a:solidFill>
                <a:latin typeface="Calibri"/>
                <a:ea typeface="Calibri"/>
                <a:cs typeface="Calibri"/>
                <a:sym typeface="Calibri"/>
              </a:rPr>
              <a:t> Meets Plan of Service needs that identify content creation, safe place for young people, stimulating imagination and any youth programming goals libraries might have</a:t>
            </a:r>
          </a:p>
          <a:p>
            <a:pPr marL="0" marR="0" lvl="0" indent="0" algn="l" rtl="0">
              <a:buClr>
                <a:schemeClr val="dk1"/>
              </a:buClr>
              <a:buSzPct val="100000"/>
              <a:buFont typeface="Calibri"/>
              <a:buChar char="•"/>
            </a:pPr>
            <a:r>
              <a:rPr lang="en-CA" sz="1800" b="0" i="0" u="none" strike="noStrike" cap="none" baseline="0">
                <a:solidFill>
                  <a:schemeClr val="dk1"/>
                </a:solidFill>
                <a:latin typeface="Calibri"/>
                <a:ea typeface="Calibri"/>
                <a:cs typeface="Calibri"/>
                <a:sym typeface="Calibri"/>
              </a:rPr>
              <a:t> Opportunity to connect with gamers of all ages in your community</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p:nvPr/>
        </p:nvSpPr>
        <p:spPr>
          <a:xfrm>
            <a:off x="0" y="0"/>
            <a:ext cx="9143999" cy="6864029"/>
          </a:xfrm>
          <a:prstGeom prst="rect">
            <a:avLst/>
          </a:prstGeom>
          <a:blipFill>
            <a:blip r:embed="rId3"/>
            <a:stretch>
              <a:fillRect/>
            </a:stretch>
          </a:blipFill>
        </p:spPr>
      </p:sp>
      <p:sp>
        <p:nvSpPr>
          <p:cNvPr id="148" name="Shape 148"/>
          <p:cNvSpPr/>
          <p:nvPr/>
        </p:nvSpPr>
        <p:spPr>
          <a:xfrm>
            <a:off x="0" y="332656"/>
            <a:ext cx="9305925" cy="742950"/>
          </a:xfrm>
          <a:prstGeom prst="rect">
            <a:avLst/>
          </a:prstGeom>
          <a:blipFill>
            <a:blip r:embed="rId4"/>
            <a:stretch>
              <a:fillRect/>
            </a:stretch>
          </a:blipFill>
        </p:spPr>
      </p:sp>
      <p:sp>
        <p:nvSpPr>
          <p:cNvPr id="149" name="Shape 149"/>
          <p:cNvSpPr txBox="1"/>
          <p:nvPr/>
        </p:nvSpPr>
        <p:spPr>
          <a:xfrm>
            <a:off x="26232" y="1066800"/>
            <a:ext cx="9117768"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3600" b="0" i="0" u="none" strike="noStrike" cap="none" baseline="0">
                <a:solidFill>
                  <a:schemeClr val="dk1"/>
                </a:solidFill>
                <a:latin typeface="Arial"/>
                <a:ea typeface="Arial"/>
                <a:cs typeface="Arial"/>
                <a:sym typeface="Arial"/>
              </a:rPr>
              <a:t>Minecraft Program Resources</a:t>
            </a:r>
          </a:p>
        </p:txBody>
      </p:sp>
      <p:sp>
        <p:nvSpPr>
          <p:cNvPr id="150" name="Shape 150"/>
          <p:cNvSpPr txBox="1"/>
          <p:nvPr/>
        </p:nvSpPr>
        <p:spPr>
          <a:xfrm>
            <a:off x="304800" y="2057400"/>
            <a:ext cx="84582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1800" b="0" i="0" u="none" strike="noStrike" cap="none" baseline="0">
                <a:solidFill>
                  <a:schemeClr val="dk1"/>
                </a:solidFill>
                <a:latin typeface="Calibri"/>
                <a:ea typeface="Calibri"/>
                <a:cs typeface="Calibri"/>
                <a:sym typeface="Calibri"/>
              </a:rPr>
              <a:t>Go to the TAL Toolshed for Minecraft Programming Resources at:</a:t>
            </a:r>
          </a:p>
          <a:p>
            <a:endParaRPr lang="en-CA" sz="1800" b="0" i="0" u="none" strike="noStrike" cap="none" baseline="0">
              <a:solidFill>
                <a:schemeClr val="dk1"/>
              </a:solidFill>
              <a:latin typeface="Calibri"/>
              <a:ea typeface="Calibri"/>
              <a:cs typeface="Calibri"/>
              <a:sym typeface="Calibri"/>
            </a:endParaRPr>
          </a:p>
          <a:p>
            <a:pPr marL="0" marR="0" lvl="0" indent="0" algn="l" rtl="0">
              <a:buSzPct val="25000"/>
              <a:buNone/>
            </a:pPr>
            <a:r>
              <a:rPr lang="en-CA" sz="1800" b="0" i="0" u="none" strike="noStrike" cap="none" baseline="0">
                <a:solidFill>
                  <a:schemeClr val="dk1"/>
                </a:solidFill>
                <a:latin typeface="Calibri"/>
                <a:ea typeface="Calibri"/>
                <a:cs typeface="Calibri"/>
                <a:sym typeface="Calibri"/>
              </a:rPr>
              <a:t>Toolshed.Thealbertalibrary.ab.ca</a:t>
            </a:r>
          </a:p>
          <a:p>
            <a:endParaRPr lang="en-CA" sz="1800" b="0" i="0" u="none" strike="noStrike" cap="none" baseline="0">
              <a:solidFill>
                <a:schemeClr val="dk1"/>
              </a:solidFill>
              <a:latin typeface="Calibri"/>
              <a:ea typeface="Calibri"/>
              <a:cs typeface="Calibri"/>
              <a:sym typeface="Calibri"/>
            </a:endParaRPr>
          </a:p>
        </p:txBody>
      </p:sp>
      <p:sp>
        <p:nvSpPr>
          <p:cNvPr id="151" name="Shape 151"/>
          <p:cNvSpPr/>
          <p:nvPr/>
        </p:nvSpPr>
        <p:spPr>
          <a:xfrm>
            <a:off x="685800" y="3810000"/>
            <a:ext cx="7924800" cy="1582746"/>
          </a:xfrm>
          <a:prstGeom prst="rect">
            <a:avLst/>
          </a:prstGeom>
          <a:blipFill>
            <a:blip r:embed="rId5"/>
            <a:stretch>
              <a:fillRect/>
            </a:stretch>
          </a:blipFill>
        </p:spPr>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endParaRPr/>
          </a:p>
        </p:txBody>
      </p:sp>
      <p:sp>
        <p:nvSpPr>
          <p:cNvPr id="158" name="Shape 15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endParaRPr/>
          </a:p>
        </p:txBody>
      </p:sp>
      <p:sp>
        <p:nvSpPr>
          <p:cNvPr id="159" name="Shape 159"/>
          <p:cNvSpPr/>
          <p:nvPr/>
        </p:nvSpPr>
        <p:spPr>
          <a:xfrm>
            <a:off x="0" y="0"/>
            <a:ext cx="9143998" cy="6864029"/>
          </a:xfrm>
          <a:prstGeom prst="rect">
            <a:avLst/>
          </a:prstGeom>
          <a:blipFill>
            <a:blip r:embed="rId3"/>
            <a:stretch>
              <a:fillRect/>
            </a:stretch>
          </a:blipFill>
        </p:spPr>
      </p:sp>
      <p:sp>
        <p:nvSpPr>
          <p:cNvPr id="160" name="Shape 160"/>
          <p:cNvSpPr/>
          <p:nvPr/>
        </p:nvSpPr>
        <p:spPr>
          <a:xfrm>
            <a:off x="0" y="344431"/>
            <a:ext cx="9144000" cy="649687"/>
          </a:xfrm>
          <a:prstGeom prst="rect">
            <a:avLst/>
          </a:prstGeom>
          <a:blipFill>
            <a:blip r:embed="rId4"/>
            <a:stretch>
              <a:fillRect/>
            </a:stretch>
          </a:blipFill>
          <a:ln>
            <a:noFill/>
          </a:ln>
        </p:spPr>
      </p:sp>
      <p:sp>
        <p:nvSpPr>
          <p:cNvPr id="161" name="Shape 161"/>
          <p:cNvSpPr/>
          <p:nvPr/>
        </p:nvSpPr>
        <p:spPr>
          <a:xfrm>
            <a:off x="0" y="2266100"/>
            <a:ext cx="9143999" cy="3501875"/>
          </a:xfrm>
          <a:prstGeom prst="rect">
            <a:avLst/>
          </a:prstGeom>
          <a:blipFill>
            <a:blip r:embed="rId5"/>
            <a:stretch>
              <a:fillRect/>
            </a:stretch>
          </a:blipFill>
          <a:ln>
            <a:noFill/>
          </a:ln>
        </p:spPr>
      </p:sp>
      <p:sp>
        <p:nvSpPr>
          <p:cNvPr id="162" name="Shape 162"/>
          <p:cNvSpPr txBox="1"/>
          <p:nvPr/>
        </p:nvSpPr>
        <p:spPr>
          <a:xfrm>
            <a:off x="163600" y="2386150"/>
            <a:ext cx="8576700" cy="38709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CA" sz="3600" b="0" i="0" u="none" strike="noStrike" cap="none" baseline="0">
                <a:solidFill>
                  <a:srgbClr val="EFEFEF"/>
                </a:solidFill>
                <a:latin typeface="Calibri"/>
                <a:ea typeface="Calibri"/>
                <a:cs typeface="Calibri"/>
                <a:sym typeface="Calibri"/>
              </a:rPr>
              <a:t>- Creating a Minecraft Program</a:t>
            </a:r>
          </a:p>
          <a:p>
            <a:pPr marL="0" marR="0" lvl="0" indent="0" algn="l" rtl="0">
              <a:buClr>
                <a:schemeClr val="dk1"/>
              </a:buClr>
              <a:buSzPct val="25000"/>
              <a:buFont typeface="Calibri"/>
              <a:buNone/>
            </a:pPr>
            <a:r>
              <a:rPr lang="en-CA" sz="3600" b="0" i="0" u="none" strike="noStrike" cap="none" baseline="0">
                <a:solidFill>
                  <a:srgbClr val="EFEFEF"/>
                </a:solidFill>
                <a:latin typeface="Calibri"/>
                <a:ea typeface="Calibri"/>
                <a:cs typeface="Calibri"/>
                <a:sym typeface="Calibri"/>
              </a:rPr>
              <a:t>- Setting up MinecraftEDU</a:t>
            </a:r>
          </a:p>
          <a:p>
            <a:pPr marL="0" marR="0" lvl="0" indent="0" algn="l" rtl="0">
              <a:buClr>
                <a:schemeClr val="dk1"/>
              </a:buClr>
              <a:buSzPct val="25000"/>
              <a:buFont typeface="Calibri"/>
              <a:buNone/>
            </a:pPr>
            <a:r>
              <a:rPr lang="en-CA" sz="3600" b="0" i="0" u="none" strike="noStrike" cap="none" baseline="0">
                <a:solidFill>
                  <a:srgbClr val="EFEFEF"/>
                </a:solidFill>
                <a:latin typeface="Calibri"/>
                <a:ea typeface="Calibri"/>
                <a:cs typeface="Calibri"/>
                <a:sym typeface="Calibri"/>
              </a:rPr>
              <a:t>- Playing MinecraftEDU</a:t>
            </a:r>
          </a:p>
        </p:txBody>
      </p:sp>
      <p:sp>
        <p:nvSpPr>
          <p:cNvPr id="163" name="Shape 163"/>
          <p:cNvSpPr/>
          <p:nvPr/>
        </p:nvSpPr>
        <p:spPr>
          <a:xfrm>
            <a:off x="15000" y="5747525"/>
            <a:ext cx="9144000" cy="1116600"/>
          </a:xfrm>
          <a:prstGeom prst="rect">
            <a:avLst/>
          </a:prstGeom>
          <a:solidFill>
            <a:srgbClr val="000000"/>
          </a:solidFill>
          <a:ln w="19050" cap="flat">
            <a:solidFill>
              <a:schemeClr val="dk2"/>
            </a:solidFill>
            <a:prstDash val="solid"/>
            <a:round/>
            <a:headEnd type="none" w="med" len="med"/>
            <a:tailEnd type="none" w="med" len="med"/>
          </a:ln>
        </p:spPr>
        <p:txBody>
          <a:bodyPr lIns="91425" tIns="91425" rIns="91425" bIns="91425" anchor="ctr" anchorCtr="0">
            <a:noAutofit/>
          </a:bodyPr>
          <a:lstStyle/>
          <a:p>
            <a:endParaRPr/>
          </a:p>
        </p:txBody>
      </p:sp>
      <p:sp>
        <p:nvSpPr>
          <p:cNvPr id="164" name="Shape 164"/>
          <p:cNvSpPr/>
          <p:nvPr/>
        </p:nvSpPr>
        <p:spPr>
          <a:xfrm>
            <a:off x="0" y="1710750"/>
            <a:ext cx="9174000" cy="649800"/>
          </a:xfrm>
          <a:prstGeom prst="rect">
            <a:avLst/>
          </a:prstGeom>
          <a:solidFill>
            <a:srgbClr val="000000"/>
          </a:solidFill>
          <a:ln w="19050" cap="flat">
            <a:solidFill>
              <a:schemeClr val="dk2"/>
            </a:solidFill>
            <a:prstDash val="solid"/>
            <a:round/>
            <a:headEnd type="none" w="med" len="med"/>
            <a:tailEnd type="none" w="med" len="med"/>
          </a:ln>
        </p:spPr>
        <p:txBody>
          <a:bodyPr lIns="91425" tIns="91425" rIns="91425" bIns="91425" anchor="ctr" anchorCtr="0">
            <a:noAutofit/>
          </a:bodyPr>
          <a:lstStyle/>
          <a:p>
            <a:endParaRPr/>
          </a:p>
        </p:txBody>
      </p:sp>
      <p:sp>
        <p:nvSpPr>
          <p:cNvPr id="165" name="Shape 165"/>
          <p:cNvSpPr txBox="1"/>
          <p:nvPr/>
        </p:nvSpPr>
        <p:spPr>
          <a:xfrm>
            <a:off x="5668900" y="5924575"/>
            <a:ext cx="3071400" cy="537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1200" b="0" i="0" u="none" strike="noStrike" cap="none" baseline="0">
                <a:solidFill>
                  <a:srgbClr val="EFEFEF"/>
                </a:solidFill>
                <a:latin typeface="Calibri"/>
                <a:ea typeface="Calibri"/>
                <a:cs typeface="Calibri"/>
                <a:sym typeface="Calibri"/>
              </a:rPr>
              <a:t>Credit:</a:t>
            </a:r>
            <a:r>
              <a:rPr lang="en-CA" sz="1200">
                <a:solidFill>
                  <a:srgbClr val="EFEFEF"/>
                </a:solidFill>
                <a:latin typeface="Calibri"/>
                <a:ea typeface="Calibri"/>
                <a:cs typeface="Calibri"/>
                <a:sym typeface="Calibri"/>
              </a:rPr>
              <a:t> Kings Landing from Game of Thrones Series </a:t>
            </a:r>
            <a:r>
              <a:rPr lang="en-CA" sz="1100" u="sng">
                <a:solidFill>
                  <a:schemeClr val="hlink"/>
                </a:solidFill>
                <a:hlinkClick r:id="rId6"/>
              </a:rPr>
              <a:t>http://westeroscraft.com/</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endParaRPr/>
          </a:p>
        </p:txBody>
      </p:sp>
      <p:sp>
        <p:nvSpPr>
          <p:cNvPr id="171" name="Shape 171"/>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endParaRPr/>
          </a:p>
        </p:txBody>
      </p:sp>
      <p:sp>
        <p:nvSpPr>
          <p:cNvPr id="172" name="Shape 172"/>
          <p:cNvSpPr/>
          <p:nvPr/>
        </p:nvSpPr>
        <p:spPr>
          <a:xfrm>
            <a:off x="0" y="0"/>
            <a:ext cx="9143998" cy="6864029"/>
          </a:xfrm>
          <a:prstGeom prst="rect">
            <a:avLst/>
          </a:prstGeom>
          <a:blipFill>
            <a:blip r:embed="rId3"/>
            <a:stretch>
              <a:fillRect/>
            </a:stretch>
          </a:blipFill>
        </p:spPr>
        <p:txBody>
          <a:bodyPr/>
          <a:lstStyle/>
          <a:p>
            <a:endParaRPr lang="en-CA" dirty="0"/>
          </a:p>
        </p:txBody>
      </p:sp>
      <p:sp>
        <p:nvSpPr>
          <p:cNvPr id="173" name="Shape 173"/>
          <p:cNvSpPr txBox="1"/>
          <p:nvPr/>
        </p:nvSpPr>
        <p:spPr>
          <a:xfrm>
            <a:off x="2214600" y="1053525"/>
            <a:ext cx="4322399" cy="673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CA" sz="3600" b="0" i="0" u="none" strike="noStrike" cap="none" baseline="0">
                <a:solidFill>
                  <a:schemeClr val="dk1"/>
                </a:solidFill>
              </a:rPr>
              <a:t>Promote and Plan</a:t>
            </a:r>
          </a:p>
        </p:txBody>
      </p:sp>
      <p:sp>
        <p:nvSpPr>
          <p:cNvPr id="174" name="Shape 174"/>
          <p:cNvSpPr txBox="1"/>
          <p:nvPr/>
        </p:nvSpPr>
        <p:spPr>
          <a:xfrm>
            <a:off x="131100" y="1735400"/>
            <a:ext cx="5520599" cy="48282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buClr>
                <a:schemeClr val="dk1"/>
              </a:buClr>
              <a:buSzPct val="25000"/>
              <a:buFont typeface="Calibri"/>
              <a:buNone/>
            </a:pPr>
            <a:r>
              <a:rPr lang="en-CA" b="0" i="0" u="none" strike="noStrike" cap="none" baseline="0" dirty="0">
                <a:solidFill>
                  <a:schemeClr val="dk1"/>
                </a:solidFill>
                <a:latin typeface="Calibri"/>
                <a:ea typeface="Calibri"/>
                <a:cs typeface="Calibri"/>
                <a:sym typeface="Calibri"/>
              </a:rPr>
              <a:t>- </a:t>
            </a:r>
            <a:r>
              <a:rPr lang="en-CA" b="1" i="0" u="none" strike="noStrike" cap="none" baseline="0" dirty="0">
                <a:solidFill>
                  <a:schemeClr val="dk1"/>
                </a:solidFill>
                <a:latin typeface="Calibri"/>
                <a:ea typeface="Calibri"/>
                <a:cs typeface="Calibri"/>
                <a:sym typeface="Calibri"/>
              </a:rPr>
              <a:t>Uses Prizes and Props for some reward that the kids get if they play Minecraft at the library</a:t>
            </a:r>
            <a:r>
              <a:rPr lang="en-CA" b="0" i="0" u="none" strike="noStrike" cap="none" baseline="0" dirty="0">
                <a:solidFill>
                  <a:schemeClr val="dk1"/>
                </a:solidFill>
                <a:latin typeface="Calibri"/>
                <a:ea typeface="Calibri"/>
                <a:cs typeface="Calibri"/>
                <a:sym typeface="Calibri"/>
              </a:rPr>
              <a:t> rather than just at their own home. </a:t>
            </a:r>
          </a:p>
          <a:p>
            <a:endParaRPr lang="en-CA" b="0" i="0" u="none" strike="noStrike" cap="none" baseline="0" dirty="0">
              <a:solidFill>
                <a:schemeClr val="dk1"/>
              </a:solidFill>
              <a:latin typeface="Calibri"/>
              <a:ea typeface="Calibri"/>
              <a:cs typeface="Calibri"/>
              <a:sym typeface="Calibri"/>
            </a:endParaRPr>
          </a:p>
          <a:p>
            <a:pPr marL="0" marR="0" lvl="0" indent="0" algn="l" rtl="0">
              <a:lnSpc>
                <a:spcPct val="115000"/>
              </a:lnSpc>
              <a:buClr>
                <a:schemeClr val="dk1"/>
              </a:buClr>
              <a:buSzPct val="25000"/>
              <a:buFont typeface="Calibri"/>
              <a:buNone/>
            </a:pPr>
            <a:r>
              <a:rPr lang="en-CA" b="0" i="0" u="none" strike="noStrike" cap="none" baseline="0" dirty="0">
                <a:solidFill>
                  <a:schemeClr val="dk1"/>
                </a:solidFill>
                <a:latin typeface="Calibri"/>
                <a:ea typeface="Calibri"/>
                <a:cs typeface="Calibri"/>
                <a:sym typeface="Calibri"/>
              </a:rPr>
              <a:t>- </a:t>
            </a:r>
            <a:r>
              <a:rPr lang="en-CA" b="1" i="0" u="none" strike="noStrike" cap="none" baseline="0" dirty="0">
                <a:solidFill>
                  <a:schemeClr val="dk1"/>
                </a:solidFill>
                <a:latin typeface="Calibri"/>
                <a:ea typeface="Calibri"/>
                <a:cs typeface="Calibri"/>
                <a:sym typeface="Calibri"/>
              </a:rPr>
              <a:t>Promote the program in elementary schools</a:t>
            </a:r>
            <a:r>
              <a:rPr lang="en-CA" b="0" i="0" u="none" strike="noStrike" cap="none" baseline="0" dirty="0">
                <a:solidFill>
                  <a:schemeClr val="dk1"/>
                </a:solidFill>
                <a:latin typeface="Calibri"/>
                <a:ea typeface="Calibri"/>
                <a:cs typeface="Calibri"/>
                <a:sym typeface="Calibri"/>
              </a:rPr>
              <a:t>, middle schools, and even high schools. Yes even high s</a:t>
            </a:r>
            <a:r>
              <a:rPr lang="en-CA" dirty="0">
                <a:solidFill>
                  <a:schemeClr val="dk1"/>
                </a:solidFill>
                <a:latin typeface="Calibri"/>
                <a:ea typeface="Calibri"/>
                <a:cs typeface="Calibri"/>
                <a:sym typeface="Calibri"/>
              </a:rPr>
              <a:t>chool students play </a:t>
            </a:r>
            <a:r>
              <a:rPr lang="en-CA" dirty="0" err="1">
                <a:solidFill>
                  <a:schemeClr val="dk1"/>
                </a:solidFill>
                <a:latin typeface="Calibri"/>
                <a:ea typeface="Calibri"/>
                <a:cs typeface="Calibri"/>
                <a:sym typeface="Calibri"/>
              </a:rPr>
              <a:t>minecraft</a:t>
            </a:r>
            <a:r>
              <a:rPr lang="en-CA" dirty="0">
                <a:solidFill>
                  <a:schemeClr val="dk1"/>
                </a:solidFill>
                <a:latin typeface="Calibri"/>
                <a:ea typeface="Calibri"/>
                <a:cs typeface="Calibri"/>
                <a:sym typeface="Calibri"/>
              </a:rPr>
              <a:t>.</a:t>
            </a:r>
          </a:p>
          <a:p>
            <a:endParaRPr lang="en-CA" dirty="0">
              <a:solidFill>
                <a:schemeClr val="dk1"/>
              </a:solidFill>
              <a:latin typeface="Calibri"/>
              <a:ea typeface="Calibri"/>
              <a:cs typeface="Calibri"/>
              <a:sym typeface="Calibri"/>
            </a:endParaRPr>
          </a:p>
          <a:p>
            <a:pPr marL="0" marR="0" lvl="0" indent="0" algn="l" rtl="0">
              <a:lnSpc>
                <a:spcPct val="115000"/>
              </a:lnSpc>
              <a:buClr>
                <a:schemeClr val="dk1"/>
              </a:buClr>
              <a:buSzPct val="25000"/>
              <a:buFont typeface="Calibri"/>
              <a:buNone/>
            </a:pPr>
            <a:r>
              <a:rPr lang="en-CA" b="0" i="0" u="none" strike="noStrike" cap="none" baseline="0" dirty="0">
                <a:solidFill>
                  <a:schemeClr val="dk1"/>
                </a:solidFill>
                <a:latin typeface="Calibri"/>
                <a:ea typeface="Calibri"/>
                <a:cs typeface="Calibri"/>
                <a:sym typeface="Calibri"/>
              </a:rPr>
              <a:t>- </a:t>
            </a:r>
            <a:r>
              <a:rPr lang="en-CA" b="1" i="0" u="none" strike="noStrike" cap="none" baseline="0" dirty="0">
                <a:solidFill>
                  <a:schemeClr val="dk1"/>
                </a:solidFill>
                <a:latin typeface="Calibri"/>
                <a:ea typeface="Calibri"/>
                <a:cs typeface="Calibri"/>
                <a:sym typeface="Calibri"/>
              </a:rPr>
              <a:t>Promote for newcomers to Minecraft as well.</a:t>
            </a:r>
            <a:r>
              <a:rPr lang="en-CA" b="0" i="0" u="none" strike="noStrike" cap="none" baseline="0" dirty="0">
                <a:solidFill>
                  <a:schemeClr val="dk1"/>
                </a:solidFill>
                <a:latin typeface="Calibri"/>
                <a:ea typeface="Calibri"/>
                <a:cs typeface="Calibri"/>
                <a:sym typeface="Calibri"/>
              </a:rPr>
              <a:t> Original Minecraft costs about $27 to get an account, this makes it not accessible to everyone. </a:t>
            </a:r>
            <a:r>
              <a:rPr lang="en-CA" b="0" i="0" u="none" strike="noStrike" cap="none" baseline="0" dirty="0" err="1">
                <a:solidFill>
                  <a:schemeClr val="dk1"/>
                </a:solidFill>
                <a:latin typeface="Calibri"/>
                <a:ea typeface="Calibri"/>
                <a:cs typeface="Calibri"/>
                <a:sym typeface="Calibri"/>
              </a:rPr>
              <a:t>MinecraftEDU</a:t>
            </a:r>
            <a:r>
              <a:rPr lang="en-CA" b="0" i="0" u="none" strike="noStrike" cap="none" baseline="0" dirty="0">
                <a:solidFill>
                  <a:schemeClr val="dk1"/>
                </a:solidFill>
                <a:latin typeface="Calibri"/>
                <a:ea typeface="Calibri"/>
                <a:cs typeface="Calibri"/>
                <a:sym typeface="Calibri"/>
              </a:rPr>
              <a:t> gives players a chance to play Minecraft without needing to pay for an account.</a:t>
            </a:r>
          </a:p>
          <a:p>
            <a:endParaRPr lang="en-CA" b="0" i="0" u="none" strike="noStrike" cap="none" baseline="0" dirty="0">
              <a:solidFill>
                <a:schemeClr val="dk1"/>
              </a:solidFill>
              <a:latin typeface="Calibri"/>
              <a:ea typeface="Calibri"/>
              <a:cs typeface="Calibri"/>
              <a:sym typeface="Calibri"/>
            </a:endParaRPr>
          </a:p>
          <a:p>
            <a:pPr marL="0" marR="0" lvl="0" indent="0" algn="l" rtl="0">
              <a:lnSpc>
                <a:spcPct val="115000"/>
              </a:lnSpc>
              <a:buClr>
                <a:schemeClr val="dk1"/>
              </a:buClr>
              <a:buSzPct val="25000"/>
              <a:buFont typeface="Calibri"/>
              <a:buNone/>
            </a:pPr>
            <a:r>
              <a:rPr lang="en-CA" b="0" i="0" u="none" strike="noStrike" cap="none" baseline="0" dirty="0">
                <a:solidFill>
                  <a:schemeClr val="dk1"/>
                </a:solidFill>
                <a:latin typeface="Calibri"/>
                <a:ea typeface="Calibri"/>
                <a:cs typeface="Calibri"/>
                <a:sym typeface="Calibri"/>
              </a:rPr>
              <a:t>- </a:t>
            </a:r>
            <a:r>
              <a:rPr lang="en-CA" b="1" i="0" u="none" strike="noStrike" cap="none" baseline="0" dirty="0">
                <a:solidFill>
                  <a:schemeClr val="dk1"/>
                </a:solidFill>
                <a:latin typeface="Calibri"/>
                <a:ea typeface="Calibri"/>
                <a:cs typeface="Calibri"/>
                <a:sym typeface="Calibri"/>
              </a:rPr>
              <a:t>Plan a Minecraft Week or Day Program</a:t>
            </a:r>
            <a:r>
              <a:rPr lang="en-CA" b="0" i="0" u="none" strike="noStrike" cap="none" baseline="0" dirty="0">
                <a:solidFill>
                  <a:schemeClr val="dk1"/>
                </a:solidFill>
                <a:latin typeface="Calibri"/>
                <a:ea typeface="Calibri"/>
                <a:cs typeface="Calibri"/>
                <a:sym typeface="Calibri"/>
              </a:rPr>
              <a:t> and try to organize it in the summer, week kids get off school, or weekend.</a:t>
            </a:r>
          </a:p>
          <a:p>
            <a:endParaRPr lang="en-CA" b="0" i="0" u="none" strike="noStrike" cap="none" baseline="0" dirty="0">
              <a:solidFill>
                <a:schemeClr val="dk1"/>
              </a:solidFill>
              <a:latin typeface="Calibri"/>
              <a:ea typeface="Calibri"/>
              <a:cs typeface="Calibri"/>
              <a:sym typeface="Calibri"/>
            </a:endParaRPr>
          </a:p>
          <a:p>
            <a:pPr lvl="0" rtl="0">
              <a:buClr>
                <a:schemeClr val="dk1"/>
              </a:buClr>
              <a:buSzPct val="25000"/>
              <a:buFont typeface="Calibri"/>
              <a:buNone/>
            </a:pPr>
            <a:r>
              <a:rPr lang="en-CA" dirty="0">
                <a:solidFill>
                  <a:schemeClr val="dk1"/>
                </a:solidFill>
                <a:latin typeface="Calibri"/>
                <a:ea typeface="Calibri"/>
                <a:cs typeface="Calibri"/>
                <a:sym typeface="Calibri"/>
              </a:rPr>
              <a:t>- </a:t>
            </a:r>
            <a:r>
              <a:rPr lang="en-CA" b="1" dirty="0">
                <a:solidFill>
                  <a:schemeClr val="dk1"/>
                </a:solidFill>
                <a:latin typeface="Calibri"/>
                <a:ea typeface="Calibri"/>
                <a:cs typeface="Calibri"/>
                <a:sym typeface="Calibri"/>
              </a:rPr>
              <a:t>Use </a:t>
            </a:r>
            <a:r>
              <a:rPr lang="en-CA" b="1" dirty="0" err="1">
                <a:solidFill>
                  <a:schemeClr val="dk1"/>
                </a:solidFill>
                <a:latin typeface="Calibri"/>
                <a:ea typeface="Calibri"/>
                <a:cs typeface="Calibri"/>
                <a:sym typeface="Calibri"/>
              </a:rPr>
              <a:t>Pinterest</a:t>
            </a:r>
            <a:r>
              <a:rPr lang="en-CA" b="1" dirty="0">
                <a:solidFill>
                  <a:schemeClr val="dk1"/>
                </a:solidFill>
                <a:latin typeface="Calibri"/>
                <a:ea typeface="Calibri"/>
                <a:cs typeface="Calibri"/>
                <a:sym typeface="Calibri"/>
              </a:rPr>
              <a:t> and follow and join boards</a:t>
            </a:r>
            <a:r>
              <a:rPr lang="en-CA" dirty="0">
                <a:solidFill>
                  <a:schemeClr val="dk1"/>
                </a:solidFill>
                <a:latin typeface="Calibri"/>
                <a:ea typeface="Calibri"/>
                <a:cs typeface="Calibri"/>
                <a:sym typeface="Calibri"/>
              </a:rPr>
              <a:t> like the one from Olds municipal library to collaborate with some fun ideas</a:t>
            </a:r>
          </a:p>
          <a:p>
            <a:endParaRPr lang="en-CA" dirty="0">
              <a:solidFill>
                <a:schemeClr val="dk1"/>
              </a:solidFill>
              <a:latin typeface="Calibri"/>
              <a:ea typeface="Calibri"/>
              <a:cs typeface="Calibri"/>
              <a:sym typeface="Calibri"/>
            </a:endParaRPr>
          </a:p>
          <a:p>
            <a:pPr lvl="0" rtl="0">
              <a:buClr>
                <a:schemeClr val="dk1"/>
              </a:buClr>
              <a:buSzPct val="25000"/>
              <a:buFont typeface="Calibri"/>
              <a:buNone/>
            </a:pPr>
            <a:r>
              <a:rPr lang="en-CA" dirty="0">
                <a:solidFill>
                  <a:schemeClr val="dk1"/>
                </a:solidFill>
                <a:latin typeface="Calibri"/>
                <a:ea typeface="Calibri"/>
                <a:cs typeface="Calibri"/>
                <a:sym typeface="Calibri"/>
              </a:rPr>
              <a:t>- </a:t>
            </a:r>
            <a:r>
              <a:rPr lang="en-CA" b="1" dirty="0">
                <a:solidFill>
                  <a:schemeClr val="dk1"/>
                </a:solidFill>
                <a:latin typeface="Calibri"/>
                <a:ea typeface="Calibri"/>
                <a:cs typeface="Calibri"/>
                <a:sym typeface="Calibri"/>
              </a:rPr>
              <a:t>Using Minecraft Crafts to set on display can capture kids attention</a:t>
            </a:r>
            <a:r>
              <a:rPr lang="en-CA" dirty="0">
                <a:solidFill>
                  <a:schemeClr val="dk1"/>
                </a:solidFill>
                <a:latin typeface="Calibri"/>
                <a:ea typeface="Calibri"/>
                <a:cs typeface="Calibri"/>
                <a:sym typeface="Calibri"/>
              </a:rPr>
              <a:t> and you can use them as prizes (cost less than a dollar and 10 min to make.) EXAMPLES TO RIGHT</a:t>
            </a:r>
          </a:p>
          <a:p>
            <a:endParaRPr lang="en-CA" dirty="0">
              <a:solidFill>
                <a:schemeClr val="dk1"/>
              </a:solidFill>
              <a:latin typeface="Calibri"/>
              <a:ea typeface="Calibri"/>
              <a:cs typeface="Calibri"/>
              <a:sym typeface="Calibri"/>
            </a:endParaRPr>
          </a:p>
          <a:p>
            <a:endParaRPr lang="en-CA" dirty="0">
              <a:solidFill>
                <a:schemeClr val="dk1"/>
              </a:solidFill>
              <a:latin typeface="Calibri"/>
              <a:ea typeface="Calibri"/>
              <a:cs typeface="Calibri"/>
              <a:sym typeface="Calibri"/>
            </a:endParaRPr>
          </a:p>
        </p:txBody>
      </p:sp>
      <p:sp>
        <p:nvSpPr>
          <p:cNvPr id="175" name="Shape 175"/>
          <p:cNvSpPr/>
          <p:nvPr/>
        </p:nvSpPr>
        <p:spPr>
          <a:xfrm>
            <a:off x="0" y="470112"/>
            <a:ext cx="9144001" cy="575325"/>
          </a:xfrm>
          <a:prstGeom prst="rect">
            <a:avLst/>
          </a:prstGeom>
          <a:blipFill>
            <a:blip r:embed="rId4"/>
            <a:stretch>
              <a:fillRect/>
            </a:stretch>
          </a:blipFill>
          <a:ln>
            <a:noFill/>
          </a:ln>
        </p:spPr>
      </p:sp>
      <p:sp>
        <p:nvSpPr>
          <p:cNvPr id="176" name="Shape 176"/>
          <p:cNvSpPr/>
          <p:nvPr/>
        </p:nvSpPr>
        <p:spPr>
          <a:xfrm>
            <a:off x="5852400" y="1850433"/>
            <a:ext cx="1920000" cy="1625660"/>
          </a:xfrm>
          <a:prstGeom prst="rect">
            <a:avLst/>
          </a:prstGeom>
          <a:blipFill>
            <a:blip r:embed="rId5"/>
            <a:stretch>
              <a:fillRect/>
            </a:stretch>
          </a:blipFill>
          <a:ln>
            <a:noFill/>
          </a:ln>
        </p:spPr>
      </p:sp>
      <p:sp>
        <p:nvSpPr>
          <p:cNvPr id="177" name="Shape 177"/>
          <p:cNvSpPr/>
          <p:nvPr/>
        </p:nvSpPr>
        <p:spPr>
          <a:xfrm>
            <a:off x="7223997" y="2348880"/>
            <a:ext cx="1920001" cy="3162352"/>
          </a:xfrm>
          <a:prstGeom prst="rect">
            <a:avLst/>
          </a:prstGeom>
          <a:blipFill>
            <a:blip r:embed="rId6"/>
            <a:stretch>
              <a:fillRect/>
            </a:stretch>
          </a:blipFill>
          <a:ln>
            <a:noFill/>
          </a:ln>
        </p:spPr>
      </p:sp>
      <p:sp>
        <p:nvSpPr>
          <p:cNvPr id="178" name="Shape 178"/>
          <p:cNvSpPr/>
          <p:nvPr/>
        </p:nvSpPr>
        <p:spPr>
          <a:xfrm>
            <a:off x="6156175" y="5229200"/>
            <a:ext cx="2662355" cy="1752598"/>
          </a:xfrm>
          <a:prstGeom prst="rect">
            <a:avLst/>
          </a:prstGeom>
          <a:blipFill>
            <a:blip r:embed="rId7"/>
            <a:stretch>
              <a:fillRect/>
            </a:stretch>
          </a:blipFill>
          <a:ln>
            <a:noFill/>
          </a:ln>
        </p:spPr>
      </p:sp>
      <p:sp>
        <p:nvSpPr>
          <p:cNvPr id="2" name="AutoShape 2" descr="Inline image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535163" y="3976619"/>
            <a:ext cx="1608408" cy="1206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1513</Words>
  <Application>Microsoft Office PowerPoint</Application>
  <PresentationFormat>On-screen Show (4:3)</PresentationFormat>
  <Paragraphs>149</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Lin</dc:creator>
  <cp:lastModifiedBy>Brian Lin</cp:lastModifiedBy>
  <cp:revision>3</cp:revision>
  <dcterms:modified xsi:type="dcterms:W3CDTF">2013-11-01T19:17:23Z</dcterms:modified>
</cp:coreProperties>
</file>