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5" r:id="rId2"/>
    <p:sldId id="286" r:id="rId3"/>
    <p:sldId id="258" r:id="rId4"/>
    <p:sldId id="259" r:id="rId5"/>
    <p:sldId id="260" r:id="rId6"/>
    <p:sldId id="269" r:id="rId7"/>
    <p:sldId id="275" r:id="rId8"/>
    <p:sldId id="283" r:id="rId9"/>
    <p:sldId id="276" r:id="rId10"/>
    <p:sldId id="277" r:id="rId11"/>
    <p:sldId id="281" r:id="rId12"/>
    <p:sldId id="278" r:id="rId13"/>
    <p:sldId id="284" r:id="rId14"/>
    <p:sldId id="279" r:id="rId15"/>
    <p:sldId id="280" r:id="rId16"/>
    <p:sldId id="274" r:id="rId17"/>
    <p:sldId id="263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272" autoAdjust="0"/>
  </p:normalViewPr>
  <p:slideViewPr>
    <p:cSldViewPr snapToGrid="0">
      <p:cViewPr varScale="1">
        <p:scale>
          <a:sx n="99" d="100"/>
          <a:sy n="99" d="100"/>
        </p:scale>
        <p:origin x="19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726E9C4-D65A-4F20-8B9E-4B376538F8C4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B767624-AB12-4EF0-AA32-7AADE3D1D9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2BE54B9-588A-43D2-A7AF-510632C29A44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DB8858B-4C27-4798-80FE-D41C59F43E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F884D5-04A3-4EAB-81AB-F7F4B12B42AB}" type="slidenum">
              <a:rPr lang="en-CA" altLang="en-US" smtClean="0"/>
              <a:pPr/>
              <a:t>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7DD893-5BCD-4AB6-B052-92E2E2833069}" type="slidenum">
              <a:rPr lang="en-CA" altLang="en-US" smtClean="0"/>
              <a:pPr/>
              <a:t>5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1EC953-CE9C-4775-8671-910FC9312ECC}" type="slidenum">
              <a:rPr lang="en-CA" altLang="en-US" smtClean="0"/>
              <a:pPr/>
              <a:t>16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 smtClean="0"/>
              <a:t>Remind that you will send the slides via email, so people can keep these links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BA0D69-7E48-4F0A-B978-7A4552F82A3A}" type="slidenum">
              <a:rPr lang="en-CA" altLang="en-US" smtClean="0"/>
              <a:pPr/>
              <a:t>17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350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8"/>
            <a:ext cx="7772400" cy="784225"/>
          </a:xfrm>
        </p:spPr>
        <p:txBody>
          <a:bodyPr/>
          <a:lstStyle>
            <a:lvl1pPr algn="ctr">
              <a:defRPr sz="3300">
                <a:solidFill>
                  <a:schemeClr val="tx2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6400800" cy="3810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5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350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Single Corner Rectangle 6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35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2514600"/>
            <a:ext cx="3733800" cy="342900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3528" y="1268760"/>
            <a:ext cx="3888432" cy="1800200"/>
          </a:xfrm>
        </p:spPr>
        <p:txBody>
          <a:bodyPr/>
          <a:lstStyle>
            <a:lvl1pPr algn="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5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55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2"/>
            <a:ext cx="5111750" cy="49069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2"/>
            <a:ext cx="3008313" cy="36877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97B349-27C9-4B2F-B5F9-910CB7075D11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206E0D-96EC-4124-9B34-032078B29B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6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44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8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F92EA0-CD34-4A68-B4AC-1E9393993422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99C69-A581-47A0-BA78-7D43FC4CA5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5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B55066-E2F8-4E06-A4F6-176B982794AF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524BA2-4E94-4407-8A89-006F213879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6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E19E79-B5E8-4EA3-A632-0500408127C6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5A196F-C799-4575-9003-E77823F48C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46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B5E475-AF38-4FEB-A8EA-FCA5F0B03F2D}" type="datetimeFigureOut">
              <a:rPr lang="en-CA"/>
              <a:pPr>
                <a:defRPr/>
              </a:pPr>
              <a:t>2020-12-23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442A2A-287D-44C3-B9ED-33DF528228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19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93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25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350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2" r:id="rId2"/>
    <p:sldLayoutId id="2147484023" r:id="rId3"/>
    <p:sldLayoutId id="2147484028" r:id="rId4"/>
    <p:sldLayoutId id="2147484029" r:id="rId5"/>
    <p:sldLayoutId id="2147484030" r:id="rId6"/>
    <p:sldLayoutId id="2147484031" r:id="rId7"/>
    <p:sldLayoutId id="2147484024" r:id="rId8"/>
    <p:sldLayoutId id="2147484025" r:id="rId9"/>
    <p:sldLayoutId id="2147484032" r:id="rId10"/>
    <p:sldLayoutId id="2147484026" r:id="rId11"/>
    <p:sldLayoutId id="21474840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349E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49E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49E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49E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49E"/>
          </a:solidFill>
          <a:latin typeface="Rockwell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icheacademy.com/westvanlibrary/course/11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support.mangolanguag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Thank you everyone for joining </a:t>
            </a:r>
            <a:r>
              <a:rPr lang="en-US" altLang="en-US" dirty="0" err="1" smtClean="0"/>
              <a:t>Appy</a:t>
            </a:r>
            <a:r>
              <a:rPr lang="en-US" altLang="en-US" dirty="0" smtClean="0"/>
              <a:t> Hour: Mango Languages. We’ll </a:t>
            </a:r>
            <a:r>
              <a:rPr lang="en-US" altLang="en-US" dirty="0"/>
              <a:t>get started right at 5</a:t>
            </a:r>
            <a:r>
              <a:rPr lang="en-US" altLang="en-US" dirty="0" smtClean="0"/>
              <a:t> </a:t>
            </a:r>
            <a:r>
              <a:rPr lang="en-US" altLang="en-US" dirty="0"/>
              <a:t>p</a:t>
            </a:r>
            <a:r>
              <a:rPr lang="en-US" altLang="en-US" dirty="0" smtClean="0"/>
              <a:t>.m</a:t>
            </a:r>
            <a:r>
              <a:rPr lang="en-US" altLang="en-US" dirty="0"/>
              <a:t>.</a:t>
            </a:r>
            <a:endParaRPr lang="en-CA" altLang="en-US" dirty="0"/>
          </a:p>
          <a:p>
            <a:endParaRPr lang="en-CA" dirty="0"/>
          </a:p>
        </p:txBody>
      </p:sp>
      <p:pic>
        <p:nvPicPr>
          <p:cNvPr id="4" name="Picture 5" descr="Image result for mango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3949927"/>
            <a:ext cx="78771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</a:t>
            </a: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/>
              <a:t>s</a:t>
            </a:r>
            <a:r>
              <a:rPr lang="en-US" dirty="0" smtClean="0"/>
              <a:t>traight to learning a specialized </a:t>
            </a:r>
            <a:r>
              <a:rPr lang="en-US" dirty="0"/>
              <a:t>t</a:t>
            </a:r>
            <a:r>
              <a:rPr lang="en-US" dirty="0" smtClean="0"/>
              <a:t>opic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819400"/>
            <a:ext cx="307917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0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between languages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Languages on the top of the screen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tap to pull up and select from the list of languages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31" y="3516086"/>
            <a:ext cx="5694658" cy="604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77" y="4967500"/>
            <a:ext cx="5656409" cy="7080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9343" y="3516086"/>
            <a:ext cx="1502228" cy="604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4659086"/>
            <a:ext cx="359229" cy="662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9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8" y="1317172"/>
            <a:ext cx="8229600" cy="1143000"/>
          </a:xfrm>
        </p:spPr>
        <p:txBody>
          <a:bodyPr/>
          <a:lstStyle/>
          <a:p>
            <a:r>
              <a:rPr lang="en-US" dirty="0" smtClean="0"/>
              <a:t>Using Mango for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8" y="2460172"/>
            <a:ext cx="8229600" cy="3733800"/>
          </a:xfrm>
        </p:spPr>
        <p:txBody>
          <a:bodyPr/>
          <a:lstStyle/>
          <a:p>
            <a:r>
              <a:rPr lang="en-US" dirty="0" smtClean="0"/>
              <a:t>When you open Mango, press the play button at the bottom right of the screen</a:t>
            </a:r>
          </a:p>
          <a:p>
            <a:r>
              <a:rPr lang="en-US" dirty="0" smtClean="0"/>
              <a:t>You will have a choice to </a:t>
            </a:r>
            <a:r>
              <a:rPr lang="en-US" b="1" dirty="0" smtClean="0"/>
              <a:t>Resume Learning </a:t>
            </a:r>
            <a:r>
              <a:rPr lang="en-US" dirty="0" smtClean="0"/>
              <a:t>from where you left off or to </a:t>
            </a:r>
            <a:r>
              <a:rPr lang="en-US" b="1" dirty="0" smtClean="0"/>
              <a:t>Start Review </a:t>
            </a:r>
            <a:r>
              <a:rPr lang="en-US" dirty="0" smtClean="0"/>
              <a:t>to review flash cards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37" y="4310743"/>
            <a:ext cx="3555361" cy="22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further!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3657600" cy="3733800"/>
          </a:xfrm>
        </p:spPr>
        <p:txBody>
          <a:bodyPr/>
          <a:lstStyle/>
          <a:p>
            <a:r>
              <a:rPr lang="en-US" dirty="0"/>
              <a:t>You can </a:t>
            </a:r>
            <a:r>
              <a:rPr lang="en-US" dirty="0" smtClean="0"/>
              <a:t>go </a:t>
            </a:r>
            <a:r>
              <a:rPr lang="en-US" dirty="0"/>
              <a:t>back to already completed lessons at any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Redo each individual lesson or the Chapter Recap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82" y="2247900"/>
            <a:ext cx="3333921" cy="45023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29782" y="5954486"/>
            <a:ext cx="2428961" cy="795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45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Mango Lessons to learn offline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a chapter, you can download all lessons and the chapter recap to learn while offline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732" y="4058020"/>
            <a:ext cx="4210553" cy="16506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61857" y="5007429"/>
            <a:ext cx="1578428" cy="7012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70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691"/>
            <a:ext cx="8229600" cy="1143000"/>
          </a:xfrm>
        </p:spPr>
        <p:txBody>
          <a:bodyPr/>
          <a:lstStyle/>
          <a:p>
            <a:r>
              <a:rPr lang="en-US" dirty="0" smtClean="0"/>
              <a:t>Set up Study Reminders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836"/>
            <a:ext cx="8229600" cy="3733800"/>
          </a:xfrm>
        </p:spPr>
        <p:txBody>
          <a:bodyPr/>
          <a:lstStyle/>
          <a:p>
            <a:r>
              <a:rPr lang="en-US" dirty="0" smtClean="0"/>
              <a:t>Tap on the person icon on the top right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Then tap on Study Reminders to set up daily or weekly reminders at specific times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02" y="2751650"/>
            <a:ext cx="3500328" cy="44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74" y="4094082"/>
            <a:ext cx="4932754" cy="26406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79029" y="2751650"/>
            <a:ext cx="544285" cy="44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78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7792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Try it!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320925"/>
            <a:ext cx="8229600" cy="2746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altLang="en-US" dirty="0" smtClean="0"/>
              <a:t>Recap: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CA" altLang="en-US" dirty="0" smtClean="0"/>
              <a:t>Get the app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CA" altLang="en-US" dirty="0" smtClean="0"/>
              <a:t>Create </a:t>
            </a:r>
            <a:r>
              <a:rPr lang="en-CA" altLang="en-US" dirty="0"/>
              <a:t>an account </a:t>
            </a:r>
            <a:endParaRPr lang="en-CA" altLang="en-US" dirty="0" smtClean="0"/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CA" altLang="en-US" dirty="0" smtClean="0"/>
              <a:t>Log in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CA" altLang="en-US" dirty="0" smtClean="0"/>
              <a:t>Choose a language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CA" altLang="en-US" dirty="0" smtClean="0"/>
              <a:t>Start learning!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24543" y="1352097"/>
            <a:ext cx="8129588" cy="9525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Getting Help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79400" y="1908175"/>
            <a:ext cx="8104188" cy="47736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CA" altLang="en-US" sz="2200" dirty="0" smtClean="0"/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CA" altLang="en-US" sz="2200" dirty="0" smtClean="0"/>
              <a:t>Video tutorial:</a:t>
            </a:r>
            <a:endParaRPr lang="en-CA" altLang="en-US" sz="2200" dirty="0"/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CA" altLang="en-US" sz="2200" dirty="0" smtClean="0">
                <a:hlinkClick r:id="rId3"/>
              </a:rPr>
              <a:t>https://my.nicheacademy.com/westvanlibrary/course/1103</a:t>
            </a:r>
            <a:r>
              <a:rPr lang="en-CA" altLang="en-US" sz="2200" dirty="0" smtClean="0"/>
              <a:t>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CA" altLang="en-US" sz="2200" dirty="0" smtClean="0"/>
              <a:t>Mango Languages support website:</a:t>
            </a:r>
          </a:p>
          <a:p>
            <a:pPr>
              <a:spcBef>
                <a:spcPts val="1200"/>
              </a:spcBef>
              <a:defRPr/>
            </a:pPr>
            <a:r>
              <a:rPr lang="en-CA" sz="2200" u="sng" dirty="0">
                <a:hlinkClick r:id="rId4"/>
              </a:rPr>
              <a:t>https://support.mangolanguages.com</a:t>
            </a:r>
            <a:r>
              <a:rPr lang="en-CA" sz="2200" u="sng" dirty="0" smtClean="0">
                <a:hlinkClick r:id="rId4"/>
              </a:rPr>
              <a:t>/</a:t>
            </a:r>
            <a:endParaRPr lang="en-CA" altLang="en-US" sz="2200" dirty="0" smtClean="0"/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CA" altLang="en-US" sz="2200" dirty="0" smtClean="0"/>
              <a:t>In the app: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CA" altLang="en-US" sz="2200" dirty="0" smtClean="0"/>
              <a:t>Tap person icon in top right corner      then tap </a:t>
            </a:r>
            <a:r>
              <a:rPr lang="en-CA" altLang="en-US" sz="2200" b="1" dirty="0" smtClean="0"/>
              <a:t>? Support </a:t>
            </a:r>
            <a:r>
              <a:rPr lang="en-CA" altLang="en-US" sz="2200" dirty="0" smtClean="0"/>
              <a:t>at bottom of side menu</a:t>
            </a:r>
            <a:endParaRPr lang="en-CA" altLang="en-US" sz="22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en-CA" altLang="en-US" sz="2200" dirty="0" smtClean="0"/>
              <a:t>Ask us! </a:t>
            </a:r>
            <a:r>
              <a:rPr lang="en-CA" altLang="en-US" sz="2200" smtClean="0"/>
              <a:t>604.925.7400 </a:t>
            </a:r>
            <a:r>
              <a:rPr lang="en-CA" altLang="en-US" sz="2200" dirty="0" smtClean="0"/>
              <a:t>or email tech@westvanlibrary.ca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138" y="4817031"/>
            <a:ext cx="444523" cy="4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 and Ask Questions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288" y="4460757"/>
            <a:ext cx="4611440" cy="178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41" y="3304624"/>
            <a:ext cx="880120" cy="8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1699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400"/>
            <a:ext cx="8408988" cy="434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sz="10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dirty="0" smtClean="0"/>
              <a:t>After this class, you’ll be able to: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sz="800" dirty="0" smtClean="0"/>
          </a:p>
          <a:p>
            <a:pPr eaLnBrk="1" hangingPunct="1">
              <a:defRPr/>
            </a:pPr>
            <a:r>
              <a:rPr lang="en-CA" dirty="0" smtClean="0"/>
              <a:t>Say what Mango Languages is, what it’s for</a:t>
            </a:r>
          </a:p>
          <a:p>
            <a:pPr eaLnBrk="1" hangingPunct="1">
              <a:defRPr/>
            </a:pPr>
            <a:r>
              <a:rPr lang="en-CA" dirty="0" smtClean="0"/>
              <a:t>Create an account </a:t>
            </a:r>
          </a:p>
          <a:p>
            <a:pPr eaLnBrk="1" hangingPunct="1">
              <a:defRPr/>
            </a:pPr>
            <a:r>
              <a:rPr lang="en-CA" dirty="0" smtClean="0"/>
              <a:t>Access Mango</a:t>
            </a:r>
          </a:p>
          <a:p>
            <a:pPr eaLnBrk="1" hangingPunct="1">
              <a:defRPr/>
            </a:pPr>
            <a:r>
              <a:rPr lang="en-CA" dirty="0" smtClean="0"/>
              <a:t>Log in</a:t>
            </a:r>
          </a:p>
          <a:p>
            <a:pPr eaLnBrk="1" hangingPunct="1">
              <a:defRPr/>
            </a:pPr>
            <a:r>
              <a:rPr lang="en-CA" dirty="0" smtClean="0"/>
              <a:t>Navigate the app</a:t>
            </a:r>
          </a:p>
          <a:p>
            <a:pPr eaLnBrk="1" hangingPunct="1">
              <a:defRPr/>
            </a:pPr>
            <a:r>
              <a:rPr lang="en-CA" dirty="0" smtClean="0"/>
              <a:t>Get help if you need it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dirty="0" smtClean="0"/>
              <a:t>Know what you need to get started today!</a:t>
            </a:r>
            <a:endParaRPr lang="en-CA" dirty="0"/>
          </a:p>
        </p:txBody>
      </p:sp>
      <p:pic>
        <p:nvPicPr>
          <p:cNvPr id="13316" name="Picture 8" descr="New Mango logo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825875"/>
            <a:ext cx="36909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What is Mango Languages?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7025" y="2300288"/>
            <a:ext cx="8229600" cy="30591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An online subscription-based resource to help you learn over 70 languages, including English 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Free to access with your WVML card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Like </a:t>
            </a:r>
            <a:r>
              <a:rPr lang="en-CA" altLang="en-US" dirty="0" err="1" smtClean="0"/>
              <a:t>Duolinguo</a:t>
            </a:r>
            <a:r>
              <a:rPr lang="en-CA" altLang="en-US" dirty="0" smtClean="0"/>
              <a:t>, but more focused on practical communication rather than translating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Integrates cultural lessons, not just language – great for travel</a:t>
            </a:r>
          </a:p>
          <a:p>
            <a:pPr eaLnBrk="1" hangingPunct="1"/>
            <a:endParaRPr lang="en-CA" altLang="en-US" dirty="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5064125"/>
            <a:ext cx="2359705" cy="169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Why create an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288"/>
            <a:ext cx="82296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You will not be able to access most lessons or save your progress without a Mango account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Account is free to make – get access to unlimited lesson materials with your WVML card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dirty="0" smtClean="0"/>
              <a:t>Can now create accounts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CA" altLang="en-US" dirty="0" smtClean="0"/>
              <a:t>   directly in the app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689350"/>
            <a:ext cx="32670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255146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Download Mango on a </a:t>
            </a:r>
            <a:r>
              <a:rPr lang="en-CA" altLang="en-US" dirty="0"/>
              <a:t>m</a:t>
            </a:r>
            <a:r>
              <a:rPr lang="en-CA" altLang="en-US" dirty="0" smtClean="0"/>
              <a:t>obile </a:t>
            </a:r>
            <a:r>
              <a:rPr lang="en-CA" altLang="en-US" dirty="0"/>
              <a:t>d</a:t>
            </a:r>
            <a:r>
              <a:rPr lang="en-CA" altLang="en-US" dirty="0" smtClean="0"/>
              <a:t>evice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736850"/>
            <a:ext cx="4959350" cy="3810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CA" altLang="en-US" dirty="0" smtClean="0"/>
              <a:t>Download the app </a:t>
            </a:r>
          </a:p>
          <a:p>
            <a:pPr marL="642937" lvl="2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CA" altLang="en-US" dirty="0" smtClean="0"/>
              <a:t>iPhone/iPad </a:t>
            </a:r>
            <a:r>
              <a:rPr lang="en-CA" altLang="en-US" dirty="0" smtClean="0">
                <a:sym typeface="Wingdings" panose="05000000000000000000" pitchFamily="2" charset="2"/>
              </a:rPr>
              <a:t> </a:t>
            </a:r>
            <a:r>
              <a:rPr lang="en-CA" altLang="en-US" dirty="0" smtClean="0"/>
              <a:t>App Store</a:t>
            </a:r>
          </a:p>
          <a:p>
            <a:pPr marL="642937" lvl="2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CA" altLang="en-US" dirty="0" smtClean="0"/>
              <a:t>Android </a:t>
            </a:r>
            <a:r>
              <a:rPr lang="en-CA" altLang="en-US" dirty="0" smtClean="0">
                <a:sym typeface="Wingdings" panose="05000000000000000000" pitchFamily="2" charset="2"/>
              </a:rPr>
              <a:t> Google Play Store</a:t>
            </a:r>
            <a:endParaRPr lang="en-CA" altLang="en-US" dirty="0" smtClean="0"/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CA" altLang="en-US" sz="8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CA" altLang="en-US" dirty="0" smtClean="0"/>
              <a:t>Open app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CA" altLang="en-US" dirty="0" smtClean="0"/>
              <a:t>Tap Sign Up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24"/>
              </a:spcAft>
              <a:defRPr/>
            </a:pPr>
            <a:r>
              <a:rPr lang="en-CA" altLang="en-US" dirty="0" smtClean="0"/>
              <a:t>Enter an email &amp; password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24"/>
              </a:spcAft>
              <a:defRPr/>
            </a:pPr>
            <a:r>
              <a:rPr lang="en-US" altLang="en-US" dirty="0" smtClean="0"/>
              <a:t>Agree </a:t>
            </a:r>
            <a:r>
              <a:rPr lang="en-US" altLang="en-US" dirty="0"/>
              <a:t>to the terms &amp; conditions</a:t>
            </a:r>
            <a:endParaRPr lang="en-CA" altLang="en-US" dirty="0"/>
          </a:p>
          <a:p>
            <a:pPr marL="0" indent="0" eaLnBrk="1" hangingPunct="1">
              <a:buNone/>
              <a:defRPr/>
            </a:pPr>
            <a:endParaRPr lang="en-CA" altLang="en-US" sz="800" dirty="0"/>
          </a:p>
          <a:p>
            <a:pPr eaLnBrk="1" hangingPunct="1">
              <a:defRPr/>
            </a:pPr>
            <a:endParaRPr lang="en-CA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altLang="en-US" dirty="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35942"/>
          <a:stretch>
            <a:fillRect/>
          </a:stretch>
        </p:blipFill>
        <p:spPr bwMode="auto">
          <a:xfrm>
            <a:off x="4572000" y="2059442"/>
            <a:ext cx="38560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2485"/>
            <a:ext cx="8229600" cy="1143000"/>
          </a:xfrm>
        </p:spPr>
        <p:txBody>
          <a:bodyPr/>
          <a:lstStyle/>
          <a:p>
            <a:r>
              <a:rPr lang="en-US" dirty="0" smtClean="0"/>
              <a:t>Link your Mango and WVML accounts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5485"/>
            <a:ext cx="3940629" cy="3733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 list of languages will appear - tap to select any language on the list (doesn’t matter which one!)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Select </a:t>
            </a:r>
            <a:r>
              <a:rPr lang="en-US" b="1" dirty="0" smtClean="0"/>
              <a:t>Search</a:t>
            </a:r>
            <a:r>
              <a:rPr lang="en-US" dirty="0" smtClean="0"/>
              <a:t> next to </a:t>
            </a:r>
            <a:r>
              <a:rPr lang="en-US" b="1" dirty="0" smtClean="0"/>
              <a:t>Find Free Mango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9" y="4933723"/>
            <a:ext cx="2692121" cy="175063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34209"/>
          <a:stretch>
            <a:fillRect/>
          </a:stretch>
        </p:blipFill>
        <p:spPr bwMode="auto">
          <a:xfrm>
            <a:off x="4572000" y="2347592"/>
            <a:ext cx="2180998" cy="240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83086" y="6226629"/>
            <a:ext cx="827314" cy="4577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8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2485"/>
            <a:ext cx="8229600" cy="1143000"/>
          </a:xfrm>
        </p:spPr>
        <p:txBody>
          <a:bodyPr/>
          <a:lstStyle/>
          <a:p>
            <a:r>
              <a:rPr lang="en-US" dirty="0"/>
              <a:t>Link your Mango and WVML accounts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5485"/>
            <a:ext cx="8229600" cy="3733800"/>
          </a:xfrm>
        </p:spPr>
        <p:txBody>
          <a:bodyPr/>
          <a:lstStyle/>
          <a:p>
            <a:r>
              <a:rPr lang="en-US" dirty="0"/>
              <a:t>Type in West Vancouver Memorial Library and tap on the name in the results </a:t>
            </a:r>
            <a:r>
              <a:rPr lang="en-US" dirty="0" smtClean="0"/>
              <a:t>list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Enter your library card number </a:t>
            </a:r>
            <a:r>
              <a:rPr lang="en-US"/>
              <a:t>and </a:t>
            </a:r>
            <a:r>
              <a:rPr lang="en-US" smtClean="0"/>
              <a:t>PIN</a:t>
            </a:r>
            <a:endParaRPr lang="en-US" dirty="0"/>
          </a:p>
          <a:p>
            <a:r>
              <a:rPr lang="en-US" dirty="0" smtClean="0"/>
              <a:t>Then your account will be linked with your Mango account!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03" y="3331029"/>
            <a:ext cx="3239618" cy="16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lesson by lesson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3592286" cy="3733800"/>
          </a:xfrm>
        </p:spPr>
        <p:txBody>
          <a:bodyPr/>
          <a:lstStyle/>
          <a:p>
            <a:r>
              <a:rPr lang="en-US" dirty="0" smtClean="0"/>
              <a:t>Start the first Unit</a:t>
            </a:r>
          </a:p>
          <a:p>
            <a:pPr lvl="1"/>
            <a:r>
              <a:rPr lang="en-US" dirty="0" smtClean="0"/>
              <a:t>Units follow a natural progression of learning</a:t>
            </a:r>
          </a:p>
          <a:p>
            <a:pPr lvl="1"/>
            <a:r>
              <a:rPr lang="en-US" dirty="0" smtClean="0"/>
              <a:t>They contain chapters, lessons, and recaps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31" y="2523573"/>
            <a:ext cx="2521080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77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Library Colours">
      <a:dk1>
        <a:sysClr val="windowText" lastClr="000000"/>
      </a:dk1>
      <a:lt1>
        <a:sysClr val="window" lastClr="FFFFFF"/>
      </a:lt1>
      <a:dk2>
        <a:srgbClr val="0039A6"/>
      </a:dk2>
      <a:lt2>
        <a:srgbClr val="EEECE1"/>
      </a:lt2>
      <a:accent1>
        <a:srgbClr val="0039A6"/>
      </a:accent1>
      <a:accent2>
        <a:srgbClr val="AA1948"/>
      </a:accent2>
      <a:accent3>
        <a:srgbClr val="BED600"/>
      </a:accent3>
      <a:accent4>
        <a:srgbClr val="77216F"/>
      </a:accent4>
      <a:accent5>
        <a:srgbClr val="E37222"/>
      </a:accent5>
      <a:accent6>
        <a:srgbClr val="23C8EF"/>
      </a:accent6>
      <a:hlink>
        <a:srgbClr val="0000FF"/>
      </a:hlink>
      <a:folHlink>
        <a:srgbClr val="800080"/>
      </a:folHlink>
    </a:clrScheme>
    <a:fontScheme name="library fonts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93FBF47-F816-4DFA-9D01-8DC951D6CE43}" vid="{E30CB976-EE93-49A5-8A18-5601B0FC59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1895</TotalTime>
  <Words>525</Words>
  <Application>Microsoft Office PowerPoint</Application>
  <PresentationFormat>On-screen Show (4:3)</PresentationFormat>
  <Paragraphs>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LT Std 55 Roman</vt:lpstr>
      <vt:lpstr>Calibri</vt:lpstr>
      <vt:lpstr>Rockwell</vt:lpstr>
      <vt:lpstr>Wingdings</vt:lpstr>
      <vt:lpstr>Theme1</vt:lpstr>
      <vt:lpstr>Welcome!</vt:lpstr>
      <vt:lpstr>How to Participate and Ask Questions</vt:lpstr>
      <vt:lpstr>Agenda</vt:lpstr>
      <vt:lpstr>What is Mango Languages?</vt:lpstr>
      <vt:lpstr>Why create an account?</vt:lpstr>
      <vt:lpstr>Download Mango on a mobile device</vt:lpstr>
      <vt:lpstr>Link your Mango and WVML accounts</vt:lpstr>
      <vt:lpstr>Link your Mango and WVML accounts</vt:lpstr>
      <vt:lpstr>Learn lesson by lesson</vt:lpstr>
      <vt:lpstr>Or go straight to learning a specialized topic</vt:lpstr>
      <vt:lpstr>Switching between languages</vt:lpstr>
      <vt:lpstr>Using Mango for practice</vt:lpstr>
      <vt:lpstr>Practice further!</vt:lpstr>
      <vt:lpstr>Download Mango Lessons to learn offline</vt:lpstr>
      <vt:lpstr>Set up Study Reminders</vt:lpstr>
      <vt:lpstr>Try it!</vt:lpstr>
      <vt:lpstr>Getting Help</vt:lpstr>
    </vt:vector>
  </TitlesOfParts>
  <Company>District of West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Digitization Basics</dc:title>
  <dc:creator>Kaya Fraser</dc:creator>
  <cp:lastModifiedBy>Rebecca Slaven</cp:lastModifiedBy>
  <cp:revision>98</cp:revision>
  <cp:lastPrinted>2019-06-03T21:51:43Z</cp:lastPrinted>
  <dcterms:created xsi:type="dcterms:W3CDTF">2018-02-28T21:19:21Z</dcterms:created>
  <dcterms:modified xsi:type="dcterms:W3CDTF">2020-12-23T19:58:58Z</dcterms:modified>
</cp:coreProperties>
</file>