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61" r:id="rId3"/>
    <p:sldId id="271" r:id="rId4"/>
    <p:sldId id="264" r:id="rId5"/>
    <p:sldId id="263" r:id="rId6"/>
    <p:sldId id="272" r:id="rId7"/>
    <p:sldId id="270" r:id="rId8"/>
    <p:sldId id="267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3" autoAdjust="0"/>
    <p:restoredTop sz="93555" autoAdjust="0"/>
  </p:normalViewPr>
  <p:slideViewPr>
    <p:cSldViewPr snapToGrid="0">
      <p:cViewPr varScale="1">
        <p:scale>
          <a:sx n="60" d="100"/>
          <a:sy n="60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19" name="breeze.wav"/>
          </p:stSnd>
        </p:sndAc>
      </p:transition>
    </mc:Choice>
    <mc:Fallback>
      <p:transition spd="slow" advClick="0" advTm="10000">
        <p:fade/>
        <p:sndAc>
          <p:stSnd>
            <p:snd r:embed="rId19" name="breeze.wav"/>
          </p:stSnd>
        </p:sndAc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villescale.org/chili-pepper-scoville-scale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villescale.org/hot-sauce-scoville-scale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vrl.bibliocommons.com/list/share/116534661_fvrl_george_mackie/1858077090_the_scareville_scale_of_teen_horro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hyperlink" Target="https://fvrl.bibliocommons.com/item/show/1666874021" TargetMode="External"/><Relationship Id="rId7" Type="http://schemas.openxmlformats.org/officeDocument/2006/relationships/hyperlink" Target="https://fvrl.bibliocommons.com/item/show/1646158021" TargetMode="External"/><Relationship Id="rId12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hyperlink" Target="https://fvrl.bibliocommons.com/item/show/1704021021" TargetMode="External"/><Relationship Id="rId5" Type="http://schemas.openxmlformats.org/officeDocument/2006/relationships/hyperlink" Target="https://fvrl.bibliocommons.com/item/show/1740974021" TargetMode="External"/><Relationship Id="rId15" Type="http://schemas.openxmlformats.org/officeDocument/2006/relationships/image" Target="../media/image18.jpe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Relationship Id="rId14" Type="http://schemas.openxmlformats.org/officeDocument/2006/relationships/hyperlink" Target="https://fvrl.bibliocommons.com/item/show/155126202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vrl.bc.ca/suggestionforpurchase.php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fvrlbc.kanopy.com/video/summer-84" TargetMode="External"/><Relationship Id="rId7" Type="http://schemas.openxmlformats.org/officeDocument/2006/relationships/hyperlink" Target="https://g.co/kgs/9X866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s://fvrl.bibliocommons.com/item/show/1802136021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fvrl.bibliocommons.com/item/show/1582234021" TargetMode="External"/><Relationship Id="rId7" Type="http://schemas.openxmlformats.org/officeDocument/2006/relationships/hyperlink" Target="https://fvrl.bibliocommons.com/item/show/167150202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s://fvrl.bibliocommons.com/item/show/1835081021" TargetMode="Externa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carroll.com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ackholly.com/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rlstine.com/" TargetMode="Externa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7" y="10"/>
            <a:ext cx="1028698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dirty="0" smtClean="0"/>
              <a:t>Horror Stories are like Hot Sauce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rgbClr val="FFFF00"/>
                </a:solidFill>
                <a:effectLst/>
                <a:latin typeface="Curlz MT" panose="04040404050702020202" pitchFamily="82" charset="0"/>
              </a:rPr>
              <a:t>Y</a:t>
            </a:r>
            <a:r>
              <a:rPr lang="en-CA" sz="3600" dirty="0" smtClean="0">
                <a:solidFill>
                  <a:srgbClr val="FFFF00"/>
                </a:solidFill>
                <a:effectLst/>
                <a:latin typeface="Curlz MT" panose="04040404050702020202" pitchFamily="82" charset="0"/>
              </a:rPr>
              <a:t>ou </a:t>
            </a:r>
            <a:r>
              <a:rPr lang="en-CA" sz="3600" dirty="0">
                <a:solidFill>
                  <a:srgbClr val="FFFF00"/>
                </a:solidFill>
                <a:effectLst/>
                <a:latin typeface="Curlz MT" panose="04040404050702020202" pitchFamily="82" charset="0"/>
              </a:rPr>
              <a:t>might want to start with a mild one and then gradually work your way up the scale of fear.</a:t>
            </a:r>
            <a:endParaRPr lang="en-US" sz="3600" dirty="0">
              <a:solidFill>
                <a:srgbClr val="FFFF00"/>
              </a:solidFill>
              <a:effectLst/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0000">
        <p:sndAc>
          <p:stSnd>
            <p:snd r:embed="rId2" name="breeze.wav"/>
          </p:stSnd>
        </p:sndAc>
      </p:transition>
    </mc:Choice>
    <mc:Fallback>
      <p:transition spd="slow" advClick="0" advTm="10000"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821" y="1463198"/>
            <a:ext cx="7063379" cy="5902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4905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  <p:sndAc>
          <p:stSnd>
            <p:snd r:embed="rId2" name="breeze.wav"/>
          </p:stSnd>
        </p:sndAc>
      </p:transition>
    </mc:Choice>
    <mc:Fallback>
      <p:transition spd="slow" advClick="0" advTm="10000">
        <p:dissolv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Just </a:t>
            </a:r>
            <a:r>
              <a:rPr lang="en-CA" sz="3600" dirty="0">
                <a:latin typeface="Consolas" panose="020B0609020204030204" pitchFamily="49" charset="0"/>
                <a:cs typeface="Consolas" panose="020B0609020204030204" pitchFamily="49" charset="0"/>
              </a:rPr>
              <a:t>like the </a:t>
            </a:r>
            <a:r>
              <a:rPr lang="en-CA" sz="3600" b="1" i="1" dirty="0" err="1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Scoville</a:t>
            </a:r>
            <a:r>
              <a:rPr lang="en-CA" sz="3600" b="1" i="1" dirty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 Scale </a:t>
            </a:r>
            <a:r>
              <a:rPr lang="en-CA" sz="3600" dirty="0">
                <a:latin typeface="Consolas" panose="020B0609020204030204" pitchFamily="49" charset="0"/>
                <a:cs typeface="Consolas" panose="020B0609020204030204" pitchFamily="49" charset="0"/>
              </a:rPr>
              <a:t>rates Hot Sauces from mildest to </a:t>
            </a:r>
            <a:r>
              <a:rPr lang="en-CA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hottest…</a:t>
            </a:r>
          </a:p>
          <a:p>
            <a:r>
              <a:rPr lang="en-CA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We can make a </a:t>
            </a:r>
            <a:r>
              <a:rPr lang="en-CA" sz="3600" b="1" i="1" dirty="0" err="1"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Scareville</a:t>
            </a:r>
            <a:r>
              <a:rPr lang="en-CA" sz="3600" b="1" i="1" dirty="0"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 Scale </a:t>
            </a:r>
            <a:r>
              <a:rPr lang="en-CA" sz="3600" dirty="0">
                <a:latin typeface="Consolas" panose="020B0609020204030204" pitchFamily="49" charset="0"/>
                <a:cs typeface="Consolas" panose="020B0609020204030204" pitchFamily="49" charset="0"/>
              </a:rPr>
              <a:t>to rate horror stories from mildest to most terrifying.	</a:t>
            </a: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1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  <p:sndAc>
          <p:stSnd>
            <p:snd r:embed="rId2" name="breeze.wav"/>
          </p:stSnd>
        </p:sndAc>
      </p:transition>
    </mc:Choice>
    <mc:Fallback>
      <p:transition spd="slow" advClick="0" advTm="10000">
        <p:dissolv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err="1" smtClean="0"/>
              <a:t>Scareville</a:t>
            </a:r>
            <a:r>
              <a:rPr lang="en-US" sz="4800" b="1" i="1" dirty="0" smtClean="0"/>
              <a:t> Scale of Fear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i="1" dirty="0" smtClean="0"/>
              <a:t>Books</a:t>
            </a:r>
            <a:endParaRPr lang="en-US" sz="4000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b="1" i="1" dirty="0" smtClean="0"/>
              <a:t>Movies</a:t>
            </a:r>
            <a:endParaRPr lang="en-US" sz="4000" b="1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742419" y="1885950"/>
            <a:ext cx="4005081" cy="764782"/>
          </a:xfrm>
        </p:spPr>
        <p:txBody>
          <a:bodyPr/>
          <a:lstStyle/>
          <a:p>
            <a:r>
              <a:rPr lang="en-US" sz="4000" b="1" i="1" dirty="0" smtClean="0"/>
              <a:t>Graphic Novels</a:t>
            </a:r>
            <a:endParaRPr lang="en-US" sz="4000" b="1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Red Riding H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56" y="2768110"/>
            <a:ext cx="2783683" cy="33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ittle Red Riding H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438" y="2709421"/>
            <a:ext cx="2816225" cy="314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nto the Woo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30" y="2768109"/>
            <a:ext cx="2648717" cy="33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7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2" name="breeze.wav"/>
          </p:stSnd>
        </p:sndAc>
      </p:transition>
    </mc:Choice>
    <mc:Fallback>
      <p:transition spd="slow" advClick="0" advTm="10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Midsummer Night's Screa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86" y="331823"/>
            <a:ext cx="2085150" cy="312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lasher Girls &amp;amp; Monster Boy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34" y="3594100"/>
            <a:ext cx="2082932" cy="31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he Coldest Girl in Coldtown - Black, Holl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71" y="3594101"/>
            <a:ext cx="2053665" cy="309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oo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24" y="256982"/>
            <a:ext cx="2126149" cy="32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cary Stories to Tell in the Dar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07" y="331823"/>
            <a:ext cx="2028593" cy="305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ankenstein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24" y="3594101"/>
            <a:ext cx="2015078" cy="31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Girl in the Locked Ro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33" y="348551"/>
            <a:ext cx="2009046" cy="303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cary Stories 3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07" y="3594100"/>
            <a:ext cx="2042997" cy="30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1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2" name="breeze.wav"/>
          </p:stSnd>
        </p:sndAc>
      </p:transition>
    </mc:Choice>
    <mc:Fallback>
      <p:transition spd="slow" advClick="0" advTm="10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293" y="1089212"/>
            <a:ext cx="10582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Did you know that you can 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suggest titles 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the library to purchase? If there is a book or movie you would like the library to purchase you can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2" name="breeze.wav"/>
          </p:stSnd>
        </p:sndAc>
      </p:transition>
    </mc:Choice>
    <mc:Fallback>
      <p:transition spd="slow" advClick="0" advTm="10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mmer of 8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3" y="1382937"/>
            <a:ext cx="3269066" cy="332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cary Stories to Tell in the Dark - Schwartz, Alvi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906" y="1382938"/>
            <a:ext cx="22764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nal Destination (2000) - IMDb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64" y="952317"/>
            <a:ext cx="3128353" cy="37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8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2" name="breeze.wav"/>
          </p:stSnd>
        </p:sndAc>
      </p:transition>
    </mc:Choice>
    <mc:Fallback>
      <p:transition spd="slow" advClick="0" advTm="10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kham Asylu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45" y="967773"/>
            <a:ext cx="3152775" cy="48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ica Bleu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360170"/>
            <a:ext cx="2943383" cy="44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hrough the Wood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4" y="1360170"/>
            <a:ext cx="3609494" cy="42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2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shred/>
        <p:sndAc>
          <p:stSnd>
            <p:snd r:embed="rId2" name="breeze.wav"/>
          </p:stSnd>
        </p:sndAc>
      </p:transition>
    </mc:Choice>
    <mc:Fallback>
      <p:transition spd="slow" advClick="0" advTm="10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/>
              <a:t>Who are the writers?</a:t>
            </a:r>
            <a:endParaRPr lang="en-US" sz="6000" b="1" i="1" dirty="0"/>
          </a:p>
        </p:txBody>
      </p:sp>
      <p:pic>
        <p:nvPicPr>
          <p:cNvPr id="3078" name="Picture 6" descr="R.L. Stin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14" y="2228056"/>
            <a:ext cx="2727843" cy="302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lly Black - Wikipedi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2228056"/>
            <a:ext cx="2549525" cy="339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Emily Carroll - Wikipedia"/>
          <p:cNvSpPr>
            <a:spLocks noChangeAspect="1" noChangeArrowheads="1"/>
          </p:cNvSpPr>
          <p:nvPr/>
        </p:nvSpPr>
        <p:spPr bwMode="auto">
          <a:xfrm>
            <a:off x="155574" y="-144463"/>
            <a:ext cx="1683983" cy="168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4" descr="Interview with Vancouver cartoonist Emily Carroll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47" y="2135842"/>
            <a:ext cx="2354242" cy="33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0000">
        <p15:prstTrans prst="curtains"/>
        <p:sndAc>
          <p:stSnd>
            <p:snd r:embed="rId2" name="breeze.wav"/>
          </p:stSnd>
        </p:sndAc>
      </p:transition>
    </mc:Choice>
    <mc:Fallback>
      <p:transition spd="slow" advClick="0" advTm="10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Consolas</vt:lpstr>
      <vt:lpstr>Curlz MT</vt:lpstr>
      <vt:lpstr>Goudy Old Style</vt:lpstr>
      <vt:lpstr>Trebuchet MS</vt:lpstr>
      <vt:lpstr>Wingdings 2</vt:lpstr>
      <vt:lpstr>SlateVTI</vt:lpstr>
      <vt:lpstr>Horror Stories are like Hot Sauce</vt:lpstr>
      <vt:lpstr>PowerPoint Presentation</vt:lpstr>
      <vt:lpstr>PowerPoint Presentation</vt:lpstr>
      <vt:lpstr>Scareville Scale of Fear</vt:lpstr>
      <vt:lpstr>PowerPoint Presentation</vt:lpstr>
      <vt:lpstr>PowerPoint Presentation</vt:lpstr>
      <vt:lpstr>PowerPoint Presentation</vt:lpstr>
      <vt:lpstr>PowerPoint Presentation</vt:lpstr>
      <vt:lpstr>Who are the writers?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2021-03-13T15:39:34Z</dcterms:created>
  <dcterms:modified xsi:type="dcterms:W3CDTF">2021-05-18T18:51:45Z</dcterms:modified>
</cp:coreProperties>
</file>