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  <p:sldMasterId id="2147483653" r:id="rId6"/>
  </p:sldMasterIdLst>
  <p:notesMasterIdLst>
    <p:notesMasterId r:id="rId49"/>
  </p:notesMasterIdLst>
  <p:sldIdLst>
    <p:sldId id="266" r:id="rId7"/>
    <p:sldId id="267" r:id="rId8"/>
    <p:sldId id="268" r:id="rId9"/>
    <p:sldId id="269" r:id="rId10"/>
    <p:sldId id="270" r:id="rId11"/>
    <p:sldId id="271" r:id="rId12"/>
    <p:sldId id="272" r:id="rId13"/>
    <p:sldId id="283" r:id="rId14"/>
    <p:sldId id="284" r:id="rId15"/>
    <p:sldId id="282" r:id="rId16"/>
    <p:sldId id="273" r:id="rId17"/>
    <p:sldId id="274" r:id="rId18"/>
    <p:sldId id="275" r:id="rId19"/>
    <p:sldId id="276" r:id="rId20"/>
    <p:sldId id="278" r:id="rId21"/>
    <p:sldId id="286" r:id="rId22"/>
    <p:sldId id="287" r:id="rId23"/>
    <p:sldId id="288" r:id="rId24"/>
    <p:sldId id="290" r:id="rId25"/>
    <p:sldId id="289" r:id="rId26"/>
    <p:sldId id="292" r:id="rId27"/>
    <p:sldId id="294" r:id="rId28"/>
    <p:sldId id="312" r:id="rId29"/>
    <p:sldId id="313" r:id="rId30"/>
    <p:sldId id="293" r:id="rId31"/>
    <p:sldId id="295" r:id="rId32"/>
    <p:sldId id="297" r:id="rId33"/>
    <p:sldId id="299" r:id="rId34"/>
    <p:sldId id="296" r:id="rId35"/>
    <p:sldId id="298" r:id="rId36"/>
    <p:sldId id="300" r:id="rId37"/>
    <p:sldId id="302" r:id="rId38"/>
    <p:sldId id="301" r:id="rId39"/>
    <p:sldId id="304" r:id="rId40"/>
    <p:sldId id="303" r:id="rId41"/>
    <p:sldId id="306" r:id="rId42"/>
    <p:sldId id="305" r:id="rId43"/>
    <p:sldId id="307" r:id="rId44"/>
    <p:sldId id="308" r:id="rId45"/>
    <p:sldId id="310" r:id="rId46"/>
    <p:sldId id="309" r:id="rId47"/>
    <p:sldId id="311" r:id="rId48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96CB6F"/>
    <a:srgbClr val="058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7D9F59-5E8A-413F-BE52-1DE586BD1F0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2B9A15-D8E2-4D53-AB73-C674E775AB67}">
      <dgm:prSet phldrT="[Text]" custT="1"/>
      <dgm:spPr/>
      <dgm:t>
        <a:bodyPr/>
        <a:lstStyle/>
        <a:p>
          <a:r>
            <a:rPr lang="en-US" sz="1800" dirty="0" smtClean="0"/>
            <a:t>Steering Committee</a:t>
          </a:r>
          <a:endParaRPr lang="en-US" sz="1800" dirty="0"/>
        </a:p>
      </dgm:t>
    </dgm:pt>
    <dgm:pt modelId="{C959C0B8-4A7E-46CE-AB99-F2B9FF50CC2C}" type="parTrans" cxnId="{9519FCB9-F6E0-4A89-9B27-195B5C99DB1F}">
      <dgm:prSet/>
      <dgm:spPr/>
      <dgm:t>
        <a:bodyPr/>
        <a:lstStyle/>
        <a:p>
          <a:endParaRPr lang="en-US"/>
        </a:p>
      </dgm:t>
    </dgm:pt>
    <dgm:pt modelId="{94BD782E-8163-450B-B719-18C5DBC8C7B2}" type="sibTrans" cxnId="{9519FCB9-F6E0-4A89-9B27-195B5C99DB1F}">
      <dgm:prSet/>
      <dgm:spPr/>
      <dgm:t>
        <a:bodyPr/>
        <a:lstStyle/>
        <a:p>
          <a:endParaRPr lang="en-US"/>
        </a:p>
      </dgm:t>
    </dgm:pt>
    <dgm:pt modelId="{2F8EBC6D-2590-4DDA-9003-AF3CAB166435}">
      <dgm:prSet phldrT="[Text]" custT="1"/>
      <dgm:spPr/>
      <dgm:t>
        <a:bodyPr/>
        <a:lstStyle/>
        <a:p>
          <a:r>
            <a:rPr lang="en-US" sz="1950" dirty="0" smtClean="0"/>
            <a:t>Children’s Services Committee</a:t>
          </a:r>
          <a:endParaRPr lang="en-US" sz="1950" dirty="0"/>
        </a:p>
      </dgm:t>
    </dgm:pt>
    <dgm:pt modelId="{90CBD0B7-D915-40E7-ADF4-AADB32B114BB}" type="parTrans" cxnId="{4E9C24DC-ADF4-4513-9790-B7D5C6A2F018}">
      <dgm:prSet/>
      <dgm:spPr/>
      <dgm:t>
        <a:bodyPr/>
        <a:lstStyle/>
        <a:p>
          <a:endParaRPr lang="en-US"/>
        </a:p>
      </dgm:t>
    </dgm:pt>
    <dgm:pt modelId="{220A487E-7EE4-4B7B-88EE-4076709D119F}" type="sibTrans" cxnId="{4E9C24DC-ADF4-4513-9790-B7D5C6A2F018}">
      <dgm:prSet/>
      <dgm:spPr/>
      <dgm:t>
        <a:bodyPr/>
        <a:lstStyle/>
        <a:p>
          <a:endParaRPr lang="en-US"/>
        </a:p>
      </dgm:t>
    </dgm:pt>
    <dgm:pt modelId="{F8CF8263-2F77-4D6E-96B4-90699412D361}">
      <dgm:prSet phldrT="[Text]" custT="1"/>
      <dgm:spPr/>
      <dgm:t>
        <a:bodyPr/>
        <a:lstStyle/>
        <a:p>
          <a:r>
            <a:rPr lang="en-US" sz="1950" dirty="0" smtClean="0"/>
            <a:t>Adult Services Committee</a:t>
          </a:r>
          <a:endParaRPr lang="en-US" sz="1950" dirty="0"/>
        </a:p>
      </dgm:t>
    </dgm:pt>
    <dgm:pt modelId="{82195082-15AB-47BB-9C7A-437EAD7A19BE}" type="parTrans" cxnId="{F808CC0D-918F-41C5-9214-515823B678ED}">
      <dgm:prSet/>
      <dgm:spPr/>
      <dgm:t>
        <a:bodyPr/>
        <a:lstStyle/>
        <a:p>
          <a:endParaRPr lang="en-US"/>
        </a:p>
      </dgm:t>
    </dgm:pt>
    <dgm:pt modelId="{B3296C55-24AF-4E81-A379-CF11C9A759EB}" type="sibTrans" cxnId="{F808CC0D-918F-41C5-9214-515823B678ED}">
      <dgm:prSet/>
      <dgm:spPr/>
      <dgm:t>
        <a:bodyPr/>
        <a:lstStyle/>
        <a:p>
          <a:endParaRPr lang="en-US"/>
        </a:p>
      </dgm:t>
    </dgm:pt>
    <dgm:pt modelId="{0ECF47C1-9783-480C-92F4-90B673926B0C}">
      <dgm:prSet phldrT="[Text]" custT="1"/>
      <dgm:spPr/>
      <dgm:t>
        <a:bodyPr/>
        <a:lstStyle/>
        <a:p>
          <a:r>
            <a:rPr lang="en-US" sz="1600" dirty="0" smtClean="0"/>
            <a:t>Programs &amp; Kits Committee</a:t>
          </a:r>
          <a:endParaRPr lang="en-US" sz="1600" dirty="0"/>
        </a:p>
      </dgm:t>
    </dgm:pt>
    <dgm:pt modelId="{7DC9DBF5-3537-4B41-B49A-E90B7CAFE6FB}" type="parTrans" cxnId="{DA1BD1F6-3704-4EE0-8959-4AED01949774}">
      <dgm:prSet/>
      <dgm:spPr/>
      <dgm:t>
        <a:bodyPr/>
        <a:lstStyle/>
        <a:p>
          <a:endParaRPr lang="en-US"/>
        </a:p>
      </dgm:t>
    </dgm:pt>
    <dgm:pt modelId="{B84F9853-EC07-4F57-80AA-797DCC65C212}" type="sibTrans" cxnId="{DA1BD1F6-3704-4EE0-8959-4AED01949774}">
      <dgm:prSet/>
      <dgm:spPr/>
      <dgm:t>
        <a:bodyPr/>
        <a:lstStyle/>
        <a:p>
          <a:endParaRPr lang="en-US"/>
        </a:p>
      </dgm:t>
    </dgm:pt>
    <dgm:pt modelId="{0AA67EA3-B1AA-4E2D-A335-1C1DFB091107}">
      <dgm:prSet phldrT="[Text]" custT="1"/>
      <dgm:spPr/>
      <dgm:t>
        <a:bodyPr/>
        <a:lstStyle/>
        <a:p>
          <a:r>
            <a:rPr lang="en-US" sz="2000" dirty="0" smtClean="0"/>
            <a:t>STEAM Mega-Committee – Customer Services Librarians from all three Public Services Committees</a:t>
          </a:r>
          <a:endParaRPr lang="en-US" sz="2000" dirty="0"/>
        </a:p>
      </dgm:t>
    </dgm:pt>
    <dgm:pt modelId="{EC73FF52-62C4-4ADE-87CB-021B8B34B256}" type="parTrans" cxnId="{203AB9CB-4A11-4FD5-9D5B-02794E2C33E6}">
      <dgm:prSet/>
      <dgm:spPr/>
      <dgm:t>
        <a:bodyPr/>
        <a:lstStyle/>
        <a:p>
          <a:endParaRPr lang="en-US"/>
        </a:p>
      </dgm:t>
    </dgm:pt>
    <dgm:pt modelId="{D3E51ED5-5B88-48D3-B5F2-5B83BDAB812D}" type="sibTrans" cxnId="{203AB9CB-4A11-4FD5-9D5B-02794E2C33E6}">
      <dgm:prSet/>
      <dgm:spPr/>
      <dgm:t>
        <a:bodyPr/>
        <a:lstStyle/>
        <a:p>
          <a:endParaRPr lang="en-US"/>
        </a:p>
      </dgm:t>
    </dgm:pt>
    <dgm:pt modelId="{8696D586-C8FA-41B9-93F4-DC88A6FB2393}">
      <dgm:prSet phldrT="[Text]" custT="1"/>
      <dgm:spPr/>
      <dgm:t>
        <a:bodyPr/>
        <a:lstStyle/>
        <a:p>
          <a:r>
            <a:rPr lang="en-US" sz="1600" dirty="0" smtClean="0"/>
            <a:t>Cross-Departmental Teams</a:t>
          </a:r>
          <a:endParaRPr lang="en-US" sz="1600" dirty="0"/>
        </a:p>
      </dgm:t>
    </dgm:pt>
    <dgm:pt modelId="{9EFB43EE-A571-4A4F-8962-9BB8203A0A65}" type="parTrans" cxnId="{728DF929-3726-41C2-ADC5-9FA68F98E36B}">
      <dgm:prSet/>
      <dgm:spPr/>
      <dgm:t>
        <a:bodyPr/>
        <a:lstStyle/>
        <a:p>
          <a:endParaRPr lang="en-US"/>
        </a:p>
      </dgm:t>
    </dgm:pt>
    <dgm:pt modelId="{E2BA120C-55F0-4D3E-B777-5108C724B867}" type="sibTrans" cxnId="{728DF929-3726-41C2-ADC5-9FA68F98E36B}">
      <dgm:prSet/>
      <dgm:spPr/>
      <dgm:t>
        <a:bodyPr/>
        <a:lstStyle/>
        <a:p>
          <a:endParaRPr lang="en-US"/>
        </a:p>
      </dgm:t>
    </dgm:pt>
    <dgm:pt modelId="{C49552A4-5C0B-4E85-8EAE-AEA74509E7FA}">
      <dgm:prSet phldrT="[Text]" custT="1"/>
      <dgm:spPr/>
      <dgm:t>
        <a:bodyPr/>
        <a:lstStyle/>
        <a:p>
          <a:r>
            <a:rPr lang="en-US" sz="2000" dirty="0" smtClean="0"/>
            <a:t>Communications</a:t>
          </a:r>
          <a:endParaRPr lang="en-US" sz="2000" dirty="0"/>
        </a:p>
      </dgm:t>
    </dgm:pt>
    <dgm:pt modelId="{4549F7A2-C5B8-4D15-9E1B-651CEF291A09}" type="parTrans" cxnId="{E4C0A53E-6D1B-42B2-8ADF-B32FF22E0E2A}">
      <dgm:prSet/>
      <dgm:spPr/>
      <dgm:t>
        <a:bodyPr/>
        <a:lstStyle/>
        <a:p>
          <a:endParaRPr lang="en-US"/>
        </a:p>
      </dgm:t>
    </dgm:pt>
    <dgm:pt modelId="{097E38E1-7E62-4D3A-AABA-87BC7025D655}" type="sibTrans" cxnId="{E4C0A53E-6D1B-42B2-8ADF-B32FF22E0E2A}">
      <dgm:prSet/>
      <dgm:spPr/>
      <dgm:t>
        <a:bodyPr/>
        <a:lstStyle/>
        <a:p>
          <a:endParaRPr lang="en-US"/>
        </a:p>
      </dgm:t>
    </dgm:pt>
    <dgm:pt modelId="{06677F33-412F-44C7-9F12-D2B4D265A520}">
      <dgm:prSet phldrT="[Text]" custT="1"/>
      <dgm:spPr/>
      <dgm:t>
        <a:bodyPr/>
        <a:lstStyle/>
        <a:p>
          <a:r>
            <a:rPr lang="en-US" sz="2000" dirty="0" smtClean="0"/>
            <a:t>Purchasing, Finance</a:t>
          </a:r>
          <a:endParaRPr lang="en-US" sz="2000" dirty="0"/>
        </a:p>
      </dgm:t>
    </dgm:pt>
    <dgm:pt modelId="{5EE01B67-0AE3-4FE7-ACDE-DA5944B12805}" type="parTrans" cxnId="{F4A21AF3-4E6C-49F9-B56F-41BEFEEF95E1}">
      <dgm:prSet/>
      <dgm:spPr/>
      <dgm:t>
        <a:bodyPr/>
        <a:lstStyle/>
        <a:p>
          <a:endParaRPr lang="en-US"/>
        </a:p>
      </dgm:t>
    </dgm:pt>
    <dgm:pt modelId="{E9ACB9C6-F8B0-46F9-B9D5-4999F7F7CA44}" type="sibTrans" cxnId="{F4A21AF3-4E6C-49F9-B56F-41BEFEEF95E1}">
      <dgm:prSet/>
      <dgm:spPr/>
      <dgm:t>
        <a:bodyPr/>
        <a:lstStyle/>
        <a:p>
          <a:endParaRPr lang="en-US"/>
        </a:p>
      </dgm:t>
    </dgm:pt>
    <dgm:pt modelId="{38A301C7-2767-4976-8946-4174DA4A51A6}">
      <dgm:prSet phldrT="[Text]" custT="1"/>
      <dgm:spPr/>
      <dgm:t>
        <a:bodyPr/>
        <a:lstStyle/>
        <a:p>
          <a:r>
            <a:rPr lang="en-US" sz="1950" dirty="0" smtClean="0"/>
            <a:t>Teen Services Committee</a:t>
          </a:r>
          <a:endParaRPr lang="en-US" sz="1950" dirty="0"/>
        </a:p>
      </dgm:t>
    </dgm:pt>
    <dgm:pt modelId="{98E4A3BF-B2C2-4CC2-A511-683A0D0F8F8B}" type="parTrans" cxnId="{25B1D734-76B0-4642-A345-38CF17728F8C}">
      <dgm:prSet/>
      <dgm:spPr/>
      <dgm:t>
        <a:bodyPr/>
        <a:lstStyle/>
        <a:p>
          <a:endParaRPr lang="en-US"/>
        </a:p>
      </dgm:t>
    </dgm:pt>
    <dgm:pt modelId="{F03B31C1-16DD-4658-BE97-69A3F48B881D}" type="sibTrans" cxnId="{25B1D734-76B0-4642-A345-38CF17728F8C}">
      <dgm:prSet/>
      <dgm:spPr/>
      <dgm:t>
        <a:bodyPr/>
        <a:lstStyle/>
        <a:p>
          <a:endParaRPr lang="en-US"/>
        </a:p>
      </dgm:t>
    </dgm:pt>
    <dgm:pt modelId="{739007EC-8335-441C-B119-8B1A1B4FB7DA}">
      <dgm:prSet phldrT="[Text]" custT="1"/>
      <dgm:spPr/>
      <dgm:t>
        <a:bodyPr/>
        <a:lstStyle/>
        <a:p>
          <a:r>
            <a:rPr lang="en-US" sz="1950" dirty="0" smtClean="0"/>
            <a:t>Marketing &amp; Communications</a:t>
          </a:r>
          <a:endParaRPr lang="en-US" sz="1950" dirty="0"/>
        </a:p>
      </dgm:t>
    </dgm:pt>
    <dgm:pt modelId="{6E7C51BA-4DF0-4DD0-A7DF-CBB5BFD33A37}" type="parTrans" cxnId="{3FC43264-27ED-47A1-B24D-9DC351CB8107}">
      <dgm:prSet/>
      <dgm:spPr/>
      <dgm:t>
        <a:bodyPr/>
        <a:lstStyle/>
        <a:p>
          <a:endParaRPr lang="en-US"/>
        </a:p>
      </dgm:t>
    </dgm:pt>
    <dgm:pt modelId="{3D579973-5D31-4208-85A0-35F91E84444C}" type="sibTrans" cxnId="{3FC43264-27ED-47A1-B24D-9DC351CB8107}">
      <dgm:prSet/>
      <dgm:spPr/>
      <dgm:t>
        <a:bodyPr/>
        <a:lstStyle/>
        <a:p>
          <a:endParaRPr lang="en-US"/>
        </a:p>
      </dgm:t>
    </dgm:pt>
    <dgm:pt modelId="{576DD6BA-8218-4023-8103-CB10ACD2EB5C}">
      <dgm:prSet phldrT="[Text]" custT="1"/>
      <dgm:spPr/>
      <dgm:t>
        <a:bodyPr/>
        <a:lstStyle/>
        <a:p>
          <a:r>
            <a:rPr lang="en-US" sz="2000" dirty="0" smtClean="0"/>
            <a:t>Support Services, Information Technology</a:t>
          </a:r>
          <a:endParaRPr lang="en-US" sz="2000" dirty="0"/>
        </a:p>
      </dgm:t>
    </dgm:pt>
    <dgm:pt modelId="{4615FF84-7990-48FD-B8BA-FF3019D8B276}" type="parTrans" cxnId="{8AD6C6E1-4376-4C63-8B55-0E381F9DB8AB}">
      <dgm:prSet/>
      <dgm:spPr/>
      <dgm:t>
        <a:bodyPr/>
        <a:lstStyle/>
        <a:p>
          <a:endParaRPr lang="en-US"/>
        </a:p>
      </dgm:t>
    </dgm:pt>
    <dgm:pt modelId="{100B5377-9777-4B50-B370-6D8A9280539D}" type="sibTrans" cxnId="{8AD6C6E1-4376-4C63-8B55-0E381F9DB8AB}">
      <dgm:prSet/>
      <dgm:spPr/>
      <dgm:t>
        <a:bodyPr/>
        <a:lstStyle/>
        <a:p>
          <a:endParaRPr lang="en-US"/>
        </a:p>
      </dgm:t>
    </dgm:pt>
    <dgm:pt modelId="{751E8FE9-784D-4AA4-B5D8-5263694C9594}" type="pres">
      <dgm:prSet presAssocID="{F37D9F59-5E8A-413F-BE52-1DE586BD1F0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47F200-0D9B-499F-A885-87E40341EECB}" type="pres">
      <dgm:prSet presAssocID="{052B9A15-D8E2-4D53-AB73-C674E775AB67}" presName="composite" presStyleCnt="0"/>
      <dgm:spPr/>
    </dgm:pt>
    <dgm:pt modelId="{C85B2913-6DF5-4BD8-AE1E-5097F1F45EC5}" type="pres">
      <dgm:prSet presAssocID="{052B9A15-D8E2-4D53-AB73-C674E775AB6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564E5C-3BDE-41E7-B074-7D6E3F5B3C7D}" type="pres">
      <dgm:prSet presAssocID="{052B9A15-D8E2-4D53-AB73-C674E775AB6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4F42FD-873C-4DCD-903C-D290B3B479C8}" type="pres">
      <dgm:prSet presAssocID="{94BD782E-8163-450B-B719-18C5DBC8C7B2}" presName="sp" presStyleCnt="0"/>
      <dgm:spPr/>
    </dgm:pt>
    <dgm:pt modelId="{6B363837-B9C6-4986-9B25-2789E5659AC3}" type="pres">
      <dgm:prSet presAssocID="{0ECF47C1-9783-480C-92F4-90B673926B0C}" presName="composite" presStyleCnt="0"/>
      <dgm:spPr/>
    </dgm:pt>
    <dgm:pt modelId="{4EE1E96E-B9F4-424B-956C-F19D7EED3793}" type="pres">
      <dgm:prSet presAssocID="{0ECF47C1-9783-480C-92F4-90B673926B0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F97D31-EA9D-4722-BF7C-E17AC1DEF8C3}" type="pres">
      <dgm:prSet presAssocID="{0ECF47C1-9783-480C-92F4-90B673926B0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B1B73D-CBC2-43AF-BB2E-0A93E736FA25}" type="pres">
      <dgm:prSet presAssocID="{B84F9853-EC07-4F57-80AA-797DCC65C212}" presName="sp" presStyleCnt="0"/>
      <dgm:spPr/>
    </dgm:pt>
    <dgm:pt modelId="{0FB2CA95-5FF2-43D4-B6ED-AF6FFA661048}" type="pres">
      <dgm:prSet presAssocID="{8696D586-C8FA-41B9-93F4-DC88A6FB2393}" presName="composite" presStyleCnt="0"/>
      <dgm:spPr/>
    </dgm:pt>
    <dgm:pt modelId="{06A1B112-C43E-4BF2-A5AF-9280F13F38F1}" type="pres">
      <dgm:prSet presAssocID="{8696D586-C8FA-41B9-93F4-DC88A6FB239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D86D51-D235-4CAC-BDBF-9ED26DF6C792}" type="pres">
      <dgm:prSet presAssocID="{8696D586-C8FA-41B9-93F4-DC88A6FB239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242EE3-F6EC-4ACA-A809-76FFFEE3650D}" type="presOf" srcId="{052B9A15-D8E2-4D53-AB73-C674E775AB67}" destId="{C85B2913-6DF5-4BD8-AE1E-5097F1F45EC5}" srcOrd="0" destOrd="0" presId="urn:microsoft.com/office/officeart/2005/8/layout/chevron2"/>
    <dgm:cxn modelId="{84953D44-BE36-485E-8365-C6057176B7B5}" type="presOf" srcId="{0ECF47C1-9783-480C-92F4-90B673926B0C}" destId="{4EE1E96E-B9F4-424B-956C-F19D7EED3793}" srcOrd="0" destOrd="0" presId="urn:microsoft.com/office/officeart/2005/8/layout/chevron2"/>
    <dgm:cxn modelId="{F06E849C-E29C-44C9-A31B-0E0964D3A9E1}" type="presOf" srcId="{576DD6BA-8218-4023-8103-CB10ACD2EB5C}" destId="{60D86D51-D235-4CAC-BDBF-9ED26DF6C792}" srcOrd="0" destOrd="1" presId="urn:microsoft.com/office/officeart/2005/8/layout/chevron2"/>
    <dgm:cxn modelId="{E52A6469-C0E9-4FB9-8C5B-9503A9D511DE}" type="presOf" srcId="{38A301C7-2767-4976-8946-4174DA4A51A6}" destId="{19564E5C-3BDE-41E7-B074-7D6E3F5B3C7D}" srcOrd="0" destOrd="1" presId="urn:microsoft.com/office/officeart/2005/8/layout/chevron2"/>
    <dgm:cxn modelId="{F4A21AF3-4E6C-49F9-B56F-41BEFEEF95E1}" srcId="{8696D586-C8FA-41B9-93F4-DC88A6FB2393}" destId="{06677F33-412F-44C7-9F12-D2B4D265A520}" srcOrd="2" destOrd="0" parTransId="{5EE01B67-0AE3-4FE7-ACDE-DA5944B12805}" sibTransId="{E9ACB9C6-F8B0-46F9-B9D5-4999F7F7CA44}"/>
    <dgm:cxn modelId="{9519FCB9-F6E0-4A89-9B27-195B5C99DB1F}" srcId="{F37D9F59-5E8A-413F-BE52-1DE586BD1F0A}" destId="{052B9A15-D8E2-4D53-AB73-C674E775AB67}" srcOrd="0" destOrd="0" parTransId="{C959C0B8-4A7E-46CE-AB99-F2B9FF50CC2C}" sibTransId="{94BD782E-8163-450B-B719-18C5DBC8C7B2}"/>
    <dgm:cxn modelId="{E4C0A53E-6D1B-42B2-8ADF-B32FF22E0E2A}" srcId="{8696D586-C8FA-41B9-93F4-DC88A6FB2393}" destId="{C49552A4-5C0B-4E85-8EAE-AEA74509E7FA}" srcOrd="0" destOrd="0" parTransId="{4549F7A2-C5B8-4D15-9E1B-651CEF291A09}" sibTransId="{097E38E1-7E62-4D3A-AABA-87BC7025D655}"/>
    <dgm:cxn modelId="{8AD6C6E1-4376-4C63-8B55-0E381F9DB8AB}" srcId="{8696D586-C8FA-41B9-93F4-DC88A6FB2393}" destId="{576DD6BA-8218-4023-8103-CB10ACD2EB5C}" srcOrd="1" destOrd="0" parTransId="{4615FF84-7990-48FD-B8BA-FF3019D8B276}" sibTransId="{100B5377-9777-4B50-B370-6D8A9280539D}"/>
    <dgm:cxn modelId="{728DF929-3726-41C2-ADC5-9FA68F98E36B}" srcId="{F37D9F59-5E8A-413F-BE52-1DE586BD1F0A}" destId="{8696D586-C8FA-41B9-93F4-DC88A6FB2393}" srcOrd="2" destOrd="0" parTransId="{9EFB43EE-A571-4A4F-8962-9BB8203A0A65}" sibTransId="{E2BA120C-55F0-4D3E-B777-5108C724B867}"/>
    <dgm:cxn modelId="{6125ED53-55DB-4BA3-A3D8-5CD710755C69}" type="presOf" srcId="{2F8EBC6D-2590-4DDA-9003-AF3CAB166435}" destId="{19564E5C-3BDE-41E7-B074-7D6E3F5B3C7D}" srcOrd="0" destOrd="0" presId="urn:microsoft.com/office/officeart/2005/8/layout/chevron2"/>
    <dgm:cxn modelId="{F808CC0D-918F-41C5-9214-515823B678ED}" srcId="{052B9A15-D8E2-4D53-AB73-C674E775AB67}" destId="{F8CF8263-2F77-4D6E-96B4-90699412D361}" srcOrd="2" destOrd="0" parTransId="{82195082-15AB-47BB-9C7A-437EAD7A19BE}" sibTransId="{B3296C55-24AF-4E81-A379-CF11C9A759EB}"/>
    <dgm:cxn modelId="{4E9C24DC-ADF4-4513-9790-B7D5C6A2F018}" srcId="{052B9A15-D8E2-4D53-AB73-C674E775AB67}" destId="{2F8EBC6D-2590-4DDA-9003-AF3CAB166435}" srcOrd="0" destOrd="0" parTransId="{90CBD0B7-D915-40E7-ADF4-AADB32B114BB}" sibTransId="{220A487E-7EE4-4B7B-88EE-4076709D119F}"/>
    <dgm:cxn modelId="{3FC43264-27ED-47A1-B24D-9DC351CB8107}" srcId="{052B9A15-D8E2-4D53-AB73-C674E775AB67}" destId="{739007EC-8335-441C-B119-8B1A1B4FB7DA}" srcOrd="3" destOrd="0" parTransId="{6E7C51BA-4DF0-4DD0-A7DF-CBB5BFD33A37}" sibTransId="{3D579973-5D31-4208-85A0-35F91E84444C}"/>
    <dgm:cxn modelId="{203AB9CB-4A11-4FD5-9D5B-02794E2C33E6}" srcId="{0ECF47C1-9783-480C-92F4-90B673926B0C}" destId="{0AA67EA3-B1AA-4E2D-A335-1C1DFB091107}" srcOrd="0" destOrd="0" parTransId="{EC73FF52-62C4-4ADE-87CB-021B8B34B256}" sibTransId="{D3E51ED5-5B88-48D3-B5F2-5B83BDAB812D}"/>
    <dgm:cxn modelId="{5128A8FA-A712-4F67-9528-A2B3F74389F2}" type="presOf" srcId="{C49552A4-5C0B-4E85-8EAE-AEA74509E7FA}" destId="{60D86D51-D235-4CAC-BDBF-9ED26DF6C792}" srcOrd="0" destOrd="0" presId="urn:microsoft.com/office/officeart/2005/8/layout/chevron2"/>
    <dgm:cxn modelId="{BD166F55-A4AA-4CEF-8A9E-86DE118F564F}" type="presOf" srcId="{0AA67EA3-B1AA-4E2D-A335-1C1DFB091107}" destId="{3DF97D31-EA9D-4722-BF7C-E17AC1DEF8C3}" srcOrd="0" destOrd="0" presId="urn:microsoft.com/office/officeart/2005/8/layout/chevron2"/>
    <dgm:cxn modelId="{7416FB80-A3C6-4256-8903-3BB465148E81}" type="presOf" srcId="{739007EC-8335-441C-B119-8B1A1B4FB7DA}" destId="{19564E5C-3BDE-41E7-B074-7D6E3F5B3C7D}" srcOrd="0" destOrd="3" presId="urn:microsoft.com/office/officeart/2005/8/layout/chevron2"/>
    <dgm:cxn modelId="{25B1D734-76B0-4642-A345-38CF17728F8C}" srcId="{052B9A15-D8E2-4D53-AB73-C674E775AB67}" destId="{38A301C7-2767-4976-8946-4174DA4A51A6}" srcOrd="1" destOrd="0" parTransId="{98E4A3BF-B2C2-4CC2-A511-683A0D0F8F8B}" sibTransId="{F03B31C1-16DD-4658-BE97-69A3F48B881D}"/>
    <dgm:cxn modelId="{ECA293C4-8578-4DE1-B956-081C0058D55B}" type="presOf" srcId="{F37D9F59-5E8A-413F-BE52-1DE586BD1F0A}" destId="{751E8FE9-784D-4AA4-B5D8-5263694C9594}" srcOrd="0" destOrd="0" presId="urn:microsoft.com/office/officeart/2005/8/layout/chevron2"/>
    <dgm:cxn modelId="{B95427E5-0087-447E-BC04-58D266D098E6}" type="presOf" srcId="{F8CF8263-2F77-4D6E-96B4-90699412D361}" destId="{19564E5C-3BDE-41E7-B074-7D6E3F5B3C7D}" srcOrd="0" destOrd="2" presId="urn:microsoft.com/office/officeart/2005/8/layout/chevron2"/>
    <dgm:cxn modelId="{DA1BD1F6-3704-4EE0-8959-4AED01949774}" srcId="{F37D9F59-5E8A-413F-BE52-1DE586BD1F0A}" destId="{0ECF47C1-9783-480C-92F4-90B673926B0C}" srcOrd="1" destOrd="0" parTransId="{7DC9DBF5-3537-4B41-B49A-E90B7CAFE6FB}" sibTransId="{B84F9853-EC07-4F57-80AA-797DCC65C212}"/>
    <dgm:cxn modelId="{39B7DB20-B9D1-40E6-85A9-3FF5C3C9EC0C}" type="presOf" srcId="{8696D586-C8FA-41B9-93F4-DC88A6FB2393}" destId="{06A1B112-C43E-4BF2-A5AF-9280F13F38F1}" srcOrd="0" destOrd="0" presId="urn:microsoft.com/office/officeart/2005/8/layout/chevron2"/>
    <dgm:cxn modelId="{72EB8A20-B52C-4814-BEBF-E1D2ED4998A3}" type="presOf" srcId="{06677F33-412F-44C7-9F12-D2B4D265A520}" destId="{60D86D51-D235-4CAC-BDBF-9ED26DF6C792}" srcOrd="0" destOrd="2" presId="urn:microsoft.com/office/officeart/2005/8/layout/chevron2"/>
    <dgm:cxn modelId="{DE006791-CB09-4F93-A76D-76C005AB7C3E}" type="presParOf" srcId="{751E8FE9-784D-4AA4-B5D8-5263694C9594}" destId="{5747F200-0D9B-499F-A885-87E40341EECB}" srcOrd="0" destOrd="0" presId="urn:microsoft.com/office/officeart/2005/8/layout/chevron2"/>
    <dgm:cxn modelId="{5CDFF2B5-BCD7-41A5-8EDA-315337255298}" type="presParOf" srcId="{5747F200-0D9B-499F-A885-87E40341EECB}" destId="{C85B2913-6DF5-4BD8-AE1E-5097F1F45EC5}" srcOrd="0" destOrd="0" presId="urn:microsoft.com/office/officeart/2005/8/layout/chevron2"/>
    <dgm:cxn modelId="{B9C27EB7-42AA-4D80-94D3-31A19D601092}" type="presParOf" srcId="{5747F200-0D9B-499F-A885-87E40341EECB}" destId="{19564E5C-3BDE-41E7-B074-7D6E3F5B3C7D}" srcOrd="1" destOrd="0" presId="urn:microsoft.com/office/officeart/2005/8/layout/chevron2"/>
    <dgm:cxn modelId="{CBA5F4C4-CE5A-4C17-991F-92843EA5E729}" type="presParOf" srcId="{751E8FE9-784D-4AA4-B5D8-5263694C9594}" destId="{CF4F42FD-873C-4DCD-903C-D290B3B479C8}" srcOrd="1" destOrd="0" presId="urn:microsoft.com/office/officeart/2005/8/layout/chevron2"/>
    <dgm:cxn modelId="{73934CC0-7FD4-4239-9634-1BB0E5D2ACA5}" type="presParOf" srcId="{751E8FE9-784D-4AA4-B5D8-5263694C9594}" destId="{6B363837-B9C6-4986-9B25-2789E5659AC3}" srcOrd="2" destOrd="0" presId="urn:microsoft.com/office/officeart/2005/8/layout/chevron2"/>
    <dgm:cxn modelId="{2E30293A-DF1D-4B01-89C7-26E4AF63AD2D}" type="presParOf" srcId="{6B363837-B9C6-4986-9B25-2789E5659AC3}" destId="{4EE1E96E-B9F4-424B-956C-F19D7EED3793}" srcOrd="0" destOrd="0" presId="urn:microsoft.com/office/officeart/2005/8/layout/chevron2"/>
    <dgm:cxn modelId="{3F3DB82B-915E-4459-8837-02E30984DA53}" type="presParOf" srcId="{6B363837-B9C6-4986-9B25-2789E5659AC3}" destId="{3DF97D31-EA9D-4722-BF7C-E17AC1DEF8C3}" srcOrd="1" destOrd="0" presId="urn:microsoft.com/office/officeart/2005/8/layout/chevron2"/>
    <dgm:cxn modelId="{37F87DCE-0A12-4A24-8E13-B7E6BE831719}" type="presParOf" srcId="{751E8FE9-784D-4AA4-B5D8-5263694C9594}" destId="{10B1B73D-CBC2-43AF-BB2E-0A93E736FA25}" srcOrd="3" destOrd="0" presId="urn:microsoft.com/office/officeart/2005/8/layout/chevron2"/>
    <dgm:cxn modelId="{B8257EFE-1139-4F64-826F-4F5F7018A6CE}" type="presParOf" srcId="{751E8FE9-784D-4AA4-B5D8-5263694C9594}" destId="{0FB2CA95-5FF2-43D4-B6ED-AF6FFA661048}" srcOrd="4" destOrd="0" presId="urn:microsoft.com/office/officeart/2005/8/layout/chevron2"/>
    <dgm:cxn modelId="{9CF9DB5F-AC5E-44EF-B137-AA631F0FB7B3}" type="presParOf" srcId="{0FB2CA95-5FF2-43D4-B6ED-AF6FFA661048}" destId="{06A1B112-C43E-4BF2-A5AF-9280F13F38F1}" srcOrd="0" destOrd="0" presId="urn:microsoft.com/office/officeart/2005/8/layout/chevron2"/>
    <dgm:cxn modelId="{AB20BF64-AF14-4B90-815E-3C35FBA67654}" type="presParOf" srcId="{0FB2CA95-5FF2-43D4-B6ED-AF6FFA661048}" destId="{60D86D51-D235-4CAC-BDBF-9ED26DF6C79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B2753F-3651-4DC6-B1B4-C187CC815290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1DC77F-0B41-4AE7-AD3E-30F717E24CF0}">
      <dgm:prSet phldrT="[Text]"/>
      <dgm:spPr/>
      <dgm:t>
        <a:bodyPr/>
        <a:lstStyle/>
        <a:p>
          <a:r>
            <a:rPr lang="en-US" dirty="0" smtClean="0"/>
            <a:t>Mid-May 2018</a:t>
          </a:r>
          <a:endParaRPr lang="en-US" dirty="0"/>
        </a:p>
      </dgm:t>
    </dgm:pt>
    <dgm:pt modelId="{DDB3BE5C-085F-42D1-BCE1-B7DCA62BABFF}" type="parTrans" cxnId="{9450B241-B2FC-44EB-ABD4-CB1C2E0F6253}">
      <dgm:prSet/>
      <dgm:spPr/>
      <dgm:t>
        <a:bodyPr/>
        <a:lstStyle/>
        <a:p>
          <a:endParaRPr lang="en-US"/>
        </a:p>
      </dgm:t>
    </dgm:pt>
    <dgm:pt modelId="{04F33DF9-41BD-4E46-8C80-AC40DBEAC041}" type="sibTrans" cxnId="{9450B241-B2FC-44EB-ABD4-CB1C2E0F6253}">
      <dgm:prSet/>
      <dgm:spPr/>
      <dgm:t>
        <a:bodyPr/>
        <a:lstStyle/>
        <a:p>
          <a:endParaRPr lang="en-US"/>
        </a:p>
      </dgm:t>
    </dgm:pt>
    <dgm:pt modelId="{AF11E3A2-D724-40AB-9E6B-EA20F78E47C6}">
      <dgm:prSet phldrT="[Text]"/>
      <dgm:spPr/>
      <dgm:t>
        <a:bodyPr/>
        <a:lstStyle/>
        <a:p>
          <a:r>
            <a:rPr lang="en-US" dirty="0" smtClean="0"/>
            <a:t>Programs in a Box</a:t>
          </a:r>
          <a:endParaRPr lang="en-US" dirty="0"/>
        </a:p>
      </dgm:t>
    </dgm:pt>
    <dgm:pt modelId="{B05F3F88-87C2-4E3A-A33E-E20EBAC20B76}" type="parTrans" cxnId="{71FC9E9F-6A94-4314-A206-A4A9DFAD7832}">
      <dgm:prSet/>
      <dgm:spPr/>
      <dgm:t>
        <a:bodyPr/>
        <a:lstStyle/>
        <a:p>
          <a:endParaRPr lang="en-US"/>
        </a:p>
      </dgm:t>
    </dgm:pt>
    <dgm:pt modelId="{F03A6DB5-2EE3-417E-8037-64C8FCD07929}" type="sibTrans" cxnId="{71FC9E9F-6A94-4314-A206-A4A9DFAD7832}">
      <dgm:prSet/>
      <dgm:spPr/>
      <dgm:t>
        <a:bodyPr/>
        <a:lstStyle/>
        <a:p>
          <a:endParaRPr lang="en-US"/>
        </a:p>
      </dgm:t>
    </dgm:pt>
    <dgm:pt modelId="{0A338B63-DC65-4427-A98C-C2AEC52825A9}">
      <dgm:prSet phldrT="[Text]"/>
      <dgm:spPr/>
      <dgm:t>
        <a:bodyPr/>
        <a:lstStyle/>
        <a:p>
          <a:r>
            <a:rPr lang="en-US" dirty="0" smtClean="0"/>
            <a:t>STEAM Program Plans</a:t>
          </a:r>
          <a:endParaRPr lang="en-US" dirty="0"/>
        </a:p>
      </dgm:t>
    </dgm:pt>
    <dgm:pt modelId="{505226C5-26BB-42AF-B61F-13562AF3FBED}" type="parTrans" cxnId="{1F0FFB95-0F6B-45AC-BD54-06AAF52B15B6}">
      <dgm:prSet/>
      <dgm:spPr/>
      <dgm:t>
        <a:bodyPr/>
        <a:lstStyle/>
        <a:p>
          <a:endParaRPr lang="en-US"/>
        </a:p>
      </dgm:t>
    </dgm:pt>
    <dgm:pt modelId="{BE495A08-FAF6-4483-AEEB-0086CEEDC957}" type="sibTrans" cxnId="{1F0FFB95-0F6B-45AC-BD54-06AAF52B15B6}">
      <dgm:prSet/>
      <dgm:spPr/>
      <dgm:t>
        <a:bodyPr/>
        <a:lstStyle/>
        <a:p>
          <a:endParaRPr lang="en-US"/>
        </a:p>
      </dgm:t>
    </dgm:pt>
    <dgm:pt modelId="{7713F560-60CC-48D4-AC7C-686B6216077F}">
      <dgm:prSet phldrT="[Text]"/>
      <dgm:spPr/>
      <dgm:t>
        <a:bodyPr/>
        <a:lstStyle/>
        <a:p>
          <a:r>
            <a:rPr lang="en-US" dirty="0" smtClean="0"/>
            <a:t>Summer 2018</a:t>
          </a:r>
          <a:endParaRPr lang="en-US" dirty="0"/>
        </a:p>
      </dgm:t>
    </dgm:pt>
    <dgm:pt modelId="{00C638E2-AC52-4C49-9EB4-4058376F27C2}" type="parTrans" cxnId="{A353007C-A1DC-4913-A5A8-ABE094B9F4C4}">
      <dgm:prSet/>
      <dgm:spPr/>
      <dgm:t>
        <a:bodyPr/>
        <a:lstStyle/>
        <a:p>
          <a:endParaRPr lang="en-US"/>
        </a:p>
      </dgm:t>
    </dgm:pt>
    <dgm:pt modelId="{9911DDC2-59A7-44F5-840B-2BFF58094D34}" type="sibTrans" cxnId="{A353007C-A1DC-4913-A5A8-ABE094B9F4C4}">
      <dgm:prSet/>
      <dgm:spPr/>
      <dgm:t>
        <a:bodyPr/>
        <a:lstStyle/>
        <a:p>
          <a:endParaRPr lang="en-US"/>
        </a:p>
      </dgm:t>
    </dgm:pt>
    <dgm:pt modelId="{E22755F2-DCF3-4F09-84CF-9832DF95FDF5}">
      <dgm:prSet phldrT="[Text]"/>
      <dgm:spPr/>
      <dgm:t>
        <a:bodyPr/>
        <a:lstStyle/>
        <a:p>
          <a:r>
            <a:rPr lang="en-US" dirty="0" smtClean="0"/>
            <a:t>STEAM Roadshow</a:t>
          </a:r>
          <a:endParaRPr lang="en-US" dirty="0"/>
        </a:p>
      </dgm:t>
    </dgm:pt>
    <dgm:pt modelId="{0A3815E8-9B6D-490C-A347-051BFB78830F}" type="parTrans" cxnId="{9A8ACCEA-BEB4-4E13-87B6-4F62DB159371}">
      <dgm:prSet/>
      <dgm:spPr/>
      <dgm:t>
        <a:bodyPr/>
        <a:lstStyle/>
        <a:p>
          <a:endParaRPr lang="en-US"/>
        </a:p>
      </dgm:t>
    </dgm:pt>
    <dgm:pt modelId="{C8968385-D367-4AF4-9B94-53F30C8A900C}" type="sibTrans" cxnId="{9A8ACCEA-BEB4-4E13-87B6-4F62DB159371}">
      <dgm:prSet/>
      <dgm:spPr/>
      <dgm:t>
        <a:bodyPr/>
        <a:lstStyle/>
        <a:p>
          <a:endParaRPr lang="en-US"/>
        </a:p>
      </dgm:t>
    </dgm:pt>
    <dgm:pt modelId="{C611BC73-1C58-4E64-9561-AD6B4C35246A}">
      <dgm:prSet phldrT="[Text]"/>
      <dgm:spPr/>
      <dgm:t>
        <a:bodyPr/>
        <a:lstStyle/>
        <a:p>
          <a:r>
            <a:rPr lang="en-US" dirty="0" smtClean="0"/>
            <a:t>SRC STEAM Programming</a:t>
          </a:r>
          <a:endParaRPr lang="en-US" dirty="0"/>
        </a:p>
      </dgm:t>
    </dgm:pt>
    <dgm:pt modelId="{29CC478B-02C5-4688-936E-0BD45EE307EA}" type="parTrans" cxnId="{B81D6B3C-7C42-4DD9-ADBB-A1B7D98A92CF}">
      <dgm:prSet/>
      <dgm:spPr/>
      <dgm:t>
        <a:bodyPr/>
        <a:lstStyle/>
        <a:p>
          <a:endParaRPr lang="en-US"/>
        </a:p>
      </dgm:t>
    </dgm:pt>
    <dgm:pt modelId="{19261AB6-3366-4751-9B84-4D4C9F709D16}" type="sibTrans" cxnId="{B81D6B3C-7C42-4DD9-ADBB-A1B7D98A92CF}">
      <dgm:prSet/>
      <dgm:spPr/>
      <dgm:t>
        <a:bodyPr/>
        <a:lstStyle/>
        <a:p>
          <a:endParaRPr lang="en-US"/>
        </a:p>
      </dgm:t>
    </dgm:pt>
    <dgm:pt modelId="{33E33B6F-ECE9-4B07-8D77-AF9B4FA248E4}">
      <dgm:prSet phldrT="[Text]"/>
      <dgm:spPr/>
      <dgm:t>
        <a:bodyPr/>
        <a:lstStyle/>
        <a:p>
          <a:r>
            <a:rPr lang="en-US" dirty="0" smtClean="0"/>
            <a:t>September 2018</a:t>
          </a:r>
          <a:endParaRPr lang="en-US" dirty="0"/>
        </a:p>
      </dgm:t>
    </dgm:pt>
    <dgm:pt modelId="{DB5DB211-E853-4C1C-9581-4483F30B8BB4}" type="parTrans" cxnId="{D3453837-8012-457E-B127-3803609168B6}">
      <dgm:prSet/>
      <dgm:spPr/>
      <dgm:t>
        <a:bodyPr/>
        <a:lstStyle/>
        <a:p>
          <a:endParaRPr lang="en-US"/>
        </a:p>
      </dgm:t>
    </dgm:pt>
    <dgm:pt modelId="{83E88310-D397-42AE-9CF3-A1A7D74DFFDA}" type="sibTrans" cxnId="{D3453837-8012-457E-B127-3803609168B6}">
      <dgm:prSet/>
      <dgm:spPr/>
      <dgm:t>
        <a:bodyPr/>
        <a:lstStyle/>
        <a:p>
          <a:endParaRPr lang="en-US"/>
        </a:p>
      </dgm:t>
    </dgm:pt>
    <dgm:pt modelId="{CAED3EE2-DA85-4E36-A60F-8FFBE515FE13}">
      <dgm:prSet phldrT="[Text]"/>
      <dgm:spPr/>
      <dgm:t>
        <a:bodyPr/>
        <a:lstStyle/>
        <a:p>
          <a:pPr algn="ctr"/>
          <a:r>
            <a:rPr lang="en-US" dirty="0" smtClean="0"/>
            <a:t>Tinker Totes</a:t>
          </a:r>
          <a:endParaRPr lang="en-US" dirty="0"/>
        </a:p>
      </dgm:t>
    </dgm:pt>
    <dgm:pt modelId="{CBC2548E-1EBD-49AF-9310-4B57D2D6B3A3}" type="parTrans" cxnId="{D8036187-2FB4-4A99-8CA9-2A0E64D92650}">
      <dgm:prSet/>
      <dgm:spPr/>
      <dgm:t>
        <a:bodyPr/>
        <a:lstStyle/>
        <a:p>
          <a:endParaRPr lang="en-US"/>
        </a:p>
      </dgm:t>
    </dgm:pt>
    <dgm:pt modelId="{B87835D7-5CC0-4281-A791-25F5E45CC90C}" type="sibTrans" cxnId="{D8036187-2FB4-4A99-8CA9-2A0E64D92650}">
      <dgm:prSet/>
      <dgm:spPr/>
      <dgm:t>
        <a:bodyPr/>
        <a:lstStyle/>
        <a:p>
          <a:endParaRPr lang="en-US"/>
        </a:p>
      </dgm:t>
    </dgm:pt>
    <dgm:pt modelId="{02A356B8-371D-4D8B-995B-BA605EFA74D2}">
      <dgm:prSet phldrT="[Text]"/>
      <dgm:spPr/>
      <dgm:t>
        <a:bodyPr/>
        <a:lstStyle/>
        <a:p>
          <a:pPr algn="ctr"/>
          <a:r>
            <a:rPr lang="en-US" dirty="0" smtClean="0"/>
            <a:t>Science Literacy Week</a:t>
          </a:r>
          <a:endParaRPr lang="en-US" dirty="0"/>
        </a:p>
      </dgm:t>
    </dgm:pt>
    <dgm:pt modelId="{48B01937-D9D3-4F39-8B38-4698F20791DA}" type="parTrans" cxnId="{2942DD48-F386-459E-AF78-B77548929345}">
      <dgm:prSet/>
      <dgm:spPr/>
      <dgm:t>
        <a:bodyPr/>
        <a:lstStyle/>
        <a:p>
          <a:endParaRPr lang="en-US"/>
        </a:p>
      </dgm:t>
    </dgm:pt>
    <dgm:pt modelId="{893CC891-7AD0-49D4-8FBA-1AA3999D3484}" type="sibTrans" cxnId="{2942DD48-F386-459E-AF78-B77548929345}">
      <dgm:prSet/>
      <dgm:spPr/>
      <dgm:t>
        <a:bodyPr/>
        <a:lstStyle/>
        <a:p>
          <a:endParaRPr lang="en-US"/>
        </a:p>
      </dgm:t>
    </dgm:pt>
    <dgm:pt modelId="{F4538214-681C-4E8A-AF67-227787663EF5}" type="pres">
      <dgm:prSet presAssocID="{9CB2753F-3651-4DC6-B1B4-C187CC81529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02CFAB-5E48-4BC9-94D1-7C80E83B3B7D}" type="pres">
      <dgm:prSet presAssocID="{33E33B6F-ECE9-4B07-8D77-AF9B4FA248E4}" presName="boxAndChildren" presStyleCnt="0"/>
      <dgm:spPr/>
    </dgm:pt>
    <dgm:pt modelId="{3234DBE9-7D38-4559-AF22-78352A80D7EE}" type="pres">
      <dgm:prSet presAssocID="{33E33B6F-ECE9-4B07-8D77-AF9B4FA248E4}" presName="parentTextBox" presStyleLbl="node1" presStyleIdx="0" presStyleCnt="3"/>
      <dgm:spPr/>
      <dgm:t>
        <a:bodyPr/>
        <a:lstStyle/>
        <a:p>
          <a:endParaRPr lang="en-US"/>
        </a:p>
      </dgm:t>
    </dgm:pt>
    <dgm:pt modelId="{2D761CB0-2D04-46AF-A233-8EA40D6D0FFF}" type="pres">
      <dgm:prSet presAssocID="{33E33B6F-ECE9-4B07-8D77-AF9B4FA248E4}" presName="entireBox" presStyleLbl="node1" presStyleIdx="0" presStyleCnt="3"/>
      <dgm:spPr/>
      <dgm:t>
        <a:bodyPr/>
        <a:lstStyle/>
        <a:p>
          <a:endParaRPr lang="en-US"/>
        </a:p>
      </dgm:t>
    </dgm:pt>
    <dgm:pt modelId="{F4044179-6539-481F-BCD4-798BA5E6B7B5}" type="pres">
      <dgm:prSet presAssocID="{33E33B6F-ECE9-4B07-8D77-AF9B4FA248E4}" presName="descendantBox" presStyleCnt="0"/>
      <dgm:spPr/>
    </dgm:pt>
    <dgm:pt modelId="{BF309652-23DF-42DA-802A-227A70BF8D27}" type="pres">
      <dgm:prSet presAssocID="{CAED3EE2-DA85-4E36-A60F-8FFBE515FE13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DB9AAD-8AD0-4024-A630-10BF0E603FCC}" type="pres">
      <dgm:prSet presAssocID="{02A356B8-371D-4D8B-995B-BA605EFA74D2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067946-7102-449C-8585-257A4F0CC7D1}" type="pres">
      <dgm:prSet presAssocID="{9911DDC2-59A7-44F5-840B-2BFF58094D34}" presName="sp" presStyleCnt="0"/>
      <dgm:spPr/>
    </dgm:pt>
    <dgm:pt modelId="{38FF397C-5D06-4E7B-91AE-565877A2DCCA}" type="pres">
      <dgm:prSet presAssocID="{7713F560-60CC-48D4-AC7C-686B6216077F}" presName="arrowAndChildren" presStyleCnt="0"/>
      <dgm:spPr/>
    </dgm:pt>
    <dgm:pt modelId="{A3ADBE71-8EE1-4964-993E-3B98A19CEA6C}" type="pres">
      <dgm:prSet presAssocID="{7713F560-60CC-48D4-AC7C-686B6216077F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DAD71136-2D90-46FB-9B72-A72312F53121}" type="pres">
      <dgm:prSet presAssocID="{7713F560-60CC-48D4-AC7C-686B6216077F}" presName="arrow" presStyleLbl="node1" presStyleIdx="1" presStyleCnt="3"/>
      <dgm:spPr/>
      <dgm:t>
        <a:bodyPr/>
        <a:lstStyle/>
        <a:p>
          <a:endParaRPr lang="en-US"/>
        </a:p>
      </dgm:t>
    </dgm:pt>
    <dgm:pt modelId="{136D9076-7B64-48D1-8819-D13E1BF92681}" type="pres">
      <dgm:prSet presAssocID="{7713F560-60CC-48D4-AC7C-686B6216077F}" presName="descendantArrow" presStyleCnt="0"/>
      <dgm:spPr/>
    </dgm:pt>
    <dgm:pt modelId="{4CE7441A-6517-43D8-B6F4-4503595F1E8F}" type="pres">
      <dgm:prSet presAssocID="{E22755F2-DCF3-4F09-84CF-9832DF95FDF5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044A5-749D-4363-804A-DD83DCEB0EAC}" type="pres">
      <dgm:prSet presAssocID="{C611BC73-1C58-4E64-9561-AD6B4C35246A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9A2B17-995C-4F40-ACFA-86AAA6DCAFFC}" type="pres">
      <dgm:prSet presAssocID="{04F33DF9-41BD-4E46-8C80-AC40DBEAC041}" presName="sp" presStyleCnt="0"/>
      <dgm:spPr/>
    </dgm:pt>
    <dgm:pt modelId="{33FD36EE-4EAC-4F9B-8377-1D63727113EA}" type="pres">
      <dgm:prSet presAssocID="{001DC77F-0B41-4AE7-AD3E-30F717E24CF0}" presName="arrowAndChildren" presStyleCnt="0"/>
      <dgm:spPr/>
    </dgm:pt>
    <dgm:pt modelId="{A0C67FEC-D4AA-49AF-B1FD-DC85009E4AC7}" type="pres">
      <dgm:prSet presAssocID="{001DC77F-0B41-4AE7-AD3E-30F717E24CF0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B3AD7253-DA9D-4CB8-ACDF-0026C9972329}" type="pres">
      <dgm:prSet presAssocID="{001DC77F-0B41-4AE7-AD3E-30F717E24CF0}" presName="arrow" presStyleLbl="node1" presStyleIdx="2" presStyleCnt="3"/>
      <dgm:spPr/>
      <dgm:t>
        <a:bodyPr/>
        <a:lstStyle/>
        <a:p>
          <a:endParaRPr lang="en-US"/>
        </a:p>
      </dgm:t>
    </dgm:pt>
    <dgm:pt modelId="{5545D2AF-AE4B-45ED-B3FC-AAF7BC6B39A4}" type="pres">
      <dgm:prSet presAssocID="{001DC77F-0B41-4AE7-AD3E-30F717E24CF0}" presName="descendantArrow" presStyleCnt="0"/>
      <dgm:spPr/>
    </dgm:pt>
    <dgm:pt modelId="{846EE6EF-39EB-4BF8-A173-56B021DE991F}" type="pres">
      <dgm:prSet presAssocID="{AF11E3A2-D724-40AB-9E6B-EA20F78E47C6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5069F1-3895-4CCA-84D4-5BF7AAD7884D}" type="pres">
      <dgm:prSet presAssocID="{0A338B63-DC65-4427-A98C-C2AEC52825A9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BB8D29-D025-4EF2-8E5B-127BABCD913C}" type="presOf" srcId="{7713F560-60CC-48D4-AC7C-686B6216077F}" destId="{A3ADBE71-8EE1-4964-993E-3B98A19CEA6C}" srcOrd="0" destOrd="0" presId="urn:microsoft.com/office/officeart/2005/8/layout/process4"/>
    <dgm:cxn modelId="{9A8ACCEA-BEB4-4E13-87B6-4F62DB159371}" srcId="{7713F560-60CC-48D4-AC7C-686B6216077F}" destId="{E22755F2-DCF3-4F09-84CF-9832DF95FDF5}" srcOrd="0" destOrd="0" parTransId="{0A3815E8-9B6D-490C-A347-051BFB78830F}" sibTransId="{C8968385-D367-4AF4-9B94-53F30C8A900C}"/>
    <dgm:cxn modelId="{9450B241-B2FC-44EB-ABD4-CB1C2E0F6253}" srcId="{9CB2753F-3651-4DC6-B1B4-C187CC815290}" destId="{001DC77F-0B41-4AE7-AD3E-30F717E24CF0}" srcOrd="0" destOrd="0" parTransId="{DDB3BE5C-085F-42D1-BCE1-B7DCA62BABFF}" sibTransId="{04F33DF9-41BD-4E46-8C80-AC40DBEAC041}"/>
    <dgm:cxn modelId="{1CF59745-BABC-4569-832B-BCEB35ED0E65}" type="presOf" srcId="{001DC77F-0B41-4AE7-AD3E-30F717E24CF0}" destId="{A0C67FEC-D4AA-49AF-B1FD-DC85009E4AC7}" srcOrd="0" destOrd="0" presId="urn:microsoft.com/office/officeart/2005/8/layout/process4"/>
    <dgm:cxn modelId="{519D82F8-3198-4F92-BED6-ACA41875EAB6}" type="presOf" srcId="{001DC77F-0B41-4AE7-AD3E-30F717E24CF0}" destId="{B3AD7253-DA9D-4CB8-ACDF-0026C9972329}" srcOrd="1" destOrd="0" presId="urn:microsoft.com/office/officeart/2005/8/layout/process4"/>
    <dgm:cxn modelId="{A353007C-A1DC-4913-A5A8-ABE094B9F4C4}" srcId="{9CB2753F-3651-4DC6-B1B4-C187CC815290}" destId="{7713F560-60CC-48D4-AC7C-686B6216077F}" srcOrd="1" destOrd="0" parTransId="{00C638E2-AC52-4C49-9EB4-4058376F27C2}" sibTransId="{9911DDC2-59A7-44F5-840B-2BFF58094D34}"/>
    <dgm:cxn modelId="{FA6EB6AE-162F-4FD4-BE0B-A6FA778E20C9}" type="presOf" srcId="{02A356B8-371D-4D8B-995B-BA605EFA74D2}" destId="{E8DB9AAD-8AD0-4024-A630-10BF0E603FCC}" srcOrd="0" destOrd="0" presId="urn:microsoft.com/office/officeart/2005/8/layout/process4"/>
    <dgm:cxn modelId="{A65A0D95-8F2F-437B-AC98-B8C7D0FEB1BF}" type="presOf" srcId="{C611BC73-1C58-4E64-9561-AD6B4C35246A}" destId="{A15044A5-749D-4363-804A-DD83DCEB0EAC}" srcOrd="0" destOrd="0" presId="urn:microsoft.com/office/officeart/2005/8/layout/process4"/>
    <dgm:cxn modelId="{4DBAB045-72F6-490F-AFFF-51F43944E60E}" type="presOf" srcId="{33E33B6F-ECE9-4B07-8D77-AF9B4FA248E4}" destId="{2D761CB0-2D04-46AF-A233-8EA40D6D0FFF}" srcOrd="1" destOrd="0" presId="urn:microsoft.com/office/officeart/2005/8/layout/process4"/>
    <dgm:cxn modelId="{1F0FFB95-0F6B-45AC-BD54-06AAF52B15B6}" srcId="{001DC77F-0B41-4AE7-AD3E-30F717E24CF0}" destId="{0A338B63-DC65-4427-A98C-C2AEC52825A9}" srcOrd="1" destOrd="0" parTransId="{505226C5-26BB-42AF-B61F-13562AF3FBED}" sibTransId="{BE495A08-FAF6-4483-AEEB-0086CEEDC957}"/>
    <dgm:cxn modelId="{C5D8F442-520D-401D-9810-6A9D7A0A3F15}" type="presOf" srcId="{9CB2753F-3651-4DC6-B1B4-C187CC815290}" destId="{F4538214-681C-4E8A-AF67-227787663EF5}" srcOrd="0" destOrd="0" presId="urn:microsoft.com/office/officeart/2005/8/layout/process4"/>
    <dgm:cxn modelId="{C192D0C7-277D-4556-8E33-C5119D595C8E}" type="presOf" srcId="{33E33B6F-ECE9-4B07-8D77-AF9B4FA248E4}" destId="{3234DBE9-7D38-4559-AF22-78352A80D7EE}" srcOrd="0" destOrd="0" presId="urn:microsoft.com/office/officeart/2005/8/layout/process4"/>
    <dgm:cxn modelId="{16C4E863-5656-4279-ABC4-F6AC9C25CDF6}" type="presOf" srcId="{0A338B63-DC65-4427-A98C-C2AEC52825A9}" destId="{E95069F1-3895-4CCA-84D4-5BF7AAD7884D}" srcOrd="0" destOrd="0" presId="urn:microsoft.com/office/officeart/2005/8/layout/process4"/>
    <dgm:cxn modelId="{040C2BBA-6BAF-40C8-9AF4-C55BFA5B19CA}" type="presOf" srcId="{AF11E3A2-D724-40AB-9E6B-EA20F78E47C6}" destId="{846EE6EF-39EB-4BF8-A173-56B021DE991F}" srcOrd="0" destOrd="0" presId="urn:microsoft.com/office/officeart/2005/8/layout/process4"/>
    <dgm:cxn modelId="{D8036187-2FB4-4A99-8CA9-2A0E64D92650}" srcId="{33E33B6F-ECE9-4B07-8D77-AF9B4FA248E4}" destId="{CAED3EE2-DA85-4E36-A60F-8FFBE515FE13}" srcOrd="0" destOrd="0" parTransId="{CBC2548E-1EBD-49AF-9310-4B57D2D6B3A3}" sibTransId="{B87835D7-5CC0-4281-A791-25F5E45CC90C}"/>
    <dgm:cxn modelId="{BB466850-D3FF-4FDC-8A3F-2ABE3D6F5B2A}" type="presOf" srcId="{CAED3EE2-DA85-4E36-A60F-8FFBE515FE13}" destId="{BF309652-23DF-42DA-802A-227A70BF8D27}" srcOrd="0" destOrd="0" presId="urn:microsoft.com/office/officeart/2005/8/layout/process4"/>
    <dgm:cxn modelId="{7A9878D2-3B08-49F4-8A34-C1F2CE6C7C5E}" type="presOf" srcId="{E22755F2-DCF3-4F09-84CF-9832DF95FDF5}" destId="{4CE7441A-6517-43D8-B6F4-4503595F1E8F}" srcOrd="0" destOrd="0" presId="urn:microsoft.com/office/officeart/2005/8/layout/process4"/>
    <dgm:cxn modelId="{71FC9E9F-6A94-4314-A206-A4A9DFAD7832}" srcId="{001DC77F-0B41-4AE7-AD3E-30F717E24CF0}" destId="{AF11E3A2-D724-40AB-9E6B-EA20F78E47C6}" srcOrd="0" destOrd="0" parTransId="{B05F3F88-87C2-4E3A-A33E-E20EBAC20B76}" sibTransId="{F03A6DB5-2EE3-417E-8037-64C8FCD07929}"/>
    <dgm:cxn modelId="{A542DD45-6CFF-4513-9D68-DB94DE4350D5}" type="presOf" srcId="{7713F560-60CC-48D4-AC7C-686B6216077F}" destId="{DAD71136-2D90-46FB-9B72-A72312F53121}" srcOrd="1" destOrd="0" presId="urn:microsoft.com/office/officeart/2005/8/layout/process4"/>
    <dgm:cxn modelId="{D3453837-8012-457E-B127-3803609168B6}" srcId="{9CB2753F-3651-4DC6-B1B4-C187CC815290}" destId="{33E33B6F-ECE9-4B07-8D77-AF9B4FA248E4}" srcOrd="2" destOrd="0" parTransId="{DB5DB211-E853-4C1C-9581-4483F30B8BB4}" sibTransId="{83E88310-D397-42AE-9CF3-A1A7D74DFFDA}"/>
    <dgm:cxn modelId="{B81D6B3C-7C42-4DD9-ADBB-A1B7D98A92CF}" srcId="{7713F560-60CC-48D4-AC7C-686B6216077F}" destId="{C611BC73-1C58-4E64-9561-AD6B4C35246A}" srcOrd="1" destOrd="0" parTransId="{29CC478B-02C5-4688-936E-0BD45EE307EA}" sibTransId="{19261AB6-3366-4751-9B84-4D4C9F709D16}"/>
    <dgm:cxn modelId="{2942DD48-F386-459E-AF78-B77548929345}" srcId="{33E33B6F-ECE9-4B07-8D77-AF9B4FA248E4}" destId="{02A356B8-371D-4D8B-995B-BA605EFA74D2}" srcOrd="1" destOrd="0" parTransId="{48B01937-D9D3-4F39-8B38-4698F20791DA}" sibTransId="{893CC891-7AD0-49D4-8FBA-1AA3999D3484}"/>
    <dgm:cxn modelId="{6F256FEA-9A84-45DC-89C8-B861C28FA4EA}" type="presParOf" srcId="{F4538214-681C-4E8A-AF67-227787663EF5}" destId="{0F02CFAB-5E48-4BC9-94D1-7C80E83B3B7D}" srcOrd="0" destOrd="0" presId="urn:microsoft.com/office/officeart/2005/8/layout/process4"/>
    <dgm:cxn modelId="{2410778E-1132-4DDA-80D0-3FED2E00034A}" type="presParOf" srcId="{0F02CFAB-5E48-4BC9-94D1-7C80E83B3B7D}" destId="{3234DBE9-7D38-4559-AF22-78352A80D7EE}" srcOrd="0" destOrd="0" presId="urn:microsoft.com/office/officeart/2005/8/layout/process4"/>
    <dgm:cxn modelId="{AD7063F5-AE3A-4575-887D-A1B9A4EA6DA2}" type="presParOf" srcId="{0F02CFAB-5E48-4BC9-94D1-7C80E83B3B7D}" destId="{2D761CB0-2D04-46AF-A233-8EA40D6D0FFF}" srcOrd="1" destOrd="0" presId="urn:microsoft.com/office/officeart/2005/8/layout/process4"/>
    <dgm:cxn modelId="{83E1C1C9-3383-40B3-8016-1721A5BBE806}" type="presParOf" srcId="{0F02CFAB-5E48-4BC9-94D1-7C80E83B3B7D}" destId="{F4044179-6539-481F-BCD4-798BA5E6B7B5}" srcOrd="2" destOrd="0" presId="urn:microsoft.com/office/officeart/2005/8/layout/process4"/>
    <dgm:cxn modelId="{DCAA147B-5E9E-4E2F-865F-3186D32DB725}" type="presParOf" srcId="{F4044179-6539-481F-BCD4-798BA5E6B7B5}" destId="{BF309652-23DF-42DA-802A-227A70BF8D27}" srcOrd="0" destOrd="0" presId="urn:microsoft.com/office/officeart/2005/8/layout/process4"/>
    <dgm:cxn modelId="{9E1A1BB8-0B2C-43A9-A0A4-1A58E3519A49}" type="presParOf" srcId="{F4044179-6539-481F-BCD4-798BA5E6B7B5}" destId="{E8DB9AAD-8AD0-4024-A630-10BF0E603FCC}" srcOrd="1" destOrd="0" presId="urn:microsoft.com/office/officeart/2005/8/layout/process4"/>
    <dgm:cxn modelId="{3E060094-6DA8-42B9-8EDC-954A1AF1F17F}" type="presParOf" srcId="{F4538214-681C-4E8A-AF67-227787663EF5}" destId="{AD067946-7102-449C-8585-257A4F0CC7D1}" srcOrd="1" destOrd="0" presId="urn:microsoft.com/office/officeart/2005/8/layout/process4"/>
    <dgm:cxn modelId="{70491258-8EA1-4FE4-ABCC-562F32DBB9A3}" type="presParOf" srcId="{F4538214-681C-4E8A-AF67-227787663EF5}" destId="{38FF397C-5D06-4E7B-91AE-565877A2DCCA}" srcOrd="2" destOrd="0" presId="urn:microsoft.com/office/officeart/2005/8/layout/process4"/>
    <dgm:cxn modelId="{9CF79AD3-608F-4A36-AB9E-BE486B5049A1}" type="presParOf" srcId="{38FF397C-5D06-4E7B-91AE-565877A2DCCA}" destId="{A3ADBE71-8EE1-4964-993E-3B98A19CEA6C}" srcOrd="0" destOrd="0" presId="urn:microsoft.com/office/officeart/2005/8/layout/process4"/>
    <dgm:cxn modelId="{22475E67-7B5E-4B81-B48E-72B1EB19B5B6}" type="presParOf" srcId="{38FF397C-5D06-4E7B-91AE-565877A2DCCA}" destId="{DAD71136-2D90-46FB-9B72-A72312F53121}" srcOrd="1" destOrd="0" presId="urn:microsoft.com/office/officeart/2005/8/layout/process4"/>
    <dgm:cxn modelId="{BC80A617-4182-4D6B-8CDB-80A96748757F}" type="presParOf" srcId="{38FF397C-5D06-4E7B-91AE-565877A2DCCA}" destId="{136D9076-7B64-48D1-8819-D13E1BF92681}" srcOrd="2" destOrd="0" presId="urn:microsoft.com/office/officeart/2005/8/layout/process4"/>
    <dgm:cxn modelId="{D21FEECF-CA34-41C9-839F-A87B837CAE14}" type="presParOf" srcId="{136D9076-7B64-48D1-8819-D13E1BF92681}" destId="{4CE7441A-6517-43D8-B6F4-4503595F1E8F}" srcOrd="0" destOrd="0" presId="urn:microsoft.com/office/officeart/2005/8/layout/process4"/>
    <dgm:cxn modelId="{38D40330-3CC8-42EB-8668-878F1F679B96}" type="presParOf" srcId="{136D9076-7B64-48D1-8819-D13E1BF92681}" destId="{A15044A5-749D-4363-804A-DD83DCEB0EAC}" srcOrd="1" destOrd="0" presId="urn:microsoft.com/office/officeart/2005/8/layout/process4"/>
    <dgm:cxn modelId="{F5552C12-4755-43CB-B5E3-0FCFBB6DEE92}" type="presParOf" srcId="{F4538214-681C-4E8A-AF67-227787663EF5}" destId="{419A2B17-995C-4F40-ACFA-86AAA6DCAFFC}" srcOrd="3" destOrd="0" presId="urn:microsoft.com/office/officeart/2005/8/layout/process4"/>
    <dgm:cxn modelId="{C0E383F6-1F3E-4203-8265-E4E5C45EB18B}" type="presParOf" srcId="{F4538214-681C-4E8A-AF67-227787663EF5}" destId="{33FD36EE-4EAC-4F9B-8377-1D63727113EA}" srcOrd="4" destOrd="0" presId="urn:microsoft.com/office/officeart/2005/8/layout/process4"/>
    <dgm:cxn modelId="{C245DA1D-71B6-4C76-8F9C-DDFF02A9034F}" type="presParOf" srcId="{33FD36EE-4EAC-4F9B-8377-1D63727113EA}" destId="{A0C67FEC-D4AA-49AF-B1FD-DC85009E4AC7}" srcOrd="0" destOrd="0" presId="urn:microsoft.com/office/officeart/2005/8/layout/process4"/>
    <dgm:cxn modelId="{4194D22B-A97E-46B7-8823-A1C35E1C90CA}" type="presParOf" srcId="{33FD36EE-4EAC-4F9B-8377-1D63727113EA}" destId="{B3AD7253-DA9D-4CB8-ACDF-0026C9972329}" srcOrd="1" destOrd="0" presId="urn:microsoft.com/office/officeart/2005/8/layout/process4"/>
    <dgm:cxn modelId="{D38E9029-1AE6-4F1F-A233-0C73E1217065}" type="presParOf" srcId="{33FD36EE-4EAC-4F9B-8377-1D63727113EA}" destId="{5545D2AF-AE4B-45ED-B3FC-AAF7BC6B39A4}" srcOrd="2" destOrd="0" presId="urn:microsoft.com/office/officeart/2005/8/layout/process4"/>
    <dgm:cxn modelId="{E369C248-4F35-4052-BB38-D9BFA0B28C3A}" type="presParOf" srcId="{5545D2AF-AE4B-45ED-B3FC-AAF7BC6B39A4}" destId="{846EE6EF-39EB-4BF8-A173-56B021DE991F}" srcOrd="0" destOrd="0" presId="urn:microsoft.com/office/officeart/2005/8/layout/process4"/>
    <dgm:cxn modelId="{E35B8F4B-DDF0-4E1F-8142-E06C56FCA742}" type="presParOf" srcId="{5545D2AF-AE4B-45ED-B3FC-AAF7BC6B39A4}" destId="{E95069F1-3895-4CCA-84D4-5BF7AAD7884D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B2913-6DF5-4BD8-AE1E-5097F1F45EC5}">
      <dsp:nvSpPr>
        <dsp:cNvPr id="0" name=""/>
        <dsp:cNvSpPr/>
      </dsp:nvSpPr>
      <dsp:spPr>
        <a:xfrm rot="5400000">
          <a:off x="-280252" y="285207"/>
          <a:ext cx="1868347" cy="13078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Steering Committee</a:t>
          </a:r>
          <a:endParaRPr lang="en-US" sz="1800" kern="1200" dirty="0"/>
        </a:p>
      </dsp:txBody>
      <dsp:txXfrm rot="-5400000">
        <a:off x="1" y="658877"/>
        <a:ext cx="1307843" cy="560504"/>
      </dsp:txXfrm>
    </dsp:sp>
    <dsp:sp modelId="{19564E5C-3BDE-41E7-B074-7D6E3F5B3C7D}">
      <dsp:nvSpPr>
        <dsp:cNvPr id="0" name=""/>
        <dsp:cNvSpPr/>
      </dsp:nvSpPr>
      <dsp:spPr>
        <a:xfrm rot="5400000">
          <a:off x="3704308" y="-2391510"/>
          <a:ext cx="1214426" cy="60073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50" kern="1200" dirty="0" smtClean="0"/>
            <a:t>Children’s Services Committee</a:t>
          </a:r>
          <a:endParaRPr lang="en-US" sz="1950" kern="1200" dirty="0"/>
        </a:p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50" kern="1200" dirty="0" smtClean="0"/>
            <a:t>Teen Services Committee</a:t>
          </a:r>
          <a:endParaRPr lang="en-US" sz="1950" kern="1200" dirty="0"/>
        </a:p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50" kern="1200" dirty="0" smtClean="0"/>
            <a:t>Adult Services Committee</a:t>
          </a:r>
          <a:endParaRPr lang="en-US" sz="1950" kern="1200" dirty="0"/>
        </a:p>
        <a:p>
          <a:pPr marL="171450" lvl="1" indent="-171450" algn="l" defTabSz="8667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50" kern="1200" dirty="0" smtClean="0"/>
            <a:t>Marketing &amp; Communications</a:t>
          </a:r>
          <a:endParaRPr lang="en-US" sz="1950" kern="1200" dirty="0"/>
        </a:p>
      </dsp:txBody>
      <dsp:txXfrm rot="-5400000">
        <a:off x="1307844" y="64237"/>
        <a:ext cx="5948073" cy="1095860"/>
      </dsp:txXfrm>
    </dsp:sp>
    <dsp:sp modelId="{4EE1E96E-B9F4-424B-956C-F19D7EED3793}">
      <dsp:nvSpPr>
        <dsp:cNvPr id="0" name=""/>
        <dsp:cNvSpPr/>
      </dsp:nvSpPr>
      <dsp:spPr>
        <a:xfrm rot="5400000">
          <a:off x="-280252" y="1962278"/>
          <a:ext cx="1868347" cy="13078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Programs &amp; Kits Committee</a:t>
          </a:r>
          <a:endParaRPr lang="en-US" sz="1600" kern="1200" dirty="0"/>
        </a:p>
      </dsp:txBody>
      <dsp:txXfrm rot="-5400000">
        <a:off x="1" y="2335948"/>
        <a:ext cx="1307843" cy="560504"/>
      </dsp:txXfrm>
    </dsp:sp>
    <dsp:sp modelId="{3DF97D31-EA9D-4722-BF7C-E17AC1DEF8C3}">
      <dsp:nvSpPr>
        <dsp:cNvPr id="0" name=""/>
        <dsp:cNvSpPr/>
      </dsp:nvSpPr>
      <dsp:spPr>
        <a:xfrm rot="5400000">
          <a:off x="3704308" y="-714439"/>
          <a:ext cx="1214426" cy="60073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STEAM Mega-Committee – Customer Services Librarians from all three Public Services Committees</a:t>
          </a:r>
          <a:endParaRPr lang="en-US" sz="2000" kern="1200" dirty="0"/>
        </a:p>
      </dsp:txBody>
      <dsp:txXfrm rot="-5400000">
        <a:off x="1307844" y="1741308"/>
        <a:ext cx="5948073" cy="1095860"/>
      </dsp:txXfrm>
    </dsp:sp>
    <dsp:sp modelId="{06A1B112-C43E-4BF2-A5AF-9280F13F38F1}">
      <dsp:nvSpPr>
        <dsp:cNvPr id="0" name=""/>
        <dsp:cNvSpPr/>
      </dsp:nvSpPr>
      <dsp:spPr>
        <a:xfrm rot="5400000">
          <a:off x="-280252" y="3639349"/>
          <a:ext cx="1868347" cy="13078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Cross-Departmental Teams</a:t>
          </a:r>
          <a:endParaRPr lang="en-US" sz="1600" kern="1200" dirty="0"/>
        </a:p>
      </dsp:txBody>
      <dsp:txXfrm rot="-5400000">
        <a:off x="1" y="4013019"/>
        <a:ext cx="1307843" cy="560504"/>
      </dsp:txXfrm>
    </dsp:sp>
    <dsp:sp modelId="{60D86D51-D235-4CAC-BDBF-9ED26DF6C792}">
      <dsp:nvSpPr>
        <dsp:cNvPr id="0" name=""/>
        <dsp:cNvSpPr/>
      </dsp:nvSpPr>
      <dsp:spPr>
        <a:xfrm rot="5400000">
          <a:off x="3703989" y="962951"/>
          <a:ext cx="1215064" cy="600735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Communications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Support Services, Information Technology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Purchasing, Finance</a:t>
          </a:r>
          <a:endParaRPr lang="en-US" sz="2000" kern="1200" dirty="0"/>
        </a:p>
      </dsp:txBody>
      <dsp:txXfrm rot="-5400000">
        <a:off x="1307844" y="3418412"/>
        <a:ext cx="5948041" cy="10964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61CB0-2D04-46AF-A233-8EA40D6D0FFF}">
      <dsp:nvSpPr>
        <dsp:cNvPr id="0" name=""/>
        <dsp:cNvSpPr/>
      </dsp:nvSpPr>
      <dsp:spPr>
        <a:xfrm>
          <a:off x="0" y="3460706"/>
          <a:ext cx="6781800" cy="11358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September 2018</a:t>
          </a:r>
          <a:endParaRPr lang="en-US" sz="2100" kern="1200" dirty="0"/>
        </a:p>
      </dsp:txBody>
      <dsp:txXfrm>
        <a:off x="0" y="3460706"/>
        <a:ext cx="6781800" cy="613375"/>
      </dsp:txXfrm>
    </dsp:sp>
    <dsp:sp modelId="{BF309652-23DF-42DA-802A-227A70BF8D27}">
      <dsp:nvSpPr>
        <dsp:cNvPr id="0" name=""/>
        <dsp:cNvSpPr/>
      </dsp:nvSpPr>
      <dsp:spPr>
        <a:xfrm>
          <a:off x="0" y="4051364"/>
          <a:ext cx="3390899" cy="5225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Tinker Totes</a:t>
          </a:r>
          <a:endParaRPr lang="en-US" sz="2300" kern="1200" dirty="0"/>
        </a:p>
      </dsp:txBody>
      <dsp:txXfrm>
        <a:off x="0" y="4051364"/>
        <a:ext cx="3390899" cy="522505"/>
      </dsp:txXfrm>
    </dsp:sp>
    <dsp:sp modelId="{E8DB9AAD-8AD0-4024-A630-10BF0E603FCC}">
      <dsp:nvSpPr>
        <dsp:cNvPr id="0" name=""/>
        <dsp:cNvSpPr/>
      </dsp:nvSpPr>
      <dsp:spPr>
        <a:xfrm>
          <a:off x="3390900" y="4051364"/>
          <a:ext cx="3390899" cy="52250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Science Literacy Week</a:t>
          </a:r>
          <a:endParaRPr lang="en-US" sz="2300" kern="1200" dirty="0"/>
        </a:p>
      </dsp:txBody>
      <dsp:txXfrm>
        <a:off x="3390900" y="4051364"/>
        <a:ext cx="3390899" cy="522505"/>
      </dsp:txXfrm>
    </dsp:sp>
    <dsp:sp modelId="{DAD71136-2D90-46FB-9B72-A72312F53121}">
      <dsp:nvSpPr>
        <dsp:cNvPr id="0" name=""/>
        <dsp:cNvSpPr/>
      </dsp:nvSpPr>
      <dsp:spPr>
        <a:xfrm rot="10800000">
          <a:off x="0" y="1730759"/>
          <a:ext cx="6781800" cy="174698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Summer 2018</a:t>
          </a:r>
          <a:endParaRPr lang="en-US" sz="2100" kern="1200" dirty="0"/>
        </a:p>
      </dsp:txBody>
      <dsp:txXfrm rot="-10800000">
        <a:off x="0" y="1730759"/>
        <a:ext cx="6781800" cy="613191"/>
      </dsp:txXfrm>
    </dsp:sp>
    <dsp:sp modelId="{4CE7441A-6517-43D8-B6F4-4503595F1E8F}">
      <dsp:nvSpPr>
        <dsp:cNvPr id="0" name=""/>
        <dsp:cNvSpPr/>
      </dsp:nvSpPr>
      <dsp:spPr>
        <a:xfrm>
          <a:off x="0" y="2343951"/>
          <a:ext cx="3390899" cy="52234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STEAM Roadshow</a:t>
          </a:r>
          <a:endParaRPr lang="en-US" sz="2300" kern="1200" dirty="0"/>
        </a:p>
      </dsp:txBody>
      <dsp:txXfrm>
        <a:off x="0" y="2343951"/>
        <a:ext cx="3390899" cy="522348"/>
      </dsp:txXfrm>
    </dsp:sp>
    <dsp:sp modelId="{A15044A5-749D-4363-804A-DD83DCEB0EAC}">
      <dsp:nvSpPr>
        <dsp:cNvPr id="0" name=""/>
        <dsp:cNvSpPr/>
      </dsp:nvSpPr>
      <dsp:spPr>
        <a:xfrm>
          <a:off x="3390900" y="2343951"/>
          <a:ext cx="3390899" cy="52234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SRC STEAM Programming</a:t>
          </a:r>
          <a:endParaRPr lang="en-US" sz="2300" kern="1200" dirty="0"/>
        </a:p>
      </dsp:txBody>
      <dsp:txXfrm>
        <a:off x="3390900" y="2343951"/>
        <a:ext cx="3390899" cy="522348"/>
      </dsp:txXfrm>
    </dsp:sp>
    <dsp:sp modelId="{B3AD7253-DA9D-4CB8-ACDF-0026C9972329}">
      <dsp:nvSpPr>
        <dsp:cNvPr id="0" name=""/>
        <dsp:cNvSpPr/>
      </dsp:nvSpPr>
      <dsp:spPr>
        <a:xfrm rot="10800000">
          <a:off x="0" y="812"/>
          <a:ext cx="6781800" cy="174698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Mid-May 2018</a:t>
          </a:r>
          <a:endParaRPr lang="en-US" sz="2100" kern="1200" dirty="0"/>
        </a:p>
      </dsp:txBody>
      <dsp:txXfrm rot="-10800000">
        <a:off x="0" y="812"/>
        <a:ext cx="6781800" cy="613191"/>
      </dsp:txXfrm>
    </dsp:sp>
    <dsp:sp modelId="{846EE6EF-39EB-4BF8-A173-56B021DE991F}">
      <dsp:nvSpPr>
        <dsp:cNvPr id="0" name=""/>
        <dsp:cNvSpPr/>
      </dsp:nvSpPr>
      <dsp:spPr>
        <a:xfrm>
          <a:off x="0" y="614004"/>
          <a:ext cx="3390899" cy="52234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Programs in a Box</a:t>
          </a:r>
          <a:endParaRPr lang="en-US" sz="2300" kern="1200" dirty="0"/>
        </a:p>
      </dsp:txBody>
      <dsp:txXfrm>
        <a:off x="0" y="614004"/>
        <a:ext cx="3390899" cy="522348"/>
      </dsp:txXfrm>
    </dsp:sp>
    <dsp:sp modelId="{E95069F1-3895-4CCA-84D4-5BF7AAD7884D}">
      <dsp:nvSpPr>
        <dsp:cNvPr id="0" name=""/>
        <dsp:cNvSpPr/>
      </dsp:nvSpPr>
      <dsp:spPr>
        <a:xfrm>
          <a:off x="3390900" y="614004"/>
          <a:ext cx="3390899" cy="52234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STEAM Program Plans</a:t>
          </a:r>
          <a:endParaRPr lang="en-US" sz="2300" kern="1200" dirty="0"/>
        </a:p>
      </dsp:txBody>
      <dsp:txXfrm>
        <a:off x="3390900" y="614004"/>
        <a:ext cx="3390899" cy="5223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96BF2-F90C-49CD-8B19-803CB0FF94D3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91B8A-1AC8-4A3D-80D9-710167CE9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17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 – intro &amp; welcome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77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Julie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88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Julie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707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Julie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69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Julie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415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Julie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77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Julie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82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56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56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Ginger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88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Emma</a:t>
            </a:r>
            <a:r>
              <a:rPr lang="en-US" baseline="0" dirty="0" smtClean="0"/>
              <a:t> - </a:t>
            </a:r>
            <a:r>
              <a:rPr lang="en-US" dirty="0" smtClean="0"/>
              <a:t>Lego program</a:t>
            </a:r>
            <a:r>
              <a:rPr lang="en-US" baseline="0" dirty="0" smtClean="0"/>
              <a:t> at NA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87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62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Emma</a:t>
            </a:r>
            <a:r>
              <a:rPr lang="en-US" baseline="0" dirty="0" smtClean="0"/>
              <a:t> – STEAM goes to VIEX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43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Emma</a:t>
            </a:r>
            <a:r>
              <a:rPr lang="en-US" baseline="0" dirty="0" smtClean="0"/>
              <a:t> – Brownie tour at NA ended with some free play with the Number Literacy kit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11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Emma – Roadshow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994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Emma – STEAM </a:t>
            </a:r>
            <a:r>
              <a:rPr lang="en-US" baseline="0" dirty="0" smtClean="0"/>
              <a:t> Roadshow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397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Emma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LittleBits</a:t>
            </a:r>
            <a:r>
              <a:rPr lang="en-US" baseline="0" dirty="0" smtClean="0"/>
              <a:t> at WE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14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Emma – STEAM</a:t>
            </a:r>
            <a:r>
              <a:rPr lang="en-US" baseline="0" dirty="0" smtClean="0"/>
              <a:t> Friday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26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Emma</a:t>
            </a:r>
            <a:r>
              <a:rPr lang="en-US" baseline="0" dirty="0" smtClean="0"/>
              <a:t> KEVA NA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462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Emma</a:t>
            </a:r>
            <a:r>
              <a:rPr lang="en-US" baseline="0" dirty="0" smtClean="0"/>
              <a:t> – straws and connectors at WE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237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Emma - Microscope kit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7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Emma</a:t>
            </a:r>
            <a:r>
              <a:rPr lang="en-US" baseline="0" dirty="0" smtClean="0"/>
              <a:t> – SRC Minecraft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93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72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Emma – Tote storage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901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Emma</a:t>
            </a:r>
            <a:r>
              <a:rPr lang="en-US" baseline="0" dirty="0" smtClean="0"/>
              <a:t> – Inside pages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07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</a:t>
            </a:r>
            <a:r>
              <a:rPr lang="en-US" baseline="0" dirty="0" smtClean="0"/>
              <a:t>mma – traveling kits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27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Emma – Replacing items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129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Emma – new kit</a:t>
            </a:r>
            <a:r>
              <a:rPr lang="en-US" baseline="0" dirty="0" smtClean="0"/>
              <a:t> ideas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736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Emma –</a:t>
            </a:r>
            <a:r>
              <a:rPr lang="en-US" baseline="0" dirty="0" smtClean="0"/>
              <a:t> Tinker Tote success &amp; Amy lessons learned.</a:t>
            </a:r>
            <a:endParaRPr lang="en-CA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69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8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13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01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Julie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50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Julie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43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Julie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E91B8A-1AC8-4A3D-80D9-710167CE93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56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0049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831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5621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2968625"/>
            <a:ext cx="4603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3" y="201613"/>
            <a:ext cx="9191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713" y="1306513"/>
            <a:ext cx="5222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335713"/>
            <a:ext cx="5238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5832475"/>
            <a:ext cx="751522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12192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968625"/>
            <a:ext cx="4603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3" y="201613"/>
            <a:ext cx="9191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8" y="1828800"/>
            <a:ext cx="919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4603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12192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968625"/>
            <a:ext cx="4603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3" y="201613"/>
            <a:ext cx="9191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8" y="1828800"/>
            <a:ext cx="919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4603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12192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46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/>
          <a:lstStyle/>
          <a:p>
            <a:r>
              <a:rPr lang="en-US" b="1" dirty="0" smtClean="0"/>
              <a:t>STEAM @ VIRL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Story of Library Tinkering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048000"/>
            <a:ext cx="8305800" cy="2819400"/>
          </a:xfrm>
        </p:spPr>
        <p:txBody>
          <a:bodyPr/>
          <a:lstStyle/>
          <a:p>
            <a:r>
              <a:rPr lang="en-US" sz="2250" dirty="0" smtClean="0"/>
              <a:t>Presented by</a:t>
            </a:r>
          </a:p>
          <a:p>
            <a:r>
              <a:rPr lang="en-US" sz="2250" dirty="0" smtClean="0"/>
              <a:t>Amy Dawley, Customer Services Librarian II, Gabriola Island Branch</a:t>
            </a:r>
          </a:p>
          <a:p>
            <a:r>
              <a:rPr lang="en-US" sz="2250" dirty="0" smtClean="0"/>
              <a:t>Julie Carter, Customer Services Librarian – Children &amp; Youth, Nanaimo Wellington Branch</a:t>
            </a:r>
          </a:p>
          <a:p>
            <a:r>
              <a:rPr lang="en-US" sz="2250" dirty="0" smtClean="0"/>
              <a:t>Ginger Warden, Customer Services Librarian – Children &amp; Youth, Nanaimo North Branch</a:t>
            </a:r>
          </a:p>
          <a:p>
            <a:r>
              <a:rPr lang="en-US" sz="2250" dirty="0" smtClean="0"/>
              <a:t>Emma Ritchie, Information Technician, Nanaimo Harbourfront Branch</a:t>
            </a:r>
          </a:p>
        </p:txBody>
      </p:sp>
    </p:spTree>
    <p:extLst>
      <p:ext uri="{BB962C8B-B14F-4D97-AF65-F5344CB8AC3E}">
        <p14:creationId xmlns:p14="http://schemas.microsoft.com/office/powerpoint/2010/main" val="1263180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81200"/>
            <a:ext cx="5689600" cy="426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0800" y="4572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entury Gothic" panose="020B0502020202020204" pitchFamily="34" charset="0"/>
              </a:rPr>
              <a:t>Challenge #2:</a:t>
            </a:r>
          </a:p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Assembly</a:t>
            </a:r>
          </a:p>
          <a:p>
            <a:pPr algn="ctr"/>
            <a:endParaRPr lang="en-US" sz="3600" dirty="0" smtClean="0">
              <a:solidFill>
                <a:srgbClr val="D8579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31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nside.virl.bc.ca/PSfiles/Creativity%20Commons/Images/STEAM_PIB.lightbox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5892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1800" y="304800"/>
            <a:ext cx="4229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entury Gothic" panose="020B0502020202020204" pitchFamily="34" charset="0"/>
              </a:rPr>
              <a:t>Program in a Box:</a:t>
            </a:r>
          </a:p>
          <a:p>
            <a:pPr algn="ctr"/>
            <a:r>
              <a:rPr lang="en-US" sz="3600" dirty="0" smtClean="0">
                <a:solidFill>
                  <a:srgbClr val="D85791"/>
                </a:solidFill>
                <a:latin typeface="Century Gothic" panose="020B0502020202020204" pitchFamily="34" charset="0"/>
              </a:rPr>
              <a:t>Light Table</a:t>
            </a:r>
          </a:p>
        </p:txBody>
      </p:sp>
    </p:spTree>
    <p:extLst>
      <p:ext uri="{BB962C8B-B14F-4D97-AF65-F5344CB8AC3E}">
        <p14:creationId xmlns:p14="http://schemas.microsoft.com/office/powerpoint/2010/main" val="2477124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nside.virl.bc.ca/PSfiles/Creativity%20Commons/Images/STEAM_PIB.lightbo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5681053" cy="426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457200"/>
            <a:ext cx="4229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entury Gothic" panose="020B0502020202020204" pitchFamily="34" charset="0"/>
              </a:rPr>
              <a:t>Packaging:</a:t>
            </a:r>
          </a:p>
          <a:p>
            <a:pPr algn="ctr"/>
            <a:r>
              <a:rPr lang="en-US" sz="3600" dirty="0" smtClean="0">
                <a:solidFill>
                  <a:srgbClr val="D85791"/>
                </a:solidFill>
                <a:latin typeface="Century Gothic" panose="020B0502020202020204" pitchFamily="34" charset="0"/>
              </a:rPr>
              <a:t>Light Table</a:t>
            </a:r>
          </a:p>
        </p:txBody>
      </p:sp>
    </p:spTree>
    <p:extLst>
      <p:ext uri="{BB962C8B-B14F-4D97-AF65-F5344CB8AC3E}">
        <p14:creationId xmlns:p14="http://schemas.microsoft.com/office/powerpoint/2010/main" val="3533680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442496" cy="378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6096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entury Gothic" panose="020B0502020202020204" pitchFamily="34" charset="0"/>
              </a:rPr>
              <a:t>Programs in a Box</a:t>
            </a:r>
          </a:p>
        </p:txBody>
      </p:sp>
    </p:spTree>
    <p:extLst>
      <p:ext uri="{BB962C8B-B14F-4D97-AF65-F5344CB8AC3E}">
        <p14:creationId xmlns:p14="http://schemas.microsoft.com/office/powerpoint/2010/main" val="880899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8018800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6858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entury Gothic" panose="020B0502020202020204" pitchFamily="34" charset="0"/>
              </a:rPr>
              <a:t>Programs in a Box</a:t>
            </a:r>
          </a:p>
        </p:txBody>
      </p:sp>
    </p:spTree>
    <p:extLst>
      <p:ext uri="{BB962C8B-B14F-4D97-AF65-F5344CB8AC3E}">
        <p14:creationId xmlns:p14="http://schemas.microsoft.com/office/powerpoint/2010/main" val="4117990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" r="2105"/>
          <a:stretch/>
        </p:blipFill>
        <p:spPr bwMode="auto">
          <a:xfrm>
            <a:off x="-1" y="228600"/>
            <a:ext cx="4800601" cy="443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462" y="1676400"/>
            <a:ext cx="4593538" cy="4987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24100" y="352336"/>
            <a:ext cx="4648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entury Gothic" panose="020B0502020202020204" pitchFamily="34" charset="0"/>
              </a:rPr>
              <a:t>Programs in a Box:</a:t>
            </a:r>
          </a:p>
          <a:p>
            <a:pPr algn="ctr"/>
            <a:r>
              <a:rPr lang="en-US" sz="3600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Program Plans</a:t>
            </a:r>
          </a:p>
        </p:txBody>
      </p:sp>
    </p:spTree>
    <p:extLst>
      <p:ext uri="{BB962C8B-B14F-4D97-AF65-F5344CB8AC3E}">
        <p14:creationId xmlns:p14="http://schemas.microsoft.com/office/powerpoint/2010/main" val="991335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inside.virl.bc.ca/CMfiles/ProgramsCampaigns/TinkerTotes/Tinker-Totes-TV-Scree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95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332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362" y="457200"/>
            <a:ext cx="54784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panose="020B0502020202020204" pitchFamily="34" charset="0"/>
              </a:rPr>
              <a:t>Tinker Tote: </a:t>
            </a:r>
          </a:p>
          <a:p>
            <a:pPr algn="ctr"/>
            <a:r>
              <a:rPr lang="en-US" sz="4400" dirty="0" smtClean="0">
                <a:solidFill>
                  <a:srgbClr val="C81C28"/>
                </a:solidFill>
                <a:latin typeface="Century Gothic" panose="020B0502020202020204" pitchFamily="34" charset="0"/>
              </a:rPr>
              <a:t>Sensory Playtime</a:t>
            </a:r>
            <a:endParaRPr lang="en-US" sz="4400" dirty="0">
              <a:solidFill>
                <a:srgbClr val="C81C2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1800"/>
            <a:ext cx="4626623" cy="30804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58" y="2362200"/>
            <a:ext cx="4293142" cy="32198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9307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76200"/>
            <a:ext cx="4229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panose="020B0502020202020204" pitchFamily="34" charset="0"/>
              </a:rPr>
              <a:t>Tinker Tote:</a:t>
            </a:r>
          </a:p>
          <a:p>
            <a:pPr algn="ctr"/>
            <a:r>
              <a:rPr lang="en-US" sz="4400" dirty="0" smtClean="0">
                <a:solidFill>
                  <a:srgbClr val="D85791"/>
                </a:solidFill>
                <a:latin typeface="Century Gothic" panose="020B0502020202020204" pitchFamily="34" charset="0"/>
              </a:rPr>
              <a:t>Code-a-Pillar</a:t>
            </a:r>
          </a:p>
        </p:txBody>
      </p:sp>
      <p:pic>
        <p:nvPicPr>
          <p:cNvPr id="5" name="Picture 4" descr="Image result for &quot;tinker totes&quot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5562600" cy="38804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3" r="7471"/>
          <a:stretch/>
        </p:blipFill>
        <p:spPr>
          <a:xfrm>
            <a:off x="5740015" y="1752600"/>
            <a:ext cx="3396034" cy="39485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3537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273"/>
          <a:stretch/>
        </p:blipFill>
        <p:spPr>
          <a:xfrm>
            <a:off x="3352801" y="2209800"/>
            <a:ext cx="5002960" cy="464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7224" y="248772"/>
            <a:ext cx="6162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panose="020B0502020202020204" pitchFamily="34" charset="0"/>
              </a:rPr>
              <a:t>Tinker Tote:</a:t>
            </a:r>
          </a:p>
          <a:p>
            <a:pPr algn="ctr"/>
            <a:r>
              <a:rPr lang="en-US" sz="4400" dirty="0" smtClean="0">
                <a:solidFill>
                  <a:srgbClr val="3CB397"/>
                </a:solidFill>
                <a:latin typeface="Century Gothic" panose="020B0502020202020204" pitchFamily="34" charset="0"/>
              </a:rPr>
              <a:t>KEVA Connect Planks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6" r="11117"/>
          <a:stretch/>
        </p:blipFill>
        <p:spPr>
          <a:xfrm>
            <a:off x="1371600" y="2108193"/>
            <a:ext cx="2610212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5019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000"/>
            <a:ext cx="4800600" cy="62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1165" y="151076"/>
            <a:ext cx="43387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panose="020B0502020202020204" pitchFamily="34" charset="0"/>
              </a:rPr>
              <a:t>Tinker Tote: </a:t>
            </a:r>
            <a:endParaRPr lang="en-US" sz="4400" dirty="0">
              <a:latin typeface="Century Gothic" panose="020B0502020202020204" pitchFamily="34" charset="0"/>
            </a:endParaRPr>
          </a:p>
          <a:p>
            <a:pPr algn="ctr"/>
            <a:r>
              <a:rPr lang="en-US" sz="4400" dirty="0" smtClean="0">
                <a:solidFill>
                  <a:srgbClr val="DD5D27"/>
                </a:solidFill>
                <a:latin typeface="Century Gothic" panose="020B0502020202020204" pitchFamily="34" charset="0"/>
              </a:rPr>
              <a:t>Hand Bells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r="17535"/>
          <a:stretch/>
        </p:blipFill>
        <p:spPr>
          <a:xfrm>
            <a:off x="0" y="1828800"/>
            <a:ext cx="3224516" cy="4052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828800"/>
            <a:ext cx="5715000" cy="40524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4705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399" y="152400"/>
            <a:ext cx="45353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entury Gothic" panose="020B0502020202020204" pitchFamily="34" charset="0"/>
              </a:rPr>
              <a:t>Tinker Totes: </a:t>
            </a:r>
          </a:p>
          <a:p>
            <a:pPr algn="ctr"/>
            <a:r>
              <a:rPr lang="en-US" sz="4400" dirty="0" smtClean="0">
                <a:solidFill>
                  <a:srgbClr val="4B267A"/>
                </a:solidFill>
                <a:latin typeface="Century Gothic" panose="020B0502020202020204" pitchFamily="34" charset="0"/>
              </a:rPr>
              <a:t>Magna-Tiles</a:t>
            </a:r>
            <a:endParaRPr lang="en-US" sz="4400" dirty="0">
              <a:solidFill>
                <a:srgbClr val="4B267A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35" y="1981200"/>
            <a:ext cx="599509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41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3026" y="143124"/>
            <a:ext cx="6159610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Cataloguing, Circulation Rules, and Packaging – </a:t>
            </a:r>
          </a:p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3200" dirty="0" smtClean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Following in the footsteps of our </a:t>
            </a:r>
            <a:r>
              <a:rPr lang="en-US" sz="3200" dirty="0" smtClean="0">
                <a:solidFill>
                  <a:srgbClr val="9BBD5A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Literacy and Cultural Kits</a:t>
            </a:r>
            <a:endParaRPr lang="en-US" sz="3200" dirty="0">
              <a:solidFill>
                <a:srgbClr val="9BBD5A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903"/>
          <a:stretch/>
        </p:blipFill>
        <p:spPr>
          <a:xfrm>
            <a:off x="649357" y="2343213"/>
            <a:ext cx="7885043" cy="447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76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565" t="12419" r="21739" b="11494"/>
          <a:stretch/>
        </p:blipFill>
        <p:spPr>
          <a:xfrm>
            <a:off x="1675966" y="1524000"/>
            <a:ext cx="2167817" cy="28101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62684" y="0"/>
            <a:ext cx="373380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4000" dirty="0" smtClean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Tinker Totes: </a:t>
            </a:r>
          </a:p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4000" dirty="0" smtClean="0">
                <a:solidFill>
                  <a:srgbClr val="05828C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Packaging</a:t>
            </a:r>
            <a:endParaRPr lang="en-US" sz="4000" dirty="0">
              <a:solidFill>
                <a:srgbClr val="05828C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371600"/>
            <a:ext cx="4258569" cy="5381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400040"/>
            <a:ext cx="3876675" cy="23531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4281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2684" y="0"/>
            <a:ext cx="373380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4000" dirty="0" smtClean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Tinker Totes: </a:t>
            </a:r>
          </a:p>
          <a:p>
            <a:pPr marR="0" lvl="0" algn="ctr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4000" dirty="0" smtClean="0">
                <a:solidFill>
                  <a:srgbClr val="96CB6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Promotion</a:t>
            </a:r>
            <a:endParaRPr lang="en-US" sz="4000" dirty="0">
              <a:solidFill>
                <a:srgbClr val="96CB6F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809" y="1295400"/>
            <a:ext cx="4229549" cy="547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06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7107" y="256939"/>
            <a:ext cx="5146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entury Gothic" panose="020B0502020202020204" pitchFamily="34" charset="0"/>
              </a:rPr>
              <a:t>Tinker Totes: </a:t>
            </a:r>
          </a:p>
          <a:p>
            <a:pPr algn="ctr"/>
            <a:r>
              <a:rPr lang="en-US" sz="2800" dirty="0" smtClean="0">
                <a:solidFill>
                  <a:srgbClr val="4F81BD"/>
                </a:solidFill>
                <a:latin typeface="Century Gothic" panose="020B0502020202020204" pitchFamily="34" charset="0"/>
              </a:rPr>
              <a:t>Requests as of April 18, 2019</a:t>
            </a:r>
            <a:endParaRPr lang="en-US" sz="2800" dirty="0">
              <a:solidFill>
                <a:srgbClr val="4F81BD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72353"/>
              </p:ext>
            </p:extLst>
          </p:nvPr>
        </p:nvGraphicFramePr>
        <p:xfrm>
          <a:off x="1905000" y="4038600"/>
          <a:ext cx="5466722" cy="26689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9772">
                  <a:extLst>
                    <a:ext uri="{9D8B030D-6E8A-4147-A177-3AD203B41FA5}">
                      <a16:colId xmlns:a16="http://schemas.microsoft.com/office/drawing/2014/main" xmlns="" val="2310315007"/>
                    </a:ext>
                  </a:extLst>
                </a:gridCol>
                <a:gridCol w="1238506">
                  <a:extLst>
                    <a:ext uri="{9D8B030D-6E8A-4147-A177-3AD203B41FA5}">
                      <a16:colId xmlns:a16="http://schemas.microsoft.com/office/drawing/2014/main" xmlns="" val="3383605945"/>
                    </a:ext>
                  </a:extLst>
                </a:gridCol>
                <a:gridCol w="1291596">
                  <a:extLst>
                    <a:ext uri="{9D8B030D-6E8A-4147-A177-3AD203B41FA5}">
                      <a16:colId xmlns:a16="http://schemas.microsoft.com/office/drawing/2014/main" xmlns="" val="3783820220"/>
                    </a:ext>
                  </a:extLst>
                </a:gridCol>
                <a:gridCol w="1786848">
                  <a:extLst>
                    <a:ext uri="{9D8B030D-6E8A-4147-A177-3AD203B41FA5}">
                      <a16:colId xmlns:a16="http://schemas.microsoft.com/office/drawing/2014/main" xmlns="" val="3568653136"/>
                    </a:ext>
                  </a:extLst>
                </a:gridCol>
              </a:tblGrid>
              <a:tr h="194885">
                <a:tc>
                  <a:txBody>
                    <a:bodyPr/>
                    <a:lstStyle/>
                    <a:p>
                      <a:endParaRPr lang="en-US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Have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Holds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Number to Purchase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837146964"/>
                  </a:ext>
                </a:extLst>
              </a:tr>
              <a:tr h="4022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Tinker Tote </a:t>
                      </a:r>
                      <a:r>
                        <a:rPr lang="en-US" sz="1100" dirty="0" smtClean="0">
                          <a:effectLst/>
                        </a:rPr>
                        <a:t>1: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Code-a-pillar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877409532"/>
                  </a:ext>
                </a:extLst>
              </a:tr>
              <a:tr h="4022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Tinker Tote </a:t>
                      </a:r>
                      <a:r>
                        <a:rPr lang="en-US" sz="1100" dirty="0" smtClean="0">
                          <a:effectLst/>
                        </a:rPr>
                        <a:t>2: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Handbells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72229942"/>
                  </a:ext>
                </a:extLst>
              </a:tr>
              <a:tr h="5362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Tinker Tote </a:t>
                      </a:r>
                      <a:r>
                        <a:rPr lang="en-US" sz="1100" dirty="0" smtClean="0">
                          <a:effectLst/>
                        </a:rPr>
                        <a:t>3: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Sensory Playtime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631912298"/>
                  </a:ext>
                </a:extLst>
              </a:tr>
              <a:tr h="5362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Tinker Tote </a:t>
                      </a:r>
                      <a:r>
                        <a:rPr lang="en-US" sz="1100" dirty="0" smtClean="0">
                          <a:effectLst/>
                        </a:rPr>
                        <a:t>4: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KEVA</a:t>
                      </a:r>
                      <a:r>
                        <a:rPr lang="en-US" sz="11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Connect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893576072"/>
                  </a:ext>
                </a:extLst>
              </a:tr>
              <a:tr h="4022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Tinker Tote </a:t>
                      </a:r>
                      <a:r>
                        <a:rPr lang="en-US" sz="1100" dirty="0" smtClean="0">
                          <a:effectLst/>
                        </a:rPr>
                        <a:t>5: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Magna Tiles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794870377"/>
                  </a:ext>
                </a:extLst>
              </a:tr>
              <a:tr h="194885"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57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412673786"/>
                  </a:ext>
                </a:extLst>
              </a:tr>
            </a:tbl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875024" y="3429158"/>
            <a:ext cx="12183543" cy="1222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373583"/>
            <a:ext cx="5466722" cy="2568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7367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12197"/>
            <a:ext cx="6934200" cy="520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40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838" y="1515133"/>
            <a:ext cx="7086602" cy="531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48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8600"/>
            <a:ext cx="480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01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61723"/>
            <a:ext cx="68072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25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t="1810"/>
          <a:stretch/>
        </p:blipFill>
        <p:spPr>
          <a:xfrm rot="5400000">
            <a:off x="1981200" y="152400"/>
            <a:ext cx="4800599" cy="754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43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560" y="1525320"/>
            <a:ext cx="6830840" cy="512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50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79400"/>
            <a:ext cx="47244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72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430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44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2400"/>
            <a:ext cx="5105400" cy="654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33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47800"/>
            <a:ext cx="70866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90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0500" y="952500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77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38200"/>
            <a:ext cx="6694630" cy="500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6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43050"/>
            <a:ext cx="67818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1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86" y="1600200"/>
            <a:ext cx="7808614" cy="484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29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06836"/>
            <a:ext cx="70866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60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66337068"/>
              </p:ext>
            </p:extLst>
          </p:nvPr>
        </p:nvGraphicFramePr>
        <p:xfrm>
          <a:off x="990600" y="1371600"/>
          <a:ext cx="7315200" cy="52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23318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4888"/>
            <a:ext cx="9144000" cy="19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973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1"/>
            <a:ext cx="9144000" cy="153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650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7317946" cy="40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7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4089528"/>
              </p:ext>
            </p:extLst>
          </p:nvPr>
        </p:nvGraphicFramePr>
        <p:xfrm>
          <a:off x="1219200" y="1600200"/>
          <a:ext cx="6781800" cy="459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2186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98480"/>
            <a:ext cx="9228939" cy="725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26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286000"/>
            <a:ext cx="6954893" cy="4033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646056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entury Gothic" panose="020B0502020202020204" pitchFamily="34" charset="0"/>
              </a:rPr>
              <a:t>Programs in a Box:</a:t>
            </a:r>
          </a:p>
          <a:p>
            <a:pPr algn="ctr"/>
            <a:r>
              <a:rPr lang="en-US" sz="36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Brainstorming</a:t>
            </a:r>
          </a:p>
          <a:p>
            <a:pPr algn="ctr"/>
            <a:endParaRPr lang="en-US" sz="3600" dirty="0" smtClean="0">
              <a:solidFill>
                <a:srgbClr val="D8579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23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6752805" cy="4062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7000" y="646056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entury Gothic" panose="020B0502020202020204" pitchFamily="34" charset="0"/>
              </a:rPr>
              <a:t>Shopping List</a:t>
            </a:r>
          </a:p>
          <a:p>
            <a:pPr algn="ctr"/>
            <a:endParaRPr lang="en-US" sz="3600" dirty="0" smtClean="0">
              <a:solidFill>
                <a:srgbClr val="D8579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236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11526"/>
            <a:ext cx="7305296" cy="3581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90800" y="457200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entury Gothic" panose="020B0502020202020204" pitchFamily="34" charset="0"/>
              </a:rPr>
              <a:t>Challenge #1:</a:t>
            </a:r>
          </a:p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Timeline</a:t>
            </a:r>
          </a:p>
          <a:p>
            <a:pPr algn="ctr"/>
            <a:endParaRPr lang="en-US" sz="3600" dirty="0" smtClean="0">
              <a:solidFill>
                <a:srgbClr val="D8579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204608"/>
      </p:ext>
    </p:extLst>
  </p:cSld>
  <p:clrMapOvr>
    <a:masterClrMapping/>
  </p:clrMapOvr>
</p:sld>
</file>

<file path=ppt/theme/theme1.xml><?xml version="1.0" encoding="utf-8"?>
<a:theme xmlns:a="http://schemas.openxmlformats.org/drawingml/2006/main" name="VIRL_Powerpoint_Template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Zone_x0020_List xmlns="85f05ef1-13d3-4c23-82d9-8046bce2ae1d">N/A</Zone_x0020_List>
    <Programming_x0020_Themes xmlns="b5faeadb-200f-4dba-b180-dda67e5c105f" xsi:nil="true"/>
    <Notes1 xmlns="85f05ef1-13d3-4c23-82d9-8046bce2ae1d" xsi:nil="true"/>
    <Division xmlns="85f05ef1-13d3-4c23-82d9-8046bce2ae1d">Public Services</Division>
    <Document_x0020_Type xmlns="85f05ef1-13d3-4c23-82d9-8046bce2ae1d">Presentation</Document_x0020_Type>
    <Branch xmlns="85f05ef1-13d3-4c23-82d9-8046bce2ae1d">N/A</Branch>
    <Special_x0020_Collections_x0020__x002f__x0020_Equipment xmlns="b5faeadb-200f-4dba-b180-dda67e5c105f" xsi:nil="true"/>
    <IconOverlay xmlns="http://schemas.microsoft.com/sharepoint/v4" xsi:nil="true"/>
    <Activity xmlns="b5faeadb-200f-4dba-b180-dda67e5c105f">Promotion</Activity>
    <Owner xmlns="85f05ef1-13d3-4c23-82d9-8046bce2ae1d">
      <UserInfo>
        <DisplayName/>
        <AccountId xsi:nil="true"/>
        <AccountType/>
      </UserInfo>
    </Owner>
    <Staff_x0020_Audience xmlns="b5faeadb-200f-4dba-b180-dda67e5c105f">
      <Value>Management</Value>
      <Value>Circulation Staff</Value>
      <Value>Librarians &amp; CSTs</Value>
      <Value>Committees</Value>
    </Staff_x0020_Audience>
    <TEMP_x002d_update xmlns="b5faeadb-200f-4dba-b180-dda67e5c105f">false</TEMP_x002d_update>
    <Review_x0020_Date xmlns="85f05ef1-13d3-4c23-82d9-8046bce2ae1d">2020-04-08T07:00:00+00:00</Review_x0020_Date>
    <Archive_x003f_ xmlns="85f05ef1-13d3-4c23-82d9-8046bce2ae1d">Based on Date</Archive_x003f_>
    <Customer_x0020_Audience xmlns="b5faeadb-200f-4dba-b180-dda67e5c105f">N/A</Customer_x0020_Audienc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VIRL Document" ma:contentTypeID="0x010100B473305B76978449B098B406BABBFD3E00EE3B074536B05E4E8C9366DBC7C99BC0" ma:contentTypeVersion="13" ma:contentTypeDescription="" ma:contentTypeScope="" ma:versionID="5b43c7d1a08b858a159a280087ccfa08">
  <xsd:schema xmlns:xsd="http://www.w3.org/2001/XMLSchema" xmlns:xs="http://www.w3.org/2001/XMLSchema" xmlns:p="http://schemas.microsoft.com/office/2006/metadata/properties" xmlns:ns2="85f05ef1-13d3-4c23-82d9-8046bce2ae1d" xmlns:ns3="b5faeadb-200f-4dba-b180-dda67e5c105f" xmlns:ns4="http://schemas.microsoft.com/sharepoint/v4" targetNamespace="http://schemas.microsoft.com/office/2006/metadata/properties" ma:root="true" ma:fieldsID="af761a437b5295db7f13c82f623adbfe" ns2:_="" ns3:_="" ns4:_="">
    <xsd:import namespace="85f05ef1-13d3-4c23-82d9-8046bce2ae1d"/>
    <xsd:import namespace="b5faeadb-200f-4dba-b180-dda67e5c105f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ivision"/>
                <xsd:element ref="ns2:Branch" minOccurs="0"/>
                <xsd:element ref="ns2:Zone_x0020_List" minOccurs="0"/>
                <xsd:element ref="ns2:Document_x0020_Type"/>
                <xsd:element ref="ns2:Archive_x003f_" minOccurs="0"/>
                <xsd:element ref="ns3:Activity" minOccurs="0"/>
                <xsd:element ref="ns3:Customer_x0020_Audience" minOccurs="0"/>
                <xsd:element ref="ns2:Review_x0020_Date" minOccurs="0"/>
                <xsd:element ref="ns2:Owner" minOccurs="0"/>
                <xsd:element ref="ns3:Programming_x0020_Themes" minOccurs="0"/>
                <xsd:element ref="ns3:Special_x0020_Collections_x0020__x002f__x0020_Equipment" minOccurs="0"/>
                <xsd:element ref="ns3:Staff_x0020_Audience" minOccurs="0"/>
                <xsd:element ref="ns2:Notes1" minOccurs="0"/>
                <xsd:element ref="ns3:TEMP_x002d_update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05ef1-13d3-4c23-82d9-8046bce2ae1d" elementFormDefault="qualified">
    <xsd:import namespace="http://schemas.microsoft.com/office/2006/documentManagement/types"/>
    <xsd:import namespace="http://schemas.microsoft.com/office/infopath/2007/PartnerControls"/>
    <xsd:element name="Division" ma:index="8" ma:displayName="Business Area" ma:default="Public Services" ma:description="VIRL Division, Department, or Area" ma:format="Dropdown" ma:indexed="true" ma:internalName="Division">
      <xsd:simpleType>
        <xsd:restriction base="dms:Choice">
          <xsd:enumeration value="All Divisions"/>
          <xsd:enumeration value="Capital Projects"/>
          <xsd:enumeration value="Collections"/>
          <xsd:enumeration value="Committee"/>
          <xsd:enumeration value="Communications"/>
          <xsd:enumeration value="Executive"/>
          <xsd:enumeration value="Facilities"/>
          <xsd:enumeration value="Finance"/>
          <xsd:enumeration value="Human Resources"/>
          <xsd:enumeration value="Integrated Library System"/>
          <xsd:enumeration value="Information Technology"/>
          <xsd:enumeration value="Project"/>
          <xsd:enumeration value="Public Services"/>
          <xsd:enumeration value="Purchasing"/>
          <xsd:enumeration value="Scheduling"/>
          <xsd:enumeration value="Support Services"/>
          <xsd:enumeration value="N/A"/>
        </xsd:restriction>
      </xsd:simpleType>
    </xsd:element>
    <xsd:element name="Branch" ma:index="9" nillable="true" ma:displayName="Branch" ma:default="N/A" ma:format="Dropdown" ma:indexed="true" ma:internalName="Branch">
      <xsd:simpleType>
        <xsd:restriction base="dms:Choice">
          <xsd:enumeration value="AB-All Branches"/>
          <xsd:enumeration value="AD-Administration"/>
          <xsd:enumeration value="AL-Port Alice"/>
          <xsd:enumeration value="BC-Bella Coola"/>
          <xsd:enumeration value="BR-Bowser"/>
          <xsd:enumeration value="CH-Chemainus"/>
          <xsd:enumeration value="CI-Cortes Island"/>
          <xsd:enumeration value="CL-Cowichan Lake"/>
          <xsd:enumeration value="CO-Courtenay"/>
          <xsd:enumeration value="CR-Campbell River"/>
          <xsd:enumeration value="CU-Cumberland"/>
          <xsd:enumeration value="CW-Cowichan"/>
          <xsd:enumeration value="GI-Gabriola Island"/>
          <xsd:enumeration value="GR-Gold River"/>
          <xsd:enumeration value="HA-Port Hardy"/>
          <xsd:enumeration value="HI-Hornby Island"/>
          <xsd:enumeration value="LY-Ladysmith"/>
          <xsd:enumeration value="MC-Port McNeill"/>
          <xsd:enumeration value="MO-Comox"/>
          <xsd:enumeration value="MS-Masset"/>
          <xsd:enumeration value="NA-Nanaimo Harbourfront"/>
          <xsd:enumeration value="NN-Nanaimo North"/>
          <xsd:enumeration value="PA-Port Alberni"/>
          <xsd:enumeration value="PC-Port Clements"/>
          <xsd:enumeration value="PR-Port Renfrew"/>
          <xsd:enumeration value="PV-Parksville"/>
          <xsd:enumeration value="QB-Qualicum Beach"/>
          <xsd:enumeration value="QC-Queen Charlotte City"/>
          <xsd:enumeration value="QI-Quadra Island"/>
          <xsd:enumeration value="SA-Sayward"/>
          <xsd:enumeration value="SC-South Cowichan"/>
          <xsd:enumeration value="SI-Sidney North Saanich"/>
          <xsd:enumeration value="SO-Sooke"/>
          <xsd:enumeration value="SP-Sandspit"/>
          <xsd:enumeration value="TA-Tahsis"/>
          <xsd:enumeration value="TL-Sointula"/>
          <xsd:enumeration value="TO-Tofino"/>
          <xsd:enumeration value="UB-Union Bay"/>
          <xsd:enumeration value="UC-Ucluelet"/>
          <xsd:enumeration value="WE-Nanaimo Wellington"/>
          <xsd:enumeration value="WO-Woss"/>
          <xsd:enumeration value="N/A"/>
        </xsd:restriction>
      </xsd:simpleType>
    </xsd:element>
    <xsd:element name="Zone_x0020_List" ma:index="10" nillable="true" ma:displayName="Zone" ma:default="N/A" ma:description="List of all the zones within VIRL" ma:format="Dropdown" ma:indexed="true" ma:internalName="Zone_x0020_List">
      <xsd:simpleType>
        <xsd:restriction base="dms:Choice">
          <xsd:enumeration value="All Zones"/>
          <xsd:enumeration value="1-Zone 1"/>
          <xsd:enumeration value="2-Zone 2"/>
          <xsd:enumeration value="3-Zone 3"/>
          <xsd:enumeration value="4-Zone 4"/>
          <xsd:enumeration value="5-Zone 5"/>
          <xsd:enumeration value="6-Zone 6"/>
          <xsd:enumeration value="7-Zone 7"/>
          <xsd:enumeration value="N/A"/>
        </xsd:restriction>
      </xsd:simpleType>
    </xsd:element>
    <xsd:element name="Document_x0020_Type" ma:index="11" ma:displayName="Document Type" ma:description="What is this document? Please classify for future reference, and for Searching, sorting, and SharePoint Views." ma:format="Dropdown" ma:internalName="Document_x0020_Type0">
      <xsd:simpleType>
        <xsd:restriction base="dms:Choice">
          <xsd:enumeration value="Action Plan"/>
          <xsd:enumeration value="Agenda"/>
          <xsd:enumeration value="Announcement"/>
          <xsd:enumeration value="Bookmark"/>
          <xsd:enumeration value="Branch Operations"/>
          <xsd:enumeration value="Brochure"/>
          <xsd:enumeration value="Budget"/>
          <xsd:enumeration value="Business Case"/>
          <xsd:enumeration value="Contract"/>
          <xsd:enumeration value="Form"/>
          <xsd:enumeration value="Handout"/>
          <xsd:enumeration value="Image"/>
          <xsd:enumeration value="Job Description"/>
          <xsd:enumeration value="Letter"/>
          <xsd:enumeration value="Media Release"/>
          <xsd:enumeration value="Minutes"/>
          <xsd:enumeration value="Newsletter"/>
          <xsd:enumeration value="Policy"/>
          <xsd:enumeration value="Poster"/>
          <xsd:enumeration value="Presentation"/>
          <xsd:enumeration value="Procedure/Instruction"/>
          <xsd:enumeration value="Professional Development"/>
          <xsd:enumeration value="Program Plan/Script"/>
          <xsd:enumeration value="Promotion"/>
          <xsd:enumeration value="Purchase Request"/>
          <xsd:enumeration value="Quote"/>
          <xsd:enumeration value="Readers Advisory/Reference"/>
          <xsd:enumeration value="Report"/>
          <xsd:enumeration value="Resource Booking"/>
          <xsd:enumeration value="Resource List"/>
          <xsd:enumeration value="Schedule/Calendar"/>
          <xsd:enumeration value="Sign-up Sheet"/>
          <xsd:enumeration value="Staff Briefing"/>
          <xsd:enumeration value="Statistics"/>
          <xsd:enumeration value="Technical Help"/>
          <xsd:enumeration value="Template"/>
          <xsd:enumeration value="Terms of Reference"/>
          <xsd:enumeration value="Tutorial"/>
          <xsd:enumeration value="z Other (not in this list)"/>
        </xsd:restriction>
      </xsd:simpleType>
    </xsd:element>
    <xsd:element name="Archive_x003f_" ma:index="12" nillable="true" ma:displayName="Archive?" ma:default="Based on Date" ma:description="Flag to manage archiving of this item" ma:format="Dropdown" ma:internalName="Archive_x003F_">
      <xsd:simpleType>
        <xsd:restriction base="dms:Choice">
          <xsd:enumeration value="Based on Date"/>
          <xsd:enumeration value="Archive Now"/>
          <xsd:enumeration value="Do Not Archive"/>
        </xsd:restriction>
      </xsd:simpleType>
    </xsd:element>
    <xsd:element name="Review_x0020_Date" ma:index="15" nillable="true" ma:displayName="Review Date" ma:format="DateOnly" ma:internalName="Review_x0020_Date">
      <xsd:simpleType>
        <xsd:restriction base="dms:DateTime"/>
      </xsd:simpleType>
    </xsd:element>
    <xsd:element name="Owner" ma:index="16" nillable="true" ma:displayName="Owner" ma:description="Who is the&quot;owner&quot; or primarily responsible for this item?" ma:list="UserInfo" ma:SharePointGroup="0" ma:internalName="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otes1" ma:index="20" nillable="true" ma:displayName="Notes" ma:description="Enter notes or comments relevant to this item." ma:internalName="Notes1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faeadb-200f-4dba-b180-dda67e5c105f" elementFormDefault="qualified">
    <xsd:import namespace="http://schemas.microsoft.com/office/2006/documentManagement/types"/>
    <xsd:import namespace="http://schemas.microsoft.com/office/infopath/2007/PartnerControls"/>
    <xsd:element name="Activity" ma:index="13" nillable="true" ma:displayName="Activity" ma:default="Branch Operations" ma:format="Dropdown" ma:internalName="Activity">
      <xsd:simpleType>
        <xsd:union memberTypes="dms:Text">
          <xsd:simpleType>
            <xsd:restriction base="dms:Choice">
              <xsd:enumeration value="Branch Operations"/>
              <xsd:enumeration value="Collection Development / SAIs"/>
              <xsd:enumeration value="Hiring"/>
              <xsd:enumeration value="ILLs"/>
              <xsd:enumeration value="Meetings"/>
              <xsd:enumeration value="Outreach"/>
              <xsd:enumeration value="Professional Development"/>
              <xsd:enumeration value="Programming"/>
              <xsd:enumeration value="Promotion"/>
              <xsd:enumeration value="Readers Advisory / Reference"/>
              <xsd:enumeration value="Reporting"/>
              <xsd:enumeration value="Resource Booking"/>
              <xsd:enumeration value="Scheduling"/>
              <xsd:enumeration value="Spending"/>
              <xsd:enumeration value="Tech Help"/>
            </xsd:restriction>
          </xsd:simpleType>
        </xsd:union>
      </xsd:simpleType>
    </xsd:element>
    <xsd:element name="Customer_x0020_Audience" ma:index="14" nillable="true" ma:displayName="Customer Audience" ma:default="N/A" ma:description="Which part of VIRL's userbase is this intended for? (Choose N/A unless the audience is age-specific)&#10;&#10;" ma:format="Dropdown" ma:internalName="Customer_x0020_Audience">
      <xsd:simpleType>
        <xsd:restriction base="dms:Choice">
          <xsd:enumeration value="Adult"/>
          <xsd:enumeration value="Children"/>
          <xsd:enumeration value="Teen"/>
          <xsd:enumeration value="N/A"/>
        </xsd:restriction>
      </xsd:simpleType>
    </xsd:element>
    <xsd:element name="Programming_x0020_Themes" ma:index="17" nillable="true" ma:displayName="Programming Themes" ma:format="Dropdown" ma:internalName="Programming_x0020_Themes">
      <xsd:simpleType>
        <xsd:union memberTypes="dms:Text">
          <xsd:simpleType>
            <xsd:restriction base="dms:Choice">
              <xsd:enumeration value="Back to School"/>
              <xsd:enumeration value="Black History Month"/>
              <xsd:enumeration value="Bookfest"/>
              <xsd:enumeration value="Canada Day"/>
              <xsd:enumeration value="Canada Reads"/>
              <xsd:enumeration value="Canadian Library Month"/>
              <xsd:enumeration value="Canadian Multicultural Day"/>
              <xsd:enumeration value="Children's Book Week"/>
              <xsd:enumeration value="Christmas"/>
              <xsd:enumeration value="Earth Day"/>
              <xsd:enumeration value="Easter"/>
              <xsd:enumeration value="Family Literacy Day"/>
              <xsd:enumeration value="First Nations / National Aboriginal Month"/>
              <xsd:enumeration value="Father's Day"/>
              <xsd:enumeration value="Freedom to Read Week"/>
              <xsd:enumeration value="Geekcon"/>
              <xsd:enumeration value="Halloween"/>
              <xsd:enumeration value="Mother's Day"/>
              <xsd:enumeration value="National Aboriginal Day"/>
              <xsd:enumeration value="National Poetry Month"/>
              <xsd:enumeration value="National Science and Technology Week"/>
              <xsd:enumeration value="Reading Buddies"/>
              <xsd:enumeration value="Remembrance Day"/>
              <xsd:enumeration value="Spring Break"/>
              <xsd:enumeration value="St. Patrick's Day"/>
              <xsd:enumeration value="Summer Reading Club/Challenge"/>
              <xsd:enumeration value="Teen Tech Week"/>
              <xsd:enumeration value="Thanksgiving"/>
              <xsd:enumeration value="Valentine's Day"/>
            </xsd:restriction>
          </xsd:simpleType>
        </xsd:union>
      </xsd:simpleType>
    </xsd:element>
    <xsd:element name="Special_x0020_Collections_x0020__x002f__x0020_Equipment" ma:index="18" nillable="true" ma:displayName="Special Collections / Equipment" ma:format="Dropdown" ma:internalName="Special_x0020_Collections_x0020__x002f__x0020_Equipment">
      <xsd:simpleType>
        <xsd:union memberTypes="dms:Text">
          <xsd:simpleType>
            <xsd:restriction base="dms:Choice">
              <xsd:enumeration value="Book Club"/>
              <xsd:enumeration value="Creativity Commons"/>
              <xsd:enumeration value="eLibrary"/>
              <xsd:enumeration value="LitKits"/>
              <xsd:enumeration value="Make Me An Expert"/>
              <xsd:enumeration value="Mobile Media Kits"/>
            </xsd:restriction>
          </xsd:simpleType>
        </xsd:union>
      </xsd:simpleType>
    </xsd:element>
    <xsd:element name="Staff_x0020_Audience" ma:index="19" nillable="true" ma:displayName="Staff Audience" ma:default="Librarians &amp; CSTs" ma:description="Who within VIRL is intended to be using this content?&#10;" ma:internalName="Staff_x0020_Audienc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Management"/>
                        <xsd:enumeration value="Circulation Staff"/>
                        <xsd:enumeration value="Librarians &amp; CSTs"/>
                        <xsd:enumeration value="Committees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TEMP_x002d_update" ma:index="21" nillable="true" ma:displayName="TEMP-update" ma:default="0" ma:internalName="TEMP_x002d_updat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8C66A9-B10B-4DEC-A046-FC67C6CC6D6D}">
  <ds:schemaRefs>
    <ds:schemaRef ds:uri="http://www.w3.org/XML/1998/namespace"/>
    <ds:schemaRef ds:uri="http://schemas.microsoft.com/sharepoint/v4"/>
    <ds:schemaRef ds:uri="b5faeadb-200f-4dba-b180-dda67e5c105f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85f05ef1-13d3-4c23-82d9-8046bce2ae1d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C7202DE-7877-4BBA-8C00-4431CA2D9C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f05ef1-13d3-4c23-82d9-8046bce2ae1d"/>
    <ds:schemaRef ds:uri="b5faeadb-200f-4dba-b180-dda67e5c105f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AE6C284-2F8A-4531-A628-73F9196802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VIRL_Powerpoint_Template_Theme</Template>
  <TotalTime>413</TotalTime>
  <Words>423</Words>
  <Application>Microsoft Office PowerPoint</Application>
  <PresentationFormat>On-screen Show (4:3)</PresentationFormat>
  <Paragraphs>158</Paragraphs>
  <Slides>42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VIRL_Powerpoint_Template_Theme</vt:lpstr>
      <vt:lpstr>1_Office Theme</vt:lpstr>
      <vt:lpstr>2_Office Theme</vt:lpstr>
      <vt:lpstr>STEAM @ VIRL A Story of Library Tinkering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Vancouver Island Regional Library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STEAM Presentation VILC 2019</dc:title>
  <dc:creator>VIRL Staff</dc:creator>
  <cp:lastModifiedBy>VIRL Staff</cp:lastModifiedBy>
  <cp:revision>34</cp:revision>
  <dcterms:created xsi:type="dcterms:W3CDTF">2019-04-06T19:12:44Z</dcterms:created>
  <dcterms:modified xsi:type="dcterms:W3CDTF">2019-04-24T23:55:58Z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0x010100B473305B76978449B098B406BABBFD3E00EE3B074536B05E4E8C9366DBC7C99BC0</vt:lpwstr>
  </property>
</Properties>
</file>