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2" r:id="rId3"/>
    <p:sldId id="259" r:id="rId4"/>
    <p:sldId id="273" r:id="rId5"/>
    <p:sldId id="274" r:id="rId6"/>
    <p:sldId id="275" r:id="rId7"/>
    <p:sldId id="276" r:id="rId8"/>
    <p:sldId id="265" r:id="rId9"/>
    <p:sldId id="266" r:id="rId10"/>
    <p:sldId id="267" r:id="rId11"/>
    <p:sldId id="277" r:id="rId12"/>
    <p:sldId id="278" r:id="rId13"/>
    <p:sldId id="279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FC3263-4E28-440F-AC9A-196DBA69DD8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34B039-A7FF-452A-A582-9B964CEE6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2DFE2F-D8C0-4796-968E-80A565FAE3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ADEE-799C-4310-BA27-1937258C2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7B25-F2B0-4CCB-BBF5-C1641ECEF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04498-A949-4A76-800A-F07250625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6F04-E2F8-44A3-B6F5-724435ADF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8AFF9-17D1-47A4-9409-34686271D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B971-6AE0-4C35-9503-5A43CFBD6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7877-D58D-4FA2-986B-1E90E03FE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C1F56-E12B-45A4-844F-FD874F02F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AD11-8E45-4CC8-B3F0-F043ECD52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B705B-F837-49A5-8412-0C9428E87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FD1E-77DC-481D-A9AB-8C9DD3286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5DABB2-BD75-4C43-A664-0862990E1D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/>
          <a:lstStyle/>
          <a:p>
            <a:r>
              <a:rPr lang="en-US" b="1" dirty="0" smtClean="0"/>
              <a:t>ALBERTA LIBRARY CONFERENCE</a:t>
            </a:r>
            <a:br>
              <a:rPr lang="en-US" b="1" dirty="0" smtClean="0"/>
            </a:br>
            <a:r>
              <a:rPr lang="en-US" b="1" dirty="0" smtClean="0"/>
              <a:t>ADULT PRESENTATION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Penguin Random House</a:t>
            </a:r>
          </a:p>
          <a:p>
            <a:r>
              <a:rPr lang="en-US" dirty="0" smtClean="0"/>
              <a:t>Lahring Tribe</a:t>
            </a:r>
          </a:p>
          <a:p>
            <a:r>
              <a:rPr lang="en-US" dirty="0" smtClean="0"/>
              <a:t>Spring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YOU MAY ALSO LIKE</a:t>
            </a:r>
            <a:endParaRPr lang="en-US" sz="2400" b="1" dirty="0"/>
          </a:p>
          <a:p>
            <a:pPr algn="ctr"/>
            <a:r>
              <a:rPr lang="en-US" b="1" dirty="0"/>
              <a:t>Tom Vanderbilt</a:t>
            </a:r>
          </a:p>
          <a:p>
            <a:pPr algn="ctr"/>
            <a:endParaRPr lang="en-US" sz="1400" b="1" dirty="0"/>
          </a:p>
        </p:txBody>
      </p:sp>
      <p:sp>
        <p:nvSpPr>
          <p:cNvPr id="15366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5368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656013" cy="5715000"/>
          </a:xfrm>
          <a:prstGeom prst="rect">
            <a:avLst/>
          </a:prstGeom>
          <a:noFill/>
        </p:spPr>
      </p:pic>
      <p:pic>
        <p:nvPicPr>
          <p:cNvPr id="10" name="Picture 20" descr="https://images.randomhouse.com/cover/97811019027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1524000" cy="2362200"/>
          </a:xfrm>
          <a:prstGeom prst="rect">
            <a:avLst/>
          </a:prstGeom>
          <a:noFill/>
        </p:spPr>
      </p:pic>
      <p:pic>
        <p:nvPicPr>
          <p:cNvPr id="15365" name="Picture 5" descr="Look at You N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14800"/>
            <a:ext cx="1614498" cy="2362200"/>
          </a:xfrm>
          <a:prstGeom prst="rect">
            <a:avLst/>
          </a:prstGeom>
          <a:noFill/>
        </p:spPr>
      </p:pic>
      <p:pic>
        <p:nvPicPr>
          <p:cNvPr id="15367" name="Picture 7" descr="Chanc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114800"/>
            <a:ext cx="1560237" cy="2371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THE MISTRESSES OF CLIVEDEN</a:t>
            </a:r>
            <a:endParaRPr lang="en-US" sz="2400" b="1" dirty="0"/>
          </a:p>
          <a:p>
            <a:pPr algn="ctr"/>
            <a:r>
              <a:rPr lang="en-US" dirty="0"/>
              <a:t>Natalie </a:t>
            </a:r>
            <a:r>
              <a:rPr lang="en-US" dirty="0" smtClean="0"/>
              <a:t>Livingstone</a:t>
            </a:r>
            <a:endParaRPr lang="en-US" dirty="0"/>
          </a:p>
        </p:txBody>
      </p:sp>
      <p:sp>
        <p:nvSpPr>
          <p:cNvPr id="17414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7416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38200"/>
            <a:ext cx="3656013" cy="5519738"/>
          </a:xfrm>
          <a:prstGeom prst="rect">
            <a:avLst/>
          </a:prstGeom>
          <a:noFill/>
        </p:spPr>
      </p:pic>
      <p:pic>
        <p:nvPicPr>
          <p:cNvPr id="17413" name="Picture 5" descr="https://images.randomhouse.com/cover/9780307363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1524000" cy="2469292"/>
          </a:xfrm>
          <a:prstGeom prst="rect">
            <a:avLst/>
          </a:prstGeom>
          <a:noFill/>
        </p:spPr>
      </p:pic>
      <p:pic>
        <p:nvPicPr>
          <p:cNvPr id="17415" name="Picture 7" descr="Lab Gi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962400"/>
            <a:ext cx="1649222" cy="2457450"/>
          </a:xfrm>
          <a:prstGeom prst="rect">
            <a:avLst/>
          </a:prstGeom>
          <a:noFill/>
        </p:spPr>
      </p:pic>
      <p:pic>
        <p:nvPicPr>
          <p:cNvPr id="17417" name="Picture 9" descr="Life of the Par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962400"/>
            <a:ext cx="1600200" cy="2438400"/>
          </a:xfrm>
          <a:prstGeom prst="rect">
            <a:avLst/>
          </a:prstGeom>
          <a:noFill/>
        </p:spPr>
      </p:pic>
      <p:pic>
        <p:nvPicPr>
          <p:cNvPr id="17419" name="Picture 11" descr="Sis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676400"/>
            <a:ext cx="1471845" cy="2193147"/>
          </a:xfrm>
          <a:prstGeom prst="rect">
            <a:avLst/>
          </a:prstGeom>
          <a:noFill/>
        </p:spPr>
      </p:pic>
      <p:pic>
        <p:nvPicPr>
          <p:cNvPr id="2050" name="Picture 2" descr="Georg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76400"/>
            <a:ext cx="1447800" cy="215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THE NAME THERAPIST</a:t>
            </a:r>
            <a:endParaRPr lang="en-US" sz="2400" b="1" dirty="0"/>
          </a:p>
          <a:p>
            <a:pPr algn="ctr"/>
            <a:r>
              <a:rPr lang="en-US" dirty="0" err="1"/>
              <a:t>Duana</a:t>
            </a:r>
            <a:r>
              <a:rPr lang="en-US" dirty="0"/>
              <a:t> </a:t>
            </a:r>
            <a:r>
              <a:rPr lang="en-US" dirty="0" err="1"/>
              <a:t>Taha</a:t>
            </a:r>
            <a:endParaRPr lang="en-US" dirty="0"/>
          </a:p>
          <a:p>
            <a:pPr algn="ctr"/>
            <a:endParaRPr lang="en-US" sz="1400" b="1" dirty="0"/>
          </a:p>
        </p:txBody>
      </p:sp>
      <p:sp>
        <p:nvSpPr>
          <p:cNvPr id="18438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8440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"/>
            <a:ext cx="3656013" cy="6161088"/>
          </a:xfrm>
          <a:prstGeom prst="rect">
            <a:avLst/>
          </a:prstGeom>
          <a:noFill/>
        </p:spPr>
      </p:pic>
      <p:pic>
        <p:nvPicPr>
          <p:cNvPr id="18437" name="Picture 5" descr="Approval Jun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1600200" cy="2400300"/>
          </a:xfrm>
          <a:prstGeom prst="rect">
            <a:avLst/>
          </a:prstGeom>
          <a:noFill/>
        </p:spPr>
      </p:pic>
      <p:pic>
        <p:nvPicPr>
          <p:cNvPr id="18441" name="Picture 9" descr="How to Write Like Tolst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4190804"/>
            <a:ext cx="1600200" cy="2457645"/>
          </a:xfrm>
          <a:prstGeom prst="rect">
            <a:avLst/>
          </a:prstGeom>
          <a:noFill/>
        </p:spPr>
      </p:pic>
      <p:pic>
        <p:nvPicPr>
          <p:cNvPr id="10" name="Picture 6" descr="https://images.randomhouse.com/cover/97807710815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191000"/>
            <a:ext cx="1524000" cy="2438400"/>
          </a:xfrm>
          <a:prstGeom prst="rect">
            <a:avLst/>
          </a:prstGeom>
          <a:noFill/>
        </p:spPr>
      </p:pic>
      <p:pic>
        <p:nvPicPr>
          <p:cNvPr id="36866" name="Picture 2" descr="Drive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9820" y="1828800"/>
            <a:ext cx="1503680" cy="2286000"/>
          </a:xfrm>
          <a:prstGeom prst="rect">
            <a:avLst/>
          </a:prstGeom>
          <a:noFill/>
        </p:spPr>
      </p:pic>
      <p:pic>
        <p:nvPicPr>
          <p:cNvPr id="11" name="Picture 2" descr="https://images.randomhouse.com/cover/97807710591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828800"/>
            <a:ext cx="162232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s://images.randomhouse.com/cover/9780812992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57943"/>
            <a:ext cx="3428999" cy="4949371"/>
          </a:xfrm>
          <a:prstGeom prst="rect">
            <a:avLst/>
          </a:prstGeom>
          <a:noFill/>
        </p:spPr>
      </p:pic>
      <p:pic>
        <p:nvPicPr>
          <p:cNvPr id="3" name="Picture 5" descr="https://images.randomhouse.com/cover/9780385686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990600"/>
            <a:ext cx="3222036" cy="4900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NOT WORKING</a:t>
            </a:r>
            <a:endParaRPr lang="en-US" sz="2400" b="1" dirty="0"/>
          </a:p>
          <a:p>
            <a:pPr algn="ctr"/>
            <a:r>
              <a:rPr lang="en-US" b="1" dirty="0"/>
              <a:t>Lisa </a:t>
            </a:r>
            <a:r>
              <a:rPr lang="en-US" b="1" dirty="0" smtClean="0"/>
              <a:t>Owens</a:t>
            </a:r>
            <a:endParaRPr lang="en-US" b="1" dirty="0"/>
          </a:p>
        </p:txBody>
      </p:sp>
      <p:sp>
        <p:nvSpPr>
          <p:cNvPr id="12294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2296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"/>
            <a:ext cx="3656013" cy="5483225"/>
          </a:xfrm>
          <a:prstGeom prst="rect">
            <a:avLst/>
          </a:prstGeom>
          <a:noFill/>
        </p:spPr>
      </p:pic>
      <p:pic>
        <p:nvPicPr>
          <p:cNvPr id="12295" name="Picture 7" descr="The Invo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24200"/>
            <a:ext cx="2012019" cy="2865521"/>
          </a:xfrm>
          <a:prstGeom prst="rect">
            <a:avLst/>
          </a:prstGeom>
          <a:noFill/>
        </p:spPr>
      </p:pic>
      <p:pic>
        <p:nvPicPr>
          <p:cNvPr id="18436" name="Picture 4" descr="http://penguinrandomhouse.ca/sites/default/files/book_new/field_coverimageuri/978073528726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24200"/>
            <a:ext cx="1981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WE’RE ALL IN THIS TOGETHER</a:t>
            </a:r>
            <a:endParaRPr lang="en-US" sz="2400" b="1" dirty="0"/>
          </a:p>
          <a:p>
            <a:pPr algn="ctr"/>
            <a:r>
              <a:rPr lang="en-US" b="1" dirty="0"/>
              <a:t>Amy </a:t>
            </a:r>
            <a:r>
              <a:rPr lang="en-US" b="1" dirty="0" smtClean="0"/>
              <a:t>Jones</a:t>
            </a:r>
            <a:endParaRPr lang="en-US" b="1" dirty="0"/>
          </a:p>
        </p:txBody>
      </p:sp>
      <p:sp>
        <p:nvSpPr>
          <p:cNvPr id="7174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7176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3656013" cy="5483225"/>
          </a:xfrm>
          <a:prstGeom prst="rect">
            <a:avLst/>
          </a:prstGeom>
          <a:noFill/>
        </p:spPr>
      </p:pic>
      <p:pic>
        <p:nvPicPr>
          <p:cNvPr id="7173" name="Picture 5" descr="Yiddish for Pir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1600200" cy="2594309"/>
          </a:xfrm>
          <a:prstGeom prst="rect">
            <a:avLst/>
          </a:prstGeom>
          <a:noFill/>
        </p:spPr>
      </p:pic>
      <p:pic>
        <p:nvPicPr>
          <p:cNvPr id="7175" name="Picture 7" descr="The Translation of Lo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57600"/>
            <a:ext cx="1524000" cy="2555776"/>
          </a:xfrm>
          <a:prstGeom prst="rect">
            <a:avLst/>
          </a:prstGeom>
          <a:noFill/>
        </p:spPr>
      </p:pic>
      <p:pic>
        <p:nvPicPr>
          <p:cNvPr id="7177" name="Picture 9" descr="School of Veloc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657600"/>
            <a:ext cx="1600200" cy="259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A FINE IMITATION</a:t>
            </a:r>
            <a:endParaRPr lang="en-US" sz="2400" b="1" dirty="0"/>
          </a:p>
          <a:p>
            <a:pPr algn="ctr"/>
            <a:r>
              <a:rPr lang="en-US" dirty="0"/>
              <a:t>Amber Brock</a:t>
            </a:r>
          </a:p>
          <a:p>
            <a:pPr algn="ctr"/>
            <a:endParaRPr lang="en-US" sz="1400" b="1" dirty="0"/>
          </a:p>
        </p:txBody>
      </p:sp>
      <p:sp>
        <p:nvSpPr>
          <p:cNvPr id="13318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3320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656013" cy="5557838"/>
          </a:xfrm>
          <a:prstGeom prst="rect">
            <a:avLst/>
          </a:prstGeom>
          <a:noFill/>
        </p:spPr>
      </p:pic>
      <p:pic>
        <p:nvPicPr>
          <p:cNvPr id="13317" name="Picture 5" descr="This Too Shall 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1676400" cy="2523010"/>
          </a:xfrm>
          <a:prstGeom prst="rect">
            <a:avLst/>
          </a:prstGeom>
          <a:noFill/>
        </p:spPr>
      </p:pic>
      <p:pic>
        <p:nvPicPr>
          <p:cNvPr id="13319" name="Picture 7" descr="Mothering Sun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86200"/>
            <a:ext cx="1600200" cy="2514600"/>
          </a:xfrm>
          <a:prstGeom prst="rect">
            <a:avLst/>
          </a:prstGeom>
          <a:noFill/>
        </p:spPr>
      </p:pic>
      <p:pic>
        <p:nvPicPr>
          <p:cNvPr id="32770" name="Picture 2" descr="http://penguinrandomhouse.ca/sites/default/files/book_new/field_coverimageuri/9780385685627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05250"/>
            <a:ext cx="1676400" cy="2514600"/>
          </a:xfrm>
          <a:prstGeom prst="rect">
            <a:avLst/>
          </a:prstGeom>
          <a:noFill/>
        </p:spPr>
      </p:pic>
      <p:pic>
        <p:nvPicPr>
          <p:cNvPr id="10" name="Picture 2" descr="title[1].cover_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295400"/>
            <a:ext cx="16002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JUNE</a:t>
            </a:r>
            <a:endParaRPr lang="en-US" sz="2400" b="1" dirty="0"/>
          </a:p>
          <a:p>
            <a:pPr algn="ctr"/>
            <a:r>
              <a:rPr lang="en-US" dirty="0"/>
              <a:t>Miranda </a:t>
            </a:r>
            <a:r>
              <a:rPr lang="en-US" dirty="0" smtClean="0"/>
              <a:t>Beverly-</a:t>
            </a:r>
            <a:r>
              <a:rPr lang="en-US" dirty="0" err="1" smtClean="0"/>
              <a:t>Whittemore</a:t>
            </a:r>
            <a:endParaRPr lang="en-US" dirty="0"/>
          </a:p>
        </p:txBody>
      </p:sp>
      <p:sp>
        <p:nvSpPr>
          <p:cNvPr id="14342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4344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90600"/>
            <a:ext cx="3656013" cy="5411788"/>
          </a:xfrm>
          <a:prstGeom prst="rect">
            <a:avLst/>
          </a:prstGeom>
          <a:noFill/>
        </p:spPr>
      </p:pic>
      <p:pic>
        <p:nvPicPr>
          <p:cNvPr id="14343" name="Picture 7" descr="Arrow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1573446" cy="2376008"/>
          </a:xfrm>
          <a:prstGeom prst="rect">
            <a:avLst/>
          </a:prstGeom>
          <a:noFill/>
        </p:spPr>
      </p:pic>
      <p:pic>
        <p:nvPicPr>
          <p:cNvPr id="33794" name="Picture 2" descr="The Mem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038600"/>
            <a:ext cx="1587500" cy="2381250"/>
          </a:xfrm>
          <a:prstGeom prst="rect">
            <a:avLst/>
          </a:prstGeom>
          <a:noFill/>
        </p:spPr>
      </p:pic>
      <p:pic>
        <p:nvPicPr>
          <p:cNvPr id="33796" name="Picture 4" descr="http://penguinrandomhouse.ca/sites/default/files/book_new/field_coverimageuri/9781101885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038600"/>
            <a:ext cx="1576917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A COUNTRY ROAD, A TREE</a:t>
            </a:r>
            <a:endParaRPr lang="en-US" sz="2400" b="1" dirty="0"/>
          </a:p>
          <a:p>
            <a:pPr algn="ctr"/>
            <a:r>
              <a:rPr lang="en-US" dirty="0"/>
              <a:t>Jo Baker</a:t>
            </a:r>
          </a:p>
          <a:p>
            <a:pPr algn="ctr"/>
            <a:endParaRPr lang="en-US" sz="1400" b="1" dirty="0"/>
          </a:p>
        </p:txBody>
      </p:sp>
      <p:sp>
        <p:nvSpPr>
          <p:cNvPr id="15366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5368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656013" cy="5483225"/>
          </a:xfrm>
          <a:prstGeom prst="rect">
            <a:avLst/>
          </a:prstGeom>
          <a:noFill/>
        </p:spPr>
      </p:pic>
      <p:pic>
        <p:nvPicPr>
          <p:cNvPr id="15365" name="Picture 5" descr="Everyone Brave Is Forgi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1524000" cy="2309091"/>
          </a:xfrm>
          <a:prstGeom prst="rect">
            <a:avLst/>
          </a:prstGeom>
          <a:noFill/>
        </p:spPr>
      </p:pic>
      <p:pic>
        <p:nvPicPr>
          <p:cNvPr id="15367" name="Picture 7" descr="Lilac Gir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84908"/>
            <a:ext cx="1524000" cy="2282292"/>
          </a:xfrm>
          <a:prstGeom prst="rect">
            <a:avLst/>
          </a:prstGeom>
          <a:noFill/>
        </p:spPr>
      </p:pic>
      <p:pic>
        <p:nvPicPr>
          <p:cNvPr id="15371" name="Picture 11" descr="https://images.randomhouse.com/cover/9780385677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343400"/>
            <a:ext cx="1524000" cy="2324746"/>
          </a:xfrm>
          <a:prstGeom prst="rect">
            <a:avLst/>
          </a:prstGeom>
          <a:noFill/>
        </p:spPr>
      </p:pic>
      <p:pic>
        <p:nvPicPr>
          <p:cNvPr id="34818" name="Picture 2" descr="The Dressmaker's W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981200"/>
            <a:ext cx="1600200" cy="2305049"/>
          </a:xfrm>
          <a:prstGeom prst="rect">
            <a:avLst/>
          </a:prstGeom>
          <a:noFill/>
        </p:spPr>
      </p:pic>
      <p:pic>
        <p:nvPicPr>
          <p:cNvPr id="34820" name="Picture 4" descr="http://penguinrandomhouse.ca/sites/default/files/book_new/field_coverimageuri/9780345810946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343400"/>
            <a:ext cx="1600199" cy="2271576"/>
          </a:xfrm>
          <a:prstGeom prst="rect">
            <a:avLst/>
          </a:prstGeom>
          <a:noFill/>
        </p:spPr>
      </p:pic>
      <p:pic>
        <p:nvPicPr>
          <p:cNvPr id="8194" name="Picture 2" descr="The Pursuit of Pearl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343400"/>
            <a:ext cx="1524000" cy="234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HOMEGOING</a:t>
            </a:r>
            <a:endParaRPr lang="en-US" sz="2400" b="1" dirty="0"/>
          </a:p>
          <a:p>
            <a:pPr algn="ctr"/>
            <a:r>
              <a:rPr lang="en-US" dirty="0" err="1"/>
              <a:t>Yaa</a:t>
            </a:r>
            <a:r>
              <a:rPr lang="en-US" dirty="0"/>
              <a:t> </a:t>
            </a:r>
            <a:r>
              <a:rPr lang="en-US" dirty="0" err="1" smtClean="0"/>
              <a:t>Gyasi</a:t>
            </a:r>
            <a:endParaRPr lang="en-US" dirty="0"/>
          </a:p>
        </p:txBody>
      </p:sp>
      <p:sp>
        <p:nvSpPr>
          <p:cNvPr id="16390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6392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656013" cy="5519738"/>
          </a:xfrm>
          <a:prstGeom prst="rect">
            <a:avLst/>
          </a:prstGeom>
          <a:noFill/>
        </p:spPr>
      </p:pic>
      <p:pic>
        <p:nvPicPr>
          <p:cNvPr id="16391" name="Picture 7" descr="The Natura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1600200" cy="2133599"/>
          </a:xfrm>
          <a:prstGeom prst="rect">
            <a:avLst/>
          </a:prstGeom>
          <a:noFill/>
        </p:spPr>
      </p:pic>
      <p:pic>
        <p:nvPicPr>
          <p:cNvPr id="16393" name="Picture 9" descr="The Noise of Ti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9600"/>
            <a:ext cx="1487593" cy="2138712"/>
          </a:xfrm>
          <a:prstGeom prst="rect">
            <a:avLst/>
          </a:prstGeom>
          <a:noFill/>
        </p:spPr>
      </p:pic>
      <p:pic>
        <p:nvPicPr>
          <p:cNvPr id="16395" name="Picture 11" descr="Do Not Say We Have Noth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419600"/>
            <a:ext cx="1553557" cy="215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THE GIRLS</a:t>
            </a:r>
            <a:endParaRPr lang="en-US" sz="2400" b="1" dirty="0"/>
          </a:p>
          <a:p>
            <a:pPr algn="ctr"/>
            <a:r>
              <a:rPr lang="en-US" b="1" dirty="0"/>
              <a:t>Emma </a:t>
            </a:r>
            <a:r>
              <a:rPr lang="en-US" b="1" dirty="0" smtClean="0"/>
              <a:t>Cline</a:t>
            </a:r>
            <a:endParaRPr lang="en-US" b="1" dirty="0"/>
          </a:p>
        </p:txBody>
      </p:sp>
      <p:sp>
        <p:nvSpPr>
          <p:cNvPr id="13318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3320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656013" cy="5483225"/>
          </a:xfrm>
          <a:prstGeom prst="rect">
            <a:avLst/>
          </a:prstGeom>
          <a:noFill/>
        </p:spPr>
      </p:pic>
      <p:pic>
        <p:nvPicPr>
          <p:cNvPr id="7" name="Picture 11" descr="The Crow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1676400" cy="2514600"/>
          </a:xfrm>
          <a:prstGeom prst="rect">
            <a:avLst/>
          </a:prstGeom>
          <a:noFill/>
        </p:spPr>
      </p:pic>
      <p:pic>
        <p:nvPicPr>
          <p:cNvPr id="13317" name="Picture 5" descr="Different C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447800"/>
            <a:ext cx="1676400" cy="2479426"/>
          </a:xfrm>
          <a:prstGeom prst="rect">
            <a:avLst/>
          </a:prstGeom>
          <a:noFill/>
        </p:spPr>
      </p:pic>
      <p:pic>
        <p:nvPicPr>
          <p:cNvPr id="10" name="Picture 5" descr="Nine Women, One Dr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038600"/>
            <a:ext cx="1647783" cy="2638798"/>
          </a:xfrm>
          <a:prstGeom prst="rect">
            <a:avLst/>
          </a:prstGeom>
          <a:noFill/>
        </p:spPr>
      </p:pic>
      <p:pic>
        <p:nvPicPr>
          <p:cNvPr id="13319" name="Picture 7" descr="Vinegar Gi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48847"/>
            <a:ext cx="1600200" cy="2599603"/>
          </a:xfrm>
          <a:prstGeom prst="rect">
            <a:avLst/>
          </a:prstGeom>
          <a:noFill/>
        </p:spPr>
      </p:pic>
      <p:pic>
        <p:nvPicPr>
          <p:cNvPr id="13321" name="Picture 9" descr="The House at the Edge of Nig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038600"/>
            <a:ext cx="1752600" cy="261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 descr="title[1].text_box2"/>
          <p:cNvSpPr txBox="1">
            <a:spLocks noChangeArrowheads="1"/>
          </p:cNvSpPr>
          <p:nvPr/>
        </p:nvSpPr>
        <p:spPr bwMode="auto">
          <a:xfrm>
            <a:off x="152400" y="533400"/>
            <a:ext cx="4330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DARK MATTER</a:t>
            </a:r>
            <a:endParaRPr lang="en-US" sz="2400" b="1" dirty="0"/>
          </a:p>
          <a:p>
            <a:pPr algn="ctr"/>
            <a:r>
              <a:rPr lang="en-US" b="1" dirty="0"/>
              <a:t>Blake </a:t>
            </a:r>
            <a:r>
              <a:rPr lang="en-US" b="1" dirty="0" smtClean="0"/>
              <a:t>Crouch</a:t>
            </a:r>
            <a:endParaRPr lang="en-US" b="1" dirty="0"/>
          </a:p>
        </p:txBody>
      </p:sp>
      <p:sp>
        <p:nvSpPr>
          <p:cNvPr id="14342" name="Text Box 6" descr="ti[1].keynote"/>
          <p:cNvSpPr txBox="1">
            <a:spLocks noChangeArrowheads="1"/>
          </p:cNvSpPr>
          <p:nvPr/>
        </p:nvSpPr>
        <p:spPr bwMode="auto">
          <a:xfrm>
            <a:off x="423863" y="2959100"/>
            <a:ext cx="406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              </a:t>
            </a:r>
          </a:p>
          <a:p>
            <a:r>
              <a:rPr lang="en-US" sz="1400" b="1"/>
              <a:t>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  <a:p>
            <a:r>
              <a:rPr lang="en-US" sz="1400" b="1"/>
              <a:t>                  </a:t>
            </a:r>
          </a:p>
        </p:txBody>
      </p:sp>
      <p:pic>
        <p:nvPicPr>
          <p:cNvPr id="14344" name="Picture 8" descr="title[1].cover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656013" cy="5557838"/>
          </a:xfrm>
          <a:prstGeom prst="rect">
            <a:avLst/>
          </a:prstGeom>
          <a:noFill/>
        </p:spPr>
      </p:pic>
      <p:pic>
        <p:nvPicPr>
          <p:cNvPr id="14341" name="Picture 5" descr="I Am No 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598"/>
            <a:ext cx="1626787" cy="2498477"/>
          </a:xfrm>
          <a:prstGeom prst="rect">
            <a:avLst/>
          </a:prstGeom>
          <a:noFill/>
        </p:spPr>
      </p:pic>
      <p:pic>
        <p:nvPicPr>
          <p:cNvPr id="8" name="Picture 9" descr="The Travel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853" y="4038600"/>
            <a:ext cx="1614763" cy="2438400"/>
          </a:xfrm>
          <a:prstGeom prst="rect">
            <a:avLst/>
          </a:prstGeom>
          <a:noFill/>
        </p:spPr>
      </p:pic>
      <p:pic>
        <p:nvPicPr>
          <p:cNvPr id="14343" name="Picture 7" descr="http://penguinrandomhouse.ca/sites/default/files/book_new/field_coverimageuri/9780345816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038600"/>
            <a:ext cx="1651677" cy="2494144"/>
          </a:xfrm>
          <a:prstGeom prst="rect">
            <a:avLst/>
          </a:prstGeom>
          <a:noFill/>
        </p:spPr>
      </p:pic>
      <p:pic>
        <p:nvPicPr>
          <p:cNvPr id="4098" name="Picture 2" descr="The Hanging Clu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371600"/>
            <a:ext cx="1676400" cy="258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120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ALBERTA LIBRARY CONFERENCE ADULT PRESENTATION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Random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Zinn</dc:creator>
  <cp:lastModifiedBy>Pcsupport</cp:lastModifiedBy>
  <cp:revision>32</cp:revision>
  <dcterms:created xsi:type="dcterms:W3CDTF">2008-03-25T18:45:53Z</dcterms:created>
  <dcterms:modified xsi:type="dcterms:W3CDTF">2016-04-26T01:11:06Z</dcterms:modified>
</cp:coreProperties>
</file>