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9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0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1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2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3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4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5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6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17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70.jpg" ContentType="image/png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5"/>
    <p:sldMasterId id="2147483813" r:id="rId6"/>
    <p:sldMasterId id="2147483825" r:id="rId7"/>
    <p:sldMasterId id="2147483918" r:id="rId8"/>
    <p:sldMasterId id="2147484387" r:id="rId9"/>
    <p:sldMasterId id="2147484403" r:id="rId10"/>
    <p:sldMasterId id="2147484419" r:id="rId11"/>
    <p:sldMasterId id="2147485253" r:id="rId12"/>
    <p:sldMasterId id="2147486036" r:id="rId13"/>
    <p:sldMasterId id="2147486048" r:id="rId14"/>
    <p:sldMasterId id="2147486064" r:id="rId15"/>
    <p:sldMasterId id="2147486088" r:id="rId16"/>
    <p:sldMasterId id="2147486100" r:id="rId17"/>
    <p:sldMasterId id="2147486112" r:id="rId18"/>
    <p:sldMasterId id="2147486119" r:id="rId19"/>
    <p:sldMasterId id="2147486126" r:id="rId20"/>
    <p:sldMasterId id="2147486139" r:id="rId21"/>
    <p:sldMasterId id="2147486168" r:id="rId22"/>
  </p:sldMasterIdLst>
  <p:notesMasterIdLst>
    <p:notesMasterId r:id="rId77"/>
  </p:notesMasterIdLst>
  <p:handoutMasterIdLst>
    <p:handoutMasterId r:id="rId78"/>
  </p:handoutMasterIdLst>
  <p:sldIdLst>
    <p:sldId id="1299" r:id="rId23"/>
    <p:sldId id="1468" r:id="rId24"/>
    <p:sldId id="1469" r:id="rId25"/>
    <p:sldId id="1470" r:id="rId26"/>
    <p:sldId id="1471" r:id="rId27"/>
    <p:sldId id="1472" r:id="rId28"/>
    <p:sldId id="1473" r:id="rId29"/>
    <p:sldId id="1475" r:id="rId30"/>
    <p:sldId id="1481" r:id="rId31"/>
    <p:sldId id="1480" r:id="rId32"/>
    <p:sldId id="1477" r:id="rId33"/>
    <p:sldId id="1478" r:id="rId34"/>
    <p:sldId id="1479" r:id="rId35"/>
    <p:sldId id="1498" r:id="rId36"/>
    <p:sldId id="1499" r:id="rId37"/>
    <p:sldId id="1500" r:id="rId38"/>
    <p:sldId id="1501" r:id="rId39"/>
    <p:sldId id="1502" r:id="rId40"/>
    <p:sldId id="1503" r:id="rId41"/>
    <p:sldId id="1509" r:id="rId42"/>
    <p:sldId id="1510" r:id="rId43"/>
    <p:sldId id="1511" r:id="rId44"/>
    <p:sldId id="1512" r:id="rId45"/>
    <p:sldId id="1513" r:id="rId46"/>
    <p:sldId id="1514" r:id="rId47"/>
    <p:sldId id="1515" r:id="rId48"/>
    <p:sldId id="1516" r:id="rId49"/>
    <p:sldId id="1492" r:id="rId50"/>
    <p:sldId id="1493" r:id="rId51"/>
    <p:sldId id="1494" r:id="rId52"/>
    <p:sldId id="1517" r:id="rId53"/>
    <p:sldId id="1518" r:id="rId54"/>
    <p:sldId id="1495" r:id="rId55"/>
    <p:sldId id="1519" r:id="rId56"/>
    <p:sldId id="1537" r:id="rId57"/>
    <p:sldId id="1538" r:id="rId58"/>
    <p:sldId id="1520" r:id="rId59"/>
    <p:sldId id="1521" r:id="rId60"/>
    <p:sldId id="1497" r:id="rId61"/>
    <p:sldId id="1491" r:id="rId62"/>
    <p:sldId id="1536" r:id="rId63"/>
    <p:sldId id="1534" r:id="rId64"/>
    <p:sldId id="1535" r:id="rId65"/>
    <p:sldId id="1532" r:id="rId66"/>
    <p:sldId id="1522" r:id="rId67"/>
    <p:sldId id="1523" r:id="rId68"/>
    <p:sldId id="1524" r:id="rId69"/>
    <p:sldId id="1525" r:id="rId70"/>
    <p:sldId id="1526" r:id="rId71"/>
    <p:sldId id="1527" r:id="rId72"/>
    <p:sldId id="1528" r:id="rId73"/>
    <p:sldId id="1529" r:id="rId74"/>
    <p:sldId id="1530" r:id="rId75"/>
    <p:sldId id="1531" r:id="rId76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 baseline="-250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 baseline="-250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 baseline="-250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 baseline="-250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3333FF"/>
    <a:srgbClr val="376092"/>
    <a:srgbClr val="EDB35E"/>
    <a:srgbClr val="D35A09"/>
    <a:srgbClr val="5F0D9A"/>
    <a:srgbClr val="B241D4"/>
    <a:srgbClr val="EDCE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14406" autoAdjust="0"/>
    <p:restoredTop sz="99472" autoAdjust="0"/>
  </p:normalViewPr>
  <p:slideViewPr>
    <p:cSldViewPr>
      <p:cViewPr varScale="1">
        <p:scale>
          <a:sx n="74" d="100"/>
          <a:sy n="74" d="100"/>
        </p:scale>
        <p:origin x="164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9.xml"/><Relationship Id="rId18" Type="http://schemas.openxmlformats.org/officeDocument/2006/relationships/slideMaster" Target="slideMasters/slideMaster14.xml"/><Relationship Id="rId26" Type="http://schemas.openxmlformats.org/officeDocument/2006/relationships/slide" Target="slides/slide4.xml"/><Relationship Id="rId39" Type="http://schemas.openxmlformats.org/officeDocument/2006/relationships/slide" Target="slides/slide17.xml"/><Relationship Id="rId21" Type="http://schemas.openxmlformats.org/officeDocument/2006/relationships/slideMaster" Target="slideMasters/slideMaster17.xml"/><Relationship Id="rId34" Type="http://schemas.openxmlformats.org/officeDocument/2006/relationships/slide" Target="slides/slide12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63" Type="http://schemas.openxmlformats.org/officeDocument/2006/relationships/slide" Target="slides/slide41.xml"/><Relationship Id="rId68" Type="http://schemas.openxmlformats.org/officeDocument/2006/relationships/slide" Target="slides/slide46.xml"/><Relationship Id="rId76" Type="http://schemas.openxmlformats.org/officeDocument/2006/relationships/slide" Target="slides/slide54.xml"/><Relationship Id="rId7" Type="http://schemas.openxmlformats.org/officeDocument/2006/relationships/slideMaster" Target="slideMasters/slideMaster3.xml"/><Relationship Id="rId71" Type="http://schemas.openxmlformats.org/officeDocument/2006/relationships/slide" Target="slides/slide49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2.xml"/><Relationship Id="rId29" Type="http://schemas.openxmlformats.org/officeDocument/2006/relationships/slide" Target="slides/slide7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66" Type="http://schemas.openxmlformats.org/officeDocument/2006/relationships/slide" Target="slides/slide44.xml"/><Relationship Id="rId74" Type="http://schemas.openxmlformats.org/officeDocument/2006/relationships/slide" Target="slides/slide52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39.xml"/><Relationship Id="rId82" Type="http://schemas.openxmlformats.org/officeDocument/2006/relationships/tableStyles" Target="tableStyles.xml"/><Relationship Id="rId10" Type="http://schemas.openxmlformats.org/officeDocument/2006/relationships/slideMaster" Target="slideMasters/slideMaster6.xml"/><Relationship Id="rId19" Type="http://schemas.openxmlformats.org/officeDocument/2006/relationships/slideMaster" Target="slideMasters/slideMaster15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slide" Target="slides/slide38.xml"/><Relationship Id="rId65" Type="http://schemas.openxmlformats.org/officeDocument/2006/relationships/slide" Target="slides/slide43.xml"/><Relationship Id="rId73" Type="http://schemas.openxmlformats.org/officeDocument/2006/relationships/slide" Target="slides/slide51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Master" Target="slideMasters/slideMaster10.xml"/><Relationship Id="rId22" Type="http://schemas.openxmlformats.org/officeDocument/2006/relationships/slideMaster" Target="slideMasters/slideMaster18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slide" Target="slides/slide34.xml"/><Relationship Id="rId64" Type="http://schemas.openxmlformats.org/officeDocument/2006/relationships/slide" Target="slides/slide42.xml"/><Relationship Id="rId69" Type="http://schemas.openxmlformats.org/officeDocument/2006/relationships/slide" Target="slides/slide47.xml"/><Relationship Id="rId77" Type="http://schemas.openxmlformats.org/officeDocument/2006/relationships/notesMaster" Target="notesMasters/notesMaster1.xml"/><Relationship Id="rId8" Type="http://schemas.openxmlformats.org/officeDocument/2006/relationships/slideMaster" Target="slideMasters/slideMaster4.xml"/><Relationship Id="rId51" Type="http://schemas.openxmlformats.org/officeDocument/2006/relationships/slide" Target="slides/slide29.xml"/><Relationship Id="rId72" Type="http://schemas.openxmlformats.org/officeDocument/2006/relationships/slide" Target="slides/slide50.xml"/><Relationship Id="rId80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8.xml"/><Relationship Id="rId17" Type="http://schemas.openxmlformats.org/officeDocument/2006/relationships/slideMaster" Target="slideMasters/slideMaster13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slide" Target="slides/slide37.xml"/><Relationship Id="rId67" Type="http://schemas.openxmlformats.org/officeDocument/2006/relationships/slide" Target="slides/slide45.xml"/><Relationship Id="rId20" Type="http://schemas.openxmlformats.org/officeDocument/2006/relationships/slideMaster" Target="slideMasters/slideMaster16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slide" Target="slides/slide40.xml"/><Relationship Id="rId70" Type="http://schemas.openxmlformats.org/officeDocument/2006/relationships/slide" Target="slides/slide48.xml"/><Relationship Id="rId75" Type="http://schemas.openxmlformats.org/officeDocument/2006/relationships/slide" Target="slides/slide53.xml"/><Relationship Id="rId83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Master" Target="slideMasters/slideMaster11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7" tIns="48329" rIns="96657" bIns="48329" numCol="1" anchor="t" anchorCtr="0" compatLnSpc="1">
            <a:prstTxWarp prst="textNoShape">
              <a:avLst/>
            </a:prstTxWarp>
          </a:bodyPr>
          <a:lstStyle>
            <a:lvl1pPr defTabSz="966788">
              <a:defRPr sz="1300" b="1" baseline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7" tIns="48329" rIns="96657" bIns="48329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 b="1" baseline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7" tIns="48329" rIns="96657" bIns="48329" numCol="1" anchor="b" anchorCtr="0" compatLnSpc="1">
            <a:prstTxWarp prst="textNoShape">
              <a:avLst/>
            </a:prstTxWarp>
          </a:bodyPr>
          <a:lstStyle>
            <a:lvl1pPr defTabSz="966788">
              <a:defRPr sz="1300" b="1" baseline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7" tIns="48329" rIns="96657" bIns="48329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 b="1" baseline="0">
                <a:cs typeface="+mn-cs"/>
              </a:defRPr>
            </a:lvl1pPr>
          </a:lstStyle>
          <a:p>
            <a:pPr>
              <a:defRPr/>
            </a:pPr>
            <a:fld id="{A99D9389-B85D-4782-B18E-58C69CFC10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4059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7" tIns="48329" rIns="96657" bIns="48329" numCol="1" anchor="t" anchorCtr="0" compatLnSpc="1">
            <a:prstTxWarp prst="textNoShape">
              <a:avLst/>
            </a:prstTxWarp>
          </a:bodyPr>
          <a:lstStyle>
            <a:lvl1pPr defTabSz="966788">
              <a:defRPr sz="1300" b="1" baseline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4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7" tIns="48329" rIns="96657" bIns="48329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 b="1" baseline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8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4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60888"/>
            <a:ext cx="536257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7" tIns="48329" rIns="96657" bIns="483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4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7" tIns="48329" rIns="96657" bIns="48329" numCol="1" anchor="b" anchorCtr="0" compatLnSpc="1">
            <a:prstTxWarp prst="textNoShape">
              <a:avLst/>
            </a:prstTxWarp>
          </a:bodyPr>
          <a:lstStyle>
            <a:lvl1pPr defTabSz="966788">
              <a:defRPr sz="1300" b="1" baseline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4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7" tIns="48329" rIns="96657" bIns="48329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 b="1" baseline="0">
                <a:cs typeface="+mn-cs"/>
              </a:defRPr>
            </a:lvl1pPr>
          </a:lstStyle>
          <a:p>
            <a:pPr>
              <a:defRPr/>
            </a:pPr>
            <a:fld id="{D484C6AE-6118-4BC2-8CB0-4B7542C30B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8344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508E6D-F606-4C06-A334-59CE578B61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16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7842E2-DEBE-4F3C-9AC2-899353ACDC00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448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84C6AE-6118-4BC2-8CB0-4B7542C30B1B}" type="slidenum">
              <a:rPr kumimoji="0" lang="en-US" sz="13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668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726B07-0806-467B-A7E8-BC020999C2F0}" type="slidenum">
              <a:rPr kumimoji="0" lang="en-US" sz="1200" b="0" i="0" u="none" strike="noStrike" kern="1200" cap="none" spc="0" normalizeH="0" baseline="-2500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204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2.xml"/><Relationship Id="rId3" Type="http://schemas.openxmlformats.org/officeDocument/2006/relationships/slide" Target="../slides/slide9.xml"/><Relationship Id="rId7" Type="http://schemas.openxmlformats.org/officeDocument/2006/relationships/slide" Target="../slides/slide14.xm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slide" Target="../slides/slide30.xml"/><Relationship Id="rId5" Type="http://schemas.openxmlformats.org/officeDocument/2006/relationships/slide" Target="../slides/slide7.xml"/><Relationship Id="rId4" Type="http://schemas.openxmlformats.org/officeDocument/2006/relationships/slide" Target="../slides/slide27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2.xml"/><Relationship Id="rId3" Type="http://schemas.openxmlformats.org/officeDocument/2006/relationships/slide" Target="../slides/slide9.xml"/><Relationship Id="rId7" Type="http://schemas.openxmlformats.org/officeDocument/2006/relationships/slide" Target="../slides/slide14.xm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slide" Target="../slides/slide30.xml"/><Relationship Id="rId5" Type="http://schemas.openxmlformats.org/officeDocument/2006/relationships/slide" Target="../slides/slide7.xml"/><Relationship Id="rId4" Type="http://schemas.openxmlformats.org/officeDocument/2006/relationships/slide" Target="../slides/slide27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2.xml"/><Relationship Id="rId3" Type="http://schemas.openxmlformats.org/officeDocument/2006/relationships/slide" Target="../slides/slide9.xml"/><Relationship Id="rId7" Type="http://schemas.openxmlformats.org/officeDocument/2006/relationships/slide" Target="../slides/slide14.xm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slide" Target="../slides/slide30.xml"/><Relationship Id="rId5" Type="http://schemas.openxmlformats.org/officeDocument/2006/relationships/slide" Target="../slides/slide7.xml"/><Relationship Id="rId4" Type="http://schemas.openxmlformats.org/officeDocument/2006/relationships/slide" Target="../slides/slide27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2.xml"/><Relationship Id="rId3" Type="http://schemas.openxmlformats.org/officeDocument/2006/relationships/slide" Target="../slides/slide9.xml"/><Relationship Id="rId7" Type="http://schemas.openxmlformats.org/officeDocument/2006/relationships/slide" Target="../slides/slide14.xm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slide" Target="../slides/slide30.xml"/><Relationship Id="rId5" Type="http://schemas.openxmlformats.org/officeDocument/2006/relationships/slide" Target="../slides/slide7.xml"/><Relationship Id="rId4" Type="http://schemas.openxmlformats.org/officeDocument/2006/relationships/slide" Target="../slides/slide27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2.xml"/><Relationship Id="rId3" Type="http://schemas.openxmlformats.org/officeDocument/2006/relationships/slide" Target="../slides/slide9.xml"/><Relationship Id="rId7" Type="http://schemas.openxmlformats.org/officeDocument/2006/relationships/slide" Target="../slides/slide14.xm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slide" Target="../slides/slide30.xml"/><Relationship Id="rId5" Type="http://schemas.openxmlformats.org/officeDocument/2006/relationships/slide" Target="../slides/slide7.xml"/><Relationship Id="rId4" Type="http://schemas.openxmlformats.org/officeDocument/2006/relationships/slide" Target="../slides/slide27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2.xml"/><Relationship Id="rId3" Type="http://schemas.openxmlformats.org/officeDocument/2006/relationships/slide" Target="../slides/slide9.xml"/><Relationship Id="rId7" Type="http://schemas.openxmlformats.org/officeDocument/2006/relationships/slide" Target="../slides/slide14.xm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slide" Target="../slides/slide30.xml"/><Relationship Id="rId5" Type="http://schemas.openxmlformats.org/officeDocument/2006/relationships/slide" Target="../slides/slide7.xml"/><Relationship Id="rId4" Type="http://schemas.openxmlformats.org/officeDocument/2006/relationships/slide" Target="../slides/slide27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2.xml"/><Relationship Id="rId3" Type="http://schemas.openxmlformats.org/officeDocument/2006/relationships/slide" Target="../slides/slide9.xml"/><Relationship Id="rId7" Type="http://schemas.openxmlformats.org/officeDocument/2006/relationships/slide" Target="../slides/slide14.xm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slide" Target="../slides/slide30.xml"/><Relationship Id="rId5" Type="http://schemas.openxmlformats.org/officeDocument/2006/relationships/slide" Target="../slides/slide7.xml"/><Relationship Id="rId4" Type="http://schemas.openxmlformats.org/officeDocument/2006/relationships/slide" Target="../slides/slide27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2.xml"/><Relationship Id="rId3" Type="http://schemas.openxmlformats.org/officeDocument/2006/relationships/slide" Target="../slides/slide9.xml"/><Relationship Id="rId7" Type="http://schemas.openxmlformats.org/officeDocument/2006/relationships/slide" Target="../slides/slide14.xm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slide" Target="../slides/slide30.xml"/><Relationship Id="rId5" Type="http://schemas.openxmlformats.org/officeDocument/2006/relationships/slide" Target="../slides/slide7.xml"/><Relationship Id="rId4" Type="http://schemas.openxmlformats.org/officeDocument/2006/relationships/slide" Target="../slides/slide27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b="0" i="0" baseline="0">
                <a:solidFill>
                  <a:srgbClr val="000000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C200B7BF-A695-4DF3-9C5A-9CCFEB3BA073}" type="datetimeFigureOut">
              <a:rPr lang="en-US"/>
              <a:pPr>
                <a:defRPr/>
              </a:pPr>
              <a:t>5/22/2018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b="0" i="0" baseline="0">
                <a:solidFill>
                  <a:srgbClr val="000000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b="0" i="0" baseline="0">
                <a:solidFill>
                  <a:srgbClr val="000000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88F49CC5-1FC5-4980-A32A-55C7E09AA6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b="0" i="0" baseline="0">
                <a:solidFill>
                  <a:srgbClr val="000000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1C3DB78D-3AB0-417E-8AE4-2BCEEF0F3361}" type="datetimeFigureOut">
              <a:rPr lang="en-US"/>
              <a:pPr>
                <a:defRPr/>
              </a:pPr>
              <a:t>5/22/2018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b="0" i="0" baseline="0">
                <a:solidFill>
                  <a:srgbClr val="000000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b="0" i="0" baseline="0">
                <a:solidFill>
                  <a:srgbClr val="000000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4BB2B272-9A97-4737-8F41-6FDBE7FA90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3C0DBC6B-00A9-4522-A1CE-9846F5DE46D1}" type="datetimeFigureOut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26EC7314-2DDC-4F46-9B48-6120E39432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EDS_Bg_Blue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" y="-19050"/>
            <a:ext cx="91630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688701E8-1945-4D51-9454-DFFA5134A06B}" type="datetimeFigureOut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22443639-8D35-4D52-A7EA-5C6EE7CB3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A907B05D-DE54-458E-A1D6-2193CB563B49}" type="datetimeFigureOut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30B17A71-49B6-44D7-A77C-88DFA1DF34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EDS_Bg_Blue_withCorner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0"/>
            <a:ext cx="9161463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1AB36820-7DFC-4247-A11C-26908B859079}" type="datetimeFigureOut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444EFA88-10C0-4364-8FA4-23A83EC7F5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300038" y="-246063"/>
            <a:ext cx="9921876" cy="74787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baseline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23503270"/>
      </p:ext>
    </p:extLst>
  </p:cSld>
  <p:clrMapOvr>
    <a:masterClrMapping/>
  </p:clrMapOvr>
  <p:transition>
    <p:dissolv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1949977"/>
      </p:ext>
    </p:extLst>
  </p:cSld>
  <p:clrMapOvr>
    <a:masterClrMapping/>
  </p:clrMapOvr>
  <p:transition>
    <p:dissolv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5418754"/>
      </p:ext>
    </p:extLst>
  </p:cSld>
  <p:clrMapOvr>
    <a:masterClrMapping/>
  </p:clrMapOvr>
  <p:transition>
    <p:dissolv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2469637"/>
      </p:ext>
    </p:extLst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b="0" i="0" baseline="0">
                <a:solidFill>
                  <a:srgbClr val="000000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43B507C0-7946-4E08-9B6B-F6CC1C48AB0E}" type="datetimeFigureOut">
              <a:rPr lang="en-US"/>
              <a:pPr>
                <a:defRPr/>
              </a:pPr>
              <a:t>5/22/2018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b="0" i="0" baseline="0">
                <a:solidFill>
                  <a:srgbClr val="000000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b="0" i="0" baseline="0">
                <a:solidFill>
                  <a:srgbClr val="000000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E1BA2188-9D81-4128-B359-BA40EE4FA6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8567624"/>
      </p:ext>
    </p:extLst>
  </p:cSld>
  <p:clrMapOvr>
    <a:masterClrMapping/>
  </p:clrMapOvr>
  <p:transition>
    <p:dissolv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2632426"/>
      </p:ext>
    </p:extLst>
  </p:cSld>
  <p:clrMapOvr>
    <a:masterClrMapping/>
  </p:clrMapOvr>
  <p:transition>
    <p:dissolv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458120"/>
      </p:ext>
    </p:extLst>
  </p:cSld>
  <p:clrMapOvr>
    <a:masterClrMapping/>
  </p:clrMapOvr>
  <p:transition>
    <p:dissolv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0406165"/>
      </p:ext>
    </p:extLst>
  </p:cSld>
  <p:clrMapOvr>
    <a:masterClrMapping/>
  </p:clrMapOvr>
  <p:transition>
    <p:dissolv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8482506"/>
      </p:ext>
    </p:extLst>
  </p:cSld>
  <p:clrMapOvr>
    <a:masterClrMapping/>
  </p:clrMapOvr>
  <p:transition>
    <p:dissolv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364782"/>
      </p:ext>
    </p:extLst>
  </p:cSld>
  <p:clrMapOvr>
    <a:masterClrMapping/>
  </p:clrMapOvr>
  <p:transition>
    <p:dissolv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2192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2192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098026"/>
      </p:ext>
    </p:extLst>
  </p:cSld>
  <p:clrMapOvr>
    <a:masterClrMapping/>
  </p:clrMapOvr>
  <p:transition>
    <p:dissolv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178424"/>
      </p:ext>
    </p:extLst>
  </p:cSld>
  <p:clrMapOvr>
    <a:masterClrMapping/>
  </p:clrMapOvr>
  <p:transition spd="med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289793"/>
            <a:ext cx="7772400" cy="756005"/>
          </a:xfrm>
        </p:spPr>
        <p:txBody>
          <a:bodyPr/>
          <a:lstStyle>
            <a:lvl1pPr algn="ctr">
              <a:defRPr sz="32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6067314"/>
            <a:ext cx="6858000" cy="320040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85118494"/>
      </p:ext>
    </p:extLst>
  </p:cSld>
  <p:clrMapOvr>
    <a:masterClrMapping/>
  </p:clrMapOvr>
  <p:transition spd="med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4281943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EDS_Bg_Blue_noHeader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2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9311684"/>
      </p:ext>
    </p:extLst>
  </p:cSld>
  <p:clrMapOvr>
    <a:masterClrMapping/>
  </p:clrMapOvr>
  <p:transition spd="med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0543536"/>
      </p:ext>
    </p:extLst>
  </p:cSld>
  <p:clrMapOvr>
    <a:masterClrMapping/>
  </p:clrMapOvr>
  <p:transition spd="med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630496"/>
            <a:ext cx="3886200" cy="45354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630496"/>
            <a:ext cx="38862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339026"/>
      </p:ext>
    </p:extLst>
  </p:cSld>
  <p:clrMapOvr>
    <a:masterClrMapping/>
  </p:clrMapOvr>
  <p:transition spd="med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77840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557193"/>
            <a:ext cx="3868340" cy="69750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317789"/>
            <a:ext cx="3868340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557193"/>
            <a:ext cx="3887391" cy="69750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317789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722304"/>
      </p:ext>
    </p:extLst>
  </p:cSld>
  <p:clrMapOvr>
    <a:masterClrMapping/>
  </p:clrMapOvr>
  <p:transition spd="med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322433"/>
      </p:ext>
    </p:extLst>
  </p:cSld>
  <p:clrMapOvr>
    <a:masterClrMapping/>
  </p:clrMapOvr>
  <p:transition spd="med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07285"/>
            <a:ext cx="7886700" cy="1731981"/>
          </a:xfrm>
        </p:spPr>
        <p:txBody>
          <a:bodyPr/>
          <a:lstStyle>
            <a:lvl1pPr algn="ctr">
              <a:lnSpc>
                <a:spcPct val="120000"/>
              </a:lnSpc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6477379"/>
      </p:ext>
    </p:extLst>
  </p:cSld>
  <p:clrMapOvr>
    <a:masterClrMapping/>
  </p:clrMapOvr>
  <p:transition spd="med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48127"/>
          </a:xfrm>
        </p:spPr>
        <p:txBody>
          <a:bodyPr/>
          <a:lstStyle>
            <a:lvl1pPr algn="ctr">
              <a:defRPr sz="2800"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0" y="1180071"/>
            <a:ext cx="7885509" cy="42630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0130142"/>
      </p:ext>
    </p:extLst>
  </p:cSld>
  <p:clrMapOvr>
    <a:masterClrMapping/>
  </p:clrMapOvr>
  <p:transition spd="med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3265618" cy="1990799"/>
          </a:xfrm>
        </p:spPr>
        <p:txBody>
          <a:bodyPr/>
          <a:lstStyle>
            <a:lvl1pPr algn="ctr">
              <a:defRPr sz="28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0" y="2589322"/>
            <a:ext cx="3265125" cy="177828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1728443"/>
      </p:ext>
    </p:extLst>
  </p:cSld>
  <p:clrMapOvr>
    <a:masterClrMapping/>
  </p:clrMapOvr>
  <p:transition spd="med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5371999"/>
      </p:ext>
    </p:extLst>
  </p:cSld>
  <p:clrMapOvr>
    <a:masterClrMapping/>
  </p:clrMapOvr>
  <p:transition spd="med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7902405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-23813" y="-60325"/>
            <a:ext cx="9167813" cy="69183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63000">
                <a:srgbClr val="FFFFFF"/>
              </a:gs>
              <a:gs pos="100000">
                <a:srgbClr val="DCE6F2"/>
              </a:gs>
            </a:gsLst>
            <a:lin ang="15240000"/>
          </a:gra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Hexagon 9"/>
          <p:cNvSpPr>
            <a:spLocks noChangeArrowheads="1"/>
          </p:cNvSpPr>
          <p:nvPr userDrawn="1"/>
        </p:nvSpPr>
        <p:spPr bwMode="auto">
          <a:xfrm>
            <a:off x="42863" y="1657350"/>
            <a:ext cx="822325" cy="822325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FFFF">
              <a:alpha val="49019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Hexagon 10"/>
          <p:cNvSpPr>
            <a:spLocks noChangeArrowheads="1"/>
          </p:cNvSpPr>
          <p:nvPr userDrawn="1"/>
        </p:nvSpPr>
        <p:spPr bwMode="auto">
          <a:xfrm>
            <a:off x="690563" y="1236663"/>
            <a:ext cx="822325" cy="823912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FFFF">
              <a:alpha val="49019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6" name="Picture 11" descr="EBSCO 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9213" y="6096000"/>
            <a:ext cx="14478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Hexagon 6"/>
          <p:cNvSpPr/>
          <p:nvPr userDrawn="1"/>
        </p:nvSpPr>
        <p:spPr>
          <a:xfrm>
            <a:off x="1343025" y="1647825"/>
            <a:ext cx="822325" cy="823913"/>
          </a:xfrm>
          <a:prstGeom prst="hexagon">
            <a:avLst/>
          </a:prstGeom>
          <a:solidFill>
            <a:sysClr val="window" lastClr="FFFFFF">
              <a:alpha val="49000"/>
            </a:sysClr>
          </a:solidFill>
          <a:ln w="9525" cap="flat" cmpd="sng" algn="ctr">
            <a:noFill/>
            <a:prstDash val="soli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baseline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8" name="Hexagon 7"/>
          <p:cNvSpPr/>
          <p:nvPr userDrawn="1"/>
        </p:nvSpPr>
        <p:spPr>
          <a:xfrm>
            <a:off x="1338263" y="817563"/>
            <a:ext cx="823912" cy="822325"/>
          </a:xfrm>
          <a:prstGeom prst="hexagon">
            <a:avLst/>
          </a:prstGeom>
          <a:solidFill>
            <a:sysClr val="window" lastClr="FFFFFF">
              <a:alpha val="49000"/>
            </a:sysClr>
          </a:solidFill>
          <a:ln w="9525" cap="flat" cmpd="sng" algn="ctr">
            <a:noFill/>
            <a:prstDash val="soli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baseline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9" name="Hexagon 8"/>
          <p:cNvSpPr/>
          <p:nvPr userDrawn="1"/>
        </p:nvSpPr>
        <p:spPr>
          <a:xfrm>
            <a:off x="1995488" y="1220788"/>
            <a:ext cx="822325" cy="822325"/>
          </a:xfrm>
          <a:prstGeom prst="hexagon">
            <a:avLst/>
          </a:prstGeom>
          <a:solidFill>
            <a:sysClr val="window" lastClr="FFFFFF">
              <a:alpha val="49000"/>
            </a:sysClr>
          </a:solidFill>
          <a:ln w="9525" cap="flat" cmpd="sng" algn="ctr">
            <a:noFill/>
            <a:prstDash val="soli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baseline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67000"/>
            <a:ext cx="9144000" cy="784225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2206491"/>
      </p:ext>
    </p:extLst>
  </p:cSld>
  <p:clrMapOvr>
    <a:masterClrMapping/>
  </p:clrMapOvr>
  <p:transition spd="med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525" y="665163"/>
            <a:ext cx="2774950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150" y="593725"/>
            <a:ext cx="34417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34506"/>
            <a:ext cx="7772400" cy="647428"/>
          </a:xfrm>
        </p:spPr>
        <p:txBody>
          <a:bodyPr anchor="t"/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41645"/>
            <a:ext cx="7772399" cy="457200"/>
          </a:xfrm>
        </p:spPr>
        <p:txBody>
          <a:bodyPr/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3539266" y="4881254"/>
            <a:ext cx="3345629" cy="457200"/>
          </a:xfrm>
        </p:spPr>
        <p:txBody>
          <a:bodyPr/>
          <a:lstStyle>
            <a:lvl1pPr marL="0" indent="0" algn="l">
              <a:buNone/>
              <a:defRPr sz="2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1"/>
          </p:nvPr>
        </p:nvSpPr>
        <p:spPr>
          <a:xfrm>
            <a:off x="3539266" y="4070497"/>
            <a:ext cx="3345629" cy="457200"/>
          </a:xfrm>
        </p:spPr>
        <p:txBody>
          <a:bodyPr/>
          <a:lstStyle>
            <a:lvl1pPr marL="0" indent="0" algn="l">
              <a:buNone/>
              <a:defRPr sz="2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8098823"/>
      </p:ext>
    </p:extLst>
  </p:cSld>
  <p:clrMapOvr>
    <a:masterClrMapping/>
  </p:clrMapOvr>
  <p:transition spd="med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8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289797"/>
            <a:ext cx="7772400" cy="756005"/>
          </a:xfrm>
        </p:spPr>
        <p:txBody>
          <a:bodyPr anchor="ctr" anchorCtr="0"/>
          <a:lstStyle>
            <a:lvl1pPr algn="ctr">
              <a:defRPr sz="18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6067314"/>
            <a:ext cx="6858000" cy="320040"/>
          </a:xfrm>
        </p:spPr>
        <p:txBody>
          <a:bodyPr anchor="ctr" anchorCtr="0"/>
          <a:lstStyle>
            <a:lvl1pPr marL="0" indent="0" algn="ctr">
              <a:buNone/>
              <a:defRPr sz="788">
                <a:solidFill>
                  <a:schemeClr val="accent4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3282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798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2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593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62287"/>
            <a:ext cx="7886700" cy="38210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8650" y="1529319"/>
            <a:ext cx="7886700" cy="525430"/>
          </a:xfrm>
        </p:spPr>
        <p:txBody>
          <a:bodyPr/>
          <a:lstStyle>
            <a:lvl1pPr marL="0" indent="0">
              <a:buNone/>
              <a:defRPr sz="1125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751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070" y="171483"/>
            <a:ext cx="8795049" cy="366400"/>
          </a:xfrm>
        </p:spPr>
        <p:txBody>
          <a:bodyPr/>
          <a:lstStyle>
            <a:lvl1pPr>
              <a:defRPr sz="11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072" y="2183808"/>
            <a:ext cx="5712980" cy="1721223"/>
          </a:xfrm>
        </p:spPr>
        <p:txBody>
          <a:bodyPr/>
          <a:lstStyle>
            <a:lvl1pPr>
              <a:spcBef>
                <a:spcPts val="169"/>
              </a:spcBef>
              <a:defRPr sz="619"/>
            </a:lvl1pPr>
            <a:lvl2pPr>
              <a:spcBef>
                <a:spcPts val="169"/>
              </a:spcBef>
              <a:defRPr sz="619"/>
            </a:lvl2pPr>
            <a:lvl3pPr>
              <a:spcBef>
                <a:spcPts val="169"/>
              </a:spcBef>
              <a:defRPr sz="619"/>
            </a:lvl3pPr>
            <a:lvl4pPr>
              <a:spcBef>
                <a:spcPts val="169"/>
              </a:spcBef>
              <a:defRPr sz="619"/>
            </a:lvl4pPr>
            <a:lvl5pPr>
              <a:spcBef>
                <a:spcPts val="169"/>
              </a:spcBef>
              <a:defRPr sz="61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66070" y="571889"/>
            <a:ext cx="8795049" cy="364026"/>
          </a:xfrm>
        </p:spPr>
        <p:txBody>
          <a:bodyPr/>
          <a:lstStyle>
            <a:lvl1pPr marL="0" indent="0">
              <a:buNone/>
              <a:defRPr sz="788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679577" y="3958818"/>
            <a:ext cx="4281544" cy="2581835"/>
          </a:xfrm>
        </p:spPr>
        <p:txBody>
          <a:bodyPr/>
          <a:lstStyle>
            <a:lvl1pPr>
              <a:spcBef>
                <a:spcPts val="169"/>
              </a:spcBef>
              <a:defRPr sz="619"/>
            </a:lvl1pPr>
            <a:lvl2pPr>
              <a:spcBef>
                <a:spcPts val="169"/>
              </a:spcBef>
              <a:defRPr sz="619"/>
            </a:lvl2pPr>
            <a:lvl3pPr>
              <a:spcBef>
                <a:spcPts val="169"/>
              </a:spcBef>
              <a:defRPr sz="619"/>
            </a:lvl3pPr>
            <a:lvl4pPr>
              <a:spcBef>
                <a:spcPts val="169"/>
              </a:spcBef>
              <a:defRPr sz="619"/>
            </a:lvl4pPr>
            <a:lvl5pPr>
              <a:spcBef>
                <a:spcPts val="169"/>
              </a:spcBef>
              <a:defRPr sz="61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166074" y="969925"/>
            <a:ext cx="2846069" cy="1170851"/>
          </a:xfrm>
        </p:spPr>
        <p:txBody>
          <a:bodyPr/>
          <a:lstStyle>
            <a:lvl1pPr marL="0" indent="0">
              <a:spcBef>
                <a:spcPts val="169"/>
              </a:spcBef>
              <a:buNone/>
              <a:defRPr sz="619"/>
            </a:lvl1pPr>
            <a:lvl2pPr marL="257175" indent="0">
              <a:spcBef>
                <a:spcPts val="169"/>
              </a:spcBef>
              <a:buNone/>
              <a:defRPr sz="675"/>
            </a:lvl2pPr>
            <a:lvl3pPr>
              <a:spcBef>
                <a:spcPts val="338"/>
              </a:spcBef>
              <a:defRPr sz="675"/>
            </a:lvl3pPr>
            <a:lvl4pPr>
              <a:spcBef>
                <a:spcPts val="338"/>
              </a:spcBef>
              <a:defRPr sz="619"/>
            </a:lvl4pPr>
            <a:lvl5pPr>
              <a:spcBef>
                <a:spcPts val="338"/>
              </a:spcBef>
              <a:defRPr sz="619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166071" y="3958818"/>
            <a:ext cx="4281544" cy="2581835"/>
          </a:xfrm>
        </p:spPr>
        <p:txBody>
          <a:bodyPr/>
          <a:lstStyle>
            <a:lvl1pPr>
              <a:spcBef>
                <a:spcPts val="169"/>
              </a:spcBef>
              <a:defRPr sz="619"/>
            </a:lvl1pPr>
            <a:lvl2pPr>
              <a:spcBef>
                <a:spcPts val="169"/>
              </a:spcBef>
              <a:defRPr sz="619"/>
            </a:lvl2pPr>
            <a:lvl3pPr>
              <a:spcBef>
                <a:spcPts val="169"/>
              </a:spcBef>
              <a:defRPr sz="619"/>
            </a:lvl3pPr>
            <a:lvl4pPr>
              <a:spcBef>
                <a:spcPts val="169"/>
              </a:spcBef>
              <a:defRPr sz="619"/>
            </a:lvl4pPr>
            <a:lvl5pPr>
              <a:spcBef>
                <a:spcPts val="169"/>
              </a:spcBef>
              <a:defRPr sz="61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5"/>
          </p:nvPr>
        </p:nvSpPr>
        <p:spPr>
          <a:xfrm>
            <a:off x="3032983" y="969925"/>
            <a:ext cx="2846069" cy="1170851"/>
          </a:xfrm>
        </p:spPr>
        <p:txBody>
          <a:bodyPr/>
          <a:lstStyle>
            <a:lvl1pPr marL="0" indent="0">
              <a:spcBef>
                <a:spcPts val="169"/>
              </a:spcBef>
              <a:buNone/>
              <a:defRPr sz="619"/>
            </a:lvl1pPr>
            <a:lvl2pPr marL="257175" indent="0">
              <a:spcBef>
                <a:spcPts val="169"/>
              </a:spcBef>
              <a:buNone/>
              <a:defRPr sz="675"/>
            </a:lvl2pPr>
            <a:lvl3pPr>
              <a:spcBef>
                <a:spcPts val="338"/>
              </a:spcBef>
              <a:defRPr sz="675"/>
            </a:lvl3pPr>
            <a:lvl4pPr>
              <a:spcBef>
                <a:spcPts val="338"/>
              </a:spcBef>
              <a:defRPr sz="619"/>
            </a:lvl4pPr>
            <a:lvl5pPr>
              <a:spcBef>
                <a:spcPts val="338"/>
              </a:spcBef>
              <a:defRPr sz="619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863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070" y="171483"/>
            <a:ext cx="8795049" cy="366400"/>
          </a:xfrm>
        </p:spPr>
        <p:txBody>
          <a:bodyPr/>
          <a:lstStyle>
            <a:lvl1pPr>
              <a:defRPr sz="11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66070" y="571891"/>
            <a:ext cx="8795049" cy="600695"/>
          </a:xfrm>
        </p:spPr>
        <p:txBody>
          <a:bodyPr/>
          <a:lstStyle>
            <a:lvl1pPr marL="0" indent="0">
              <a:buNone/>
              <a:defRPr sz="788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66070" y="1206588"/>
            <a:ext cx="8795049" cy="5248000"/>
          </a:xfrm>
        </p:spPr>
        <p:txBody>
          <a:bodyPr/>
          <a:lstStyle>
            <a:lvl1pPr>
              <a:spcBef>
                <a:spcPts val="281"/>
              </a:spcBef>
              <a:defRPr sz="1013"/>
            </a:lvl1pPr>
            <a:lvl2pPr>
              <a:spcBef>
                <a:spcPts val="281"/>
              </a:spcBef>
              <a:defRPr sz="900"/>
            </a:lvl2pPr>
            <a:lvl3pPr>
              <a:spcBef>
                <a:spcPts val="281"/>
              </a:spcBef>
              <a:defRPr sz="788"/>
            </a:lvl3pPr>
            <a:lvl4pPr>
              <a:spcBef>
                <a:spcPts val="281"/>
              </a:spcBef>
              <a:defRPr sz="675"/>
            </a:lvl4pPr>
            <a:lvl5pPr>
              <a:spcBef>
                <a:spcPts val="281"/>
              </a:spcBef>
              <a:defRPr sz="67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502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070" y="171483"/>
            <a:ext cx="8795049" cy="366400"/>
          </a:xfrm>
        </p:spPr>
        <p:txBody>
          <a:bodyPr/>
          <a:lstStyle>
            <a:lvl1pPr>
              <a:defRPr sz="11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66070" y="571891"/>
            <a:ext cx="8795049" cy="600695"/>
          </a:xfrm>
        </p:spPr>
        <p:txBody>
          <a:bodyPr/>
          <a:lstStyle>
            <a:lvl1pPr marL="0" indent="0">
              <a:buNone/>
              <a:defRPr sz="788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66070" y="1206588"/>
            <a:ext cx="8795049" cy="5248000"/>
          </a:xfrm>
        </p:spPr>
        <p:txBody>
          <a:bodyPr/>
          <a:lstStyle>
            <a:lvl1pPr>
              <a:spcBef>
                <a:spcPts val="281"/>
              </a:spcBef>
              <a:defRPr sz="675"/>
            </a:lvl1pPr>
            <a:lvl2pPr>
              <a:spcBef>
                <a:spcPts val="281"/>
              </a:spcBef>
              <a:defRPr sz="619"/>
            </a:lvl2pPr>
            <a:lvl3pPr>
              <a:spcBef>
                <a:spcPts val="281"/>
              </a:spcBef>
              <a:defRPr sz="591"/>
            </a:lvl3pPr>
            <a:lvl4pPr>
              <a:spcBef>
                <a:spcPts val="281"/>
              </a:spcBef>
              <a:defRPr sz="563"/>
            </a:lvl4pPr>
            <a:lvl5pPr>
              <a:spcBef>
                <a:spcPts val="281"/>
              </a:spcBef>
              <a:defRPr sz="56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289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447DA11-3904-4600-86BE-25724C1C494C}" type="datetimeFigureOut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92F5064-54BF-4F4F-94F7-D871ECBCD6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070" y="171483"/>
            <a:ext cx="8795049" cy="366400"/>
          </a:xfrm>
        </p:spPr>
        <p:txBody>
          <a:bodyPr/>
          <a:lstStyle>
            <a:lvl1pPr>
              <a:defRPr sz="11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66070" y="571889"/>
            <a:ext cx="8795049" cy="364026"/>
          </a:xfrm>
        </p:spPr>
        <p:txBody>
          <a:bodyPr/>
          <a:lstStyle>
            <a:lvl1pPr marL="0" indent="0">
              <a:buNone/>
              <a:defRPr sz="788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624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070" y="171483"/>
            <a:ext cx="8795049" cy="366400"/>
          </a:xfrm>
        </p:spPr>
        <p:txBody>
          <a:bodyPr/>
          <a:lstStyle>
            <a:lvl1pPr>
              <a:defRPr sz="11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66070" y="571889"/>
            <a:ext cx="8795049" cy="364026"/>
          </a:xfrm>
        </p:spPr>
        <p:txBody>
          <a:bodyPr/>
          <a:lstStyle>
            <a:lvl1pPr marL="0" indent="0">
              <a:buNone/>
              <a:defRPr sz="788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162291"/>
            <a:ext cx="3886200" cy="3992901"/>
          </a:xfrm>
        </p:spPr>
        <p:txBody>
          <a:bodyPr/>
          <a:lstStyle>
            <a:lvl1pPr>
              <a:defRPr sz="1013"/>
            </a:lvl1pPr>
            <a:lvl2pPr>
              <a:defRPr sz="900"/>
            </a:lvl2pPr>
            <a:lvl3pPr>
              <a:defRPr sz="788"/>
            </a:lvl3pPr>
            <a:lvl4pPr>
              <a:defRPr sz="675"/>
            </a:lvl4pPr>
            <a:lvl5pPr>
              <a:defRPr sz="67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162291"/>
            <a:ext cx="3886200" cy="3992901"/>
          </a:xfrm>
        </p:spPr>
        <p:txBody>
          <a:bodyPr/>
          <a:lstStyle>
            <a:lvl1pPr>
              <a:defRPr sz="1013"/>
            </a:lvl1pPr>
            <a:lvl2pPr>
              <a:defRPr sz="900"/>
            </a:lvl2pPr>
            <a:lvl3pPr>
              <a:defRPr sz="788"/>
            </a:lvl3pPr>
            <a:lvl4pPr>
              <a:defRPr sz="675"/>
            </a:lvl4pPr>
            <a:lvl5pPr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90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070" y="171483"/>
            <a:ext cx="8795049" cy="366400"/>
          </a:xfrm>
        </p:spPr>
        <p:txBody>
          <a:bodyPr/>
          <a:lstStyle>
            <a:lvl1pPr>
              <a:defRPr sz="1125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942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475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630496"/>
            <a:ext cx="3886200" cy="45354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630496"/>
            <a:ext cx="38862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51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162291"/>
            <a:ext cx="3886200" cy="39929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162291"/>
            <a:ext cx="3886200" cy="39929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8650" y="1529319"/>
            <a:ext cx="7886700" cy="525430"/>
          </a:xfrm>
        </p:spPr>
        <p:txBody>
          <a:bodyPr/>
          <a:lstStyle>
            <a:lvl1pPr marL="0" indent="0">
              <a:buNone/>
              <a:defRPr sz="1125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374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77844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557193"/>
            <a:ext cx="3868340" cy="697509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>
              <a:buNone/>
              <a:defRPr sz="1125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317789"/>
            <a:ext cx="3868340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557193"/>
            <a:ext cx="3887391" cy="697509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>
              <a:buNone/>
              <a:defRPr sz="1125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317789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14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81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07289"/>
            <a:ext cx="7886700" cy="1731981"/>
          </a:xfrm>
        </p:spPr>
        <p:txBody>
          <a:bodyPr/>
          <a:lstStyle>
            <a:lvl1pPr algn="ctr">
              <a:lnSpc>
                <a:spcPct val="120000"/>
              </a:lnSpc>
              <a:defRPr sz="225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98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30"/>
            <a:ext cx="7886700" cy="648127"/>
          </a:xfrm>
        </p:spPr>
        <p:txBody>
          <a:bodyPr/>
          <a:lstStyle>
            <a:lvl1pPr algn="ctr">
              <a:defRPr sz="1575"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0" y="1180071"/>
            <a:ext cx="7885509" cy="426308"/>
          </a:xfrm>
        </p:spPr>
        <p:txBody>
          <a:bodyPr/>
          <a:lstStyle>
            <a:lvl1pPr marL="0" indent="0" algn="ctr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540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891C426-538F-4FED-BBA3-BDCD631EB171}" type="datetimeFigureOut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F127FB5-1ED9-4E19-B6B1-6914820F8B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30"/>
            <a:ext cx="3265618" cy="1990799"/>
          </a:xfrm>
        </p:spPr>
        <p:txBody>
          <a:bodyPr/>
          <a:lstStyle>
            <a:lvl1pPr algn="ctr">
              <a:defRPr sz="1575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0" y="2589322"/>
            <a:ext cx="3265125" cy="1778282"/>
          </a:xfrm>
        </p:spPr>
        <p:txBody>
          <a:bodyPr/>
          <a:lstStyle>
            <a:lvl1pPr marL="0" indent="0" algn="ctr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035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64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01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180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34506"/>
            <a:ext cx="7772400" cy="647428"/>
          </a:xfrm>
        </p:spPr>
        <p:txBody>
          <a:bodyPr anchor="t" anchorCtr="0"/>
          <a:lstStyle>
            <a:lvl1pPr algn="ctr">
              <a:defRPr sz="22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2" y="2541645"/>
            <a:ext cx="7772399" cy="457200"/>
          </a:xfrm>
        </p:spPr>
        <p:txBody>
          <a:bodyPr/>
          <a:lstStyle>
            <a:lvl1pPr marL="0" indent="0" algn="ctr">
              <a:buNone/>
              <a:defRPr sz="1125" b="1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Click to edit Name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4266" y="664897"/>
            <a:ext cx="2775472" cy="589398"/>
          </a:xfrm>
          <a:prstGeom prst="rect">
            <a:avLst/>
          </a:prstGeom>
        </p:spPr>
      </p:pic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3539268" y="4881254"/>
            <a:ext cx="3345629" cy="457200"/>
          </a:xfrm>
        </p:spPr>
        <p:txBody>
          <a:bodyPr/>
          <a:lstStyle>
            <a:lvl1pPr marL="0" indent="0" algn="l">
              <a:buNone/>
              <a:defRPr sz="1125" baseline="0"/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Click to edit Phone Number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3539268" y="4070497"/>
            <a:ext cx="3345629" cy="457200"/>
          </a:xfrm>
        </p:spPr>
        <p:txBody>
          <a:bodyPr/>
          <a:lstStyle>
            <a:lvl1pPr marL="0" indent="0" algn="l">
              <a:buNone/>
              <a:defRPr sz="1125" baseline="0"/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Click to edit Email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0777" y="594078"/>
            <a:ext cx="3442450" cy="73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31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ECEAE-17A9-4BA4-8F7F-1E06136E1DC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1D9E8-E4AC-423D-A83B-3707360FB9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335298"/>
      </p:ext>
    </p:extLst>
  </p:cSld>
  <p:clrMapOvr>
    <a:masterClrMapping/>
  </p:clrMapOvr>
  <p:transition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3EE3D-EA66-4A4A-AEB8-85C3545D6A1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DC2AB-3493-4B2C-83C6-5E1F5D200A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7412896"/>
      </p:ext>
    </p:extLst>
  </p:cSld>
  <p:clrMapOvr>
    <a:masterClrMapping/>
  </p:clrMapOvr>
  <p:transition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3DEED-2B03-4DD9-B1D4-6810AE90FD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6680B-C8E8-4F98-8536-6BEAF9D6C0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3043835"/>
      </p:ext>
    </p:extLst>
  </p:cSld>
  <p:clrMapOvr>
    <a:masterClrMapping/>
  </p:clrMapOvr>
  <p:transition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561C6-AB33-49F6-B24D-17E57A32837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4CC5C-294D-476F-B817-7F4BF8B91F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3637368"/>
      </p:ext>
    </p:extLst>
  </p:cSld>
  <p:clrMapOvr>
    <a:masterClrMapping/>
  </p:clrMapOvr>
  <p:transition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20A56-9893-454E-955C-1A36673238D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CAA31-11F3-4CC9-97EB-470F9FD3EB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7151734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16D6490-D8C6-46A3-913A-C3D51A6E64A3}" type="datetimeFigureOut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B4616AB-222E-4EDA-8E92-D7F28C1264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8D33F-587E-4CB7-8E0A-29A625B8688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92947-43CF-4924-BEF4-A2ED8AC9F1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404313"/>
      </p:ext>
    </p:extLst>
  </p:cSld>
  <p:clrMapOvr>
    <a:masterClrMapping/>
  </p:clrMapOvr>
  <p:transition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044AE-7198-4B0E-A540-BD48D680AA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CA415-9E87-4C4A-8981-4DEBA25CAD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8168462"/>
      </p:ext>
    </p:extLst>
  </p:cSld>
  <p:clrMapOvr>
    <a:masterClrMapping/>
  </p:clrMapOvr>
  <p:transition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40BE4-BDC5-49D9-BEE2-CC908B4E90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FA64A-1F3E-47C7-9757-D4CB207030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5936425"/>
      </p:ext>
    </p:extLst>
  </p:cSld>
  <p:clrMapOvr>
    <a:masterClrMapping/>
  </p:clrMapOvr>
  <p:transition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0CEFA-50D5-4B64-B158-A0D4D17422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4FAAF-42F3-4A1A-95B4-4E54A4034D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8108708"/>
      </p:ext>
    </p:extLst>
  </p:cSld>
  <p:clrMapOvr>
    <a:masterClrMapping/>
  </p:clrMapOvr>
  <p:transition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11ADB-4195-401B-AEF2-E493CC60344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3B7BE-17FF-4CF3-BE5C-9D39DF486C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8280339"/>
      </p:ext>
    </p:extLst>
  </p:cSld>
  <p:clrMapOvr>
    <a:masterClrMapping/>
  </p:clrMapOvr>
  <p:transition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E7221-712E-4B25-882E-237311BC709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693EE-63B5-4F0C-9674-7C748C1FD7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3065661"/>
      </p:ext>
    </p:extLst>
  </p:cSld>
  <p:clrMapOvr>
    <a:masterClrMapping/>
  </p:clrMapOvr>
  <p:transition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E5A33-663E-4BFA-8544-76692CC722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5EFD-7521-4A60-BF01-FF9543BA48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11981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E5A33-663E-4BFA-8544-76692CC722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5EFD-7521-4A60-BF01-FF9543BA48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54368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E5A33-663E-4BFA-8544-76692CC722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5EFD-7521-4A60-BF01-FF9543BA48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8986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E5A33-663E-4BFA-8544-76692CC722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5EFD-7521-4A60-BF01-FF9543BA48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4400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8419584-F987-42BB-9681-A4276017931B}" type="datetimeFigureOut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DF1418-EE77-4192-B555-E998C2E1B0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E5A33-663E-4BFA-8544-76692CC722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5EFD-7521-4A60-BF01-FF9543BA48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02999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E5A33-663E-4BFA-8544-76692CC722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5EFD-7521-4A60-BF01-FF9543BA48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81359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E5A33-663E-4BFA-8544-76692CC722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5EFD-7521-4A60-BF01-FF9543BA48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45861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E5A33-663E-4BFA-8544-76692CC722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5EFD-7521-4A60-BF01-FF9543BA48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67747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E5A33-663E-4BFA-8544-76692CC722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5EFD-7521-4A60-BF01-FF9543BA48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41825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E5A33-663E-4BFA-8544-76692CC722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5EFD-7521-4A60-BF01-FF9543BA48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05128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E5A33-663E-4BFA-8544-76692CC722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5EFD-7521-4A60-BF01-FF9543BA48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0161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8805551"/>
      </p:ext>
    </p:extLst>
  </p:cSld>
  <p:clrMapOvr>
    <a:masterClrMapping/>
  </p:clrMapOvr>
  <p:transition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4226912"/>
      </p:ext>
    </p:extLst>
  </p:cSld>
  <p:clrMapOvr>
    <a:masterClrMapping/>
  </p:clrMapOvr>
  <p:transition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781362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FE63279-C37F-490A-887F-0BBBD77B6A6C}" type="datetimeFigureOut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3A33578-85ED-4E47-9B52-D909C40739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0240268"/>
      </p:ext>
    </p:extLst>
  </p:cSld>
  <p:clrMapOvr>
    <a:masterClrMapping/>
  </p:clrMapOvr>
  <p:transition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1472744"/>
      </p:ext>
    </p:extLst>
  </p:cSld>
  <p:clrMapOvr>
    <a:masterClrMapping/>
  </p:clrMapOvr>
  <p:transition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1754420"/>
      </p:ext>
    </p:extLst>
  </p:cSld>
  <p:clrMapOvr>
    <a:masterClrMapping/>
  </p:clrMapOvr>
  <p:transition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57697361"/>
      </p:ext>
    </p:extLst>
  </p:cSld>
  <p:clrMapOvr>
    <a:masterClrMapping/>
  </p:clrMapOvr>
  <p:transition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491780"/>
      </p:ext>
    </p:extLst>
  </p:cSld>
  <p:clrMapOvr>
    <a:masterClrMapping/>
  </p:clrMapOvr>
  <p:transition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5917899"/>
      </p:ext>
    </p:extLst>
  </p:cSld>
  <p:clrMapOvr>
    <a:masterClrMapping/>
  </p:clrMapOvr>
  <p:transition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1169149"/>
      </p:ext>
    </p:extLst>
  </p:cSld>
  <p:clrMapOvr>
    <a:masterClrMapping/>
  </p:clrMapOvr>
  <p:transition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67011423"/>
      </p:ext>
    </p:extLst>
  </p:cSld>
  <p:clrMapOvr>
    <a:masterClrMapping/>
  </p:clrMapOvr>
  <p:transition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7509110"/>
      </p:ext>
    </p:extLst>
  </p:cSld>
  <p:clrMapOvr>
    <a:masterClrMapping/>
  </p:clrMapOvr>
  <p:transition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667763" y="630937"/>
            <a:ext cx="3926681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1098388"/>
            <a:ext cx="7738814" cy="4394988"/>
          </a:xfrm>
        </p:spPr>
        <p:txBody>
          <a:bodyPr anchor="ctr">
            <a:noAutofit/>
          </a:bodyPr>
          <a:lstStyle>
            <a:lvl1pPr algn="ctr">
              <a:defRPr sz="7500" spc="6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5979197"/>
            <a:ext cx="6034030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6375679"/>
            <a:ext cx="1747292" cy="348462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D51E868-4EE6-473E-867A-88561BA11340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6375679"/>
            <a:ext cx="1747292" cy="345796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0F195FE-6DAA-4FB0-8786-2B21A5C4E84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958506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0B3FBFD-4569-4B2C-BAB8-54EE46804985}" type="datetimeFigureOut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13AC35-B09F-41F7-BAAB-1B22990FF0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1E868-4EE6-473E-867A-88561BA11340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195FE-6DAA-4FB0-8786-2B21A5C4E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53032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97" y="1073889"/>
            <a:ext cx="6140303" cy="4064627"/>
          </a:xfrm>
        </p:spPr>
        <p:txBody>
          <a:bodyPr anchor="b">
            <a:normAutofit/>
          </a:bodyPr>
          <a:lstStyle>
            <a:lvl1pPr>
              <a:defRPr sz="6300" spc="6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198" y="5159782"/>
            <a:ext cx="5263116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 i="0" cap="all" spc="300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7410" y="6375679"/>
            <a:ext cx="1120460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D51E868-4EE6-473E-867A-88561BA11340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98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6825" y="6375679"/>
            <a:ext cx="1115675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0F195FE-6DAA-4FB0-8786-2B21A5C4E84B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110979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4869780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2286000"/>
            <a:ext cx="360045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7" y="2286000"/>
            <a:ext cx="360045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1E868-4EE6-473E-867A-88561BA11340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195FE-6DAA-4FB0-8786-2B21A5C4E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154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546" y="381001"/>
            <a:ext cx="7629525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9" y="2199634"/>
            <a:ext cx="360045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425" b="1" cap="all" spc="1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2975" y="2909102"/>
            <a:ext cx="360045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2199634"/>
            <a:ext cx="360045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425" b="1" cap="all" spc="1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909102"/>
            <a:ext cx="360045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1E868-4EE6-473E-867A-88561BA11340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195FE-6DAA-4FB0-8786-2B21A5C4E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01814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1E868-4EE6-473E-867A-88561BA11340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195FE-6DAA-4FB0-8786-2B21A5C4E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37856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1E868-4EE6-473E-867A-88561BA11340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195FE-6DAA-4FB0-8786-2B21A5C4E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53125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4" y="457200"/>
            <a:ext cx="2319086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425" b="1" i="0" cap="all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920377"/>
            <a:ext cx="4618814" cy="49851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4" y="1741336"/>
            <a:ext cx="2319086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900"/>
              </a:spcBef>
              <a:buNone/>
              <a:defRPr sz="12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3789" y="6375679"/>
            <a:ext cx="925016" cy="348462"/>
          </a:xfrm>
        </p:spPr>
        <p:txBody>
          <a:bodyPr/>
          <a:lstStyle/>
          <a:p>
            <a:fld id="{0D51E868-4EE6-473E-867A-88561BA11340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8261" y="6375679"/>
            <a:ext cx="924342" cy="345796"/>
          </a:xfrm>
        </p:spPr>
        <p:txBody>
          <a:bodyPr/>
          <a:lstStyle/>
          <a:p>
            <a:fld id="{00F195FE-6DAA-4FB0-8786-2B21A5C4E84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82440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2598" y="1"/>
            <a:ext cx="5516689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3" y="457200"/>
            <a:ext cx="2319088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425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3" y="1741336"/>
            <a:ext cx="2319088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900"/>
              </a:spcBef>
              <a:buNone/>
              <a:defRPr sz="12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463" y="6375679"/>
            <a:ext cx="924342" cy="348462"/>
          </a:xfrm>
        </p:spPr>
        <p:txBody>
          <a:bodyPr/>
          <a:lstStyle/>
          <a:p>
            <a:fld id="{0D51E868-4EE6-473E-867A-88561BA11340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5676" y="6375679"/>
            <a:ext cx="925830" cy="345796"/>
          </a:xfrm>
        </p:spPr>
        <p:txBody>
          <a:bodyPr/>
          <a:lstStyle/>
          <a:p>
            <a:fld id="{00F195FE-6DAA-4FB0-8786-2B21A5C4E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73339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1E868-4EE6-473E-867A-88561BA11340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195FE-6DAA-4FB0-8786-2B21A5C4E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91228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9741" y="382386"/>
            <a:ext cx="1119099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5" y="382386"/>
            <a:ext cx="6294439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1E868-4EE6-473E-867A-88561BA11340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195FE-6DAA-4FB0-8786-2B21A5C4E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8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2D2881A-BB6B-4164-8142-0D61E0535AE2}" type="datetimeFigureOut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6B9E159-FB19-4C97-86AA-CD8C548B09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2"/>
            <a:ext cx="9144000" cy="650965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t="2" b="54774"/>
          <a:stretch/>
        </p:blipFill>
        <p:spPr>
          <a:xfrm>
            <a:off x="-397" y="3075708"/>
            <a:ext cx="9144793" cy="34326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7275"/>
            <a:ext cx="8229600" cy="621572"/>
          </a:xfrm>
        </p:spPr>
        <p:txBody>
          <a:bodyPr/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227" y="1237132"/>
            <a:ext cx="5066850" cy="2847425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912370" y="4258071"/>
            <a:ext cx="3985707" cy="311972"/>
          </a:xfrm>
        </p:spPr>
        <p:txBody>
          <a:bodyPr/>
          <a:lstStyle>
            <a:lvl1pPr marL="0" indent="0" algn="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574813624"/>
      </p:ext>
    </p:extLst>
  </p:cSld>
  <p:clrMapOvr>
    <a:masterClrMapping/>
  </p:clrMapOvr>
  <p:transition advClick="0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99849"/>
            <a:ext cx="4634802" cy="2387600"/>
          </a:xfrm>
        </p:spPr>
        <p:txBody>
          <a:bodyPr anchor="b"/>
          <a:lstStyle>
            <a:lvl1pPr algn="l">
              <a:defRPr sz="40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40781"/>
            <a:ext cx="4634802" cy="1655762"/>
          </a:xfrm>
        </p:spPr>
        <p:txBody>
          <a:bodyPr/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7365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13546"/>
            <a:ext cx="7772400" cy="756005"/>
          </a:xfrm>
        </p:spPr>
        <p:txBody>
          <a:bodyPr anchor="t" anchorCtr="0"/>
          <a:lstStyle>
            <a:lvl1pPr algn="ctr">
              <a:defRPr sz="27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069550"/>
            <a:ext cx="7772400" cy="760868"/>
          </a:xfrm>
        </p:spPr>
        <p:txBody>
          <a:bodyPr anchor="t" anchorCtr="0"/>
          <a:lstStyle>
            <a:lvl1pPr marL="0" indent="0" algn="ctr">
              <a:buNone/>
              <a:defRPr sz="135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869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656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977031"/>
            <a:ext cx="3260681" cy="132556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2378" y="977031"/>
            <a:ext cx="4362972" cy="50062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861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95939"/>
            <a:ext cx="7886700" cy="36873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28650" y="1665962"/>
            <a:ext cx="7886700" cy="629977"/>
          </a:xfrm>
        </p:spPr>
        <p:txBody>
          <a:bodyPr/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8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347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110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1068309"/>
            <a:ext cx="3260681" cy="132556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2379" y="1068309"/>
            <a:ext cx="4362971" cy="4351338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582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517045"/>
            <a:ext cx="7886700" cy="1997555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514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517046"/>
            <a:ext cx="7886700" cy="1997555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879935"/>
            <a:ext cx="7886700" cy="1500187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898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0139895-728B-42A3-89BE-53BE3B48A438}" type="datetimeFigureOut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8DC2FBF-0B7F-401E-85C0-2193AE5388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630496"/>
            <a:ext cx="3886200" cy="45354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630496"/>
            <a:ext cx="38862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60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0041" y="473336"/>
            <a:ext cx="5425308" cy="1023710"/>
          </a:xfrm>
        </p:spPr>
        <p:txBody>
          <a:bodyPr/>
          <a:lstStyle>
            <a:lvl1pPr>
              <a:defRPr sz="21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31956" y="1187670"/>
            <a:ext cx="2512628" cy="4978277"/>
          </a:xfrm>
        </p:spPr>
        <p:txBody>
          <a:bodyPr/>
          <a:lstStyle>
            <a:lvl1pPr>
              <a:lnSpc>
                <a:spcPct val="100000"/>
              </a:lnSpc>
              <a:defRPr sz="1725"/>
            </a:lvl1pPr>
            <a:lvl2pPr>
              <a:lnSpc>
                <a:spcPct val="100000"/>
              </a:lnSpc>
              <a:defRPr sz="1500"/>
            </a:lvl2pPr>
            <a:lvl3pPr>
              <a:lnSpc>
                <a:spcPct val="100000"/>
              </a:lnSpc>
              <a:defRPr sz="135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02722" y="1187670"/>
            <a:ext cx="2512628" cy="4978277"/>
          </a:xfrm>
        </p:spPr>
        <p:txBody>
          <a:bodyPr/>
          <a:lstStyle>
            <a:lvl1pPr>
              <a:lnSpc>
                <a:spcPct val="100000"/>
              </a:lnSpc>
              <a:defRPr sz="1725"/>
            </a:lvl1pPr>
            <a:lvl2pPr>
              <a:lnSpc>
                <a:spcPct val="100000"/>
              </a:lnSpc>
              <a:defRPr sz="1500"/>
            </a:lvl2pPr>
            <a:lvl3pPr>
              <a:lnSpc>
                <a:spcPct val="100000"/>
              </a:lnSpc>
              <a:defRPr sz="135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482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295939"/>
            <a:ext cx="3886200" cy="38592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295939"/>
            <a:ext cx="38862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28650" y="1628384"/>
            <a:ext cx="7886700" cy="667555"/>
          </a:xfrm>
        </p:spPr>
        <p:txBody>
          <a:bodyPr/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8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461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77842"/>
            <a:ext cx="7886700" cy="110430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557193"/>
            <a:ext cx="3868340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317789"/>
            <a:ext cx="3868340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557193"/>
            <a:ext cx="3887391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317789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55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630496"/>
            <a:ext cx="2579204" cy="453545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82398" y="1630496"/>
            <a:ext cx="2579204" cy="453545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5936146" y="1630496"/>
            <a:ext cx="2579204" cy="453545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479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27382"/>
            <a:ext cx="7886700" cy="930516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57898"/>
            <a:ext cx="78867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851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7619" y="4701212"/>
            <a:ext cx="5510006" cy="1325563"/>
          </a:xfrm>
        </p:spPr>
        <p:txBody>
          <a:bodyPr anchor="t"/>
          <a:lstStyle>
            <a:lvl1pPr algn="r">
              <a:defRPr sz="15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7619" y="1808923"/>
            <a:ext cx="5510006" cy="2733261"/>
          </a:xfrm>
        </p:spPr>
        <p:txBody>
          <a:bodyPr/>
          <a:lstStyle>
            <a:lvl1pPr marL="68580" indent="-34290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494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60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9144000" cy="2127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Isosceles Triangle 3"/>
          <p:cNvSpPr/>
          <p:nvPr userDrawn="1"/>
        </p:nvSpPr>
        <p:spPr>
          <a:xfrm flipH="1">
            <a:off x="-1" y="1"/>
            <a:ext cx="9144000" cy="2124222"/>
          </a:xfrm>
          <a:prstGeom prst="triangle">
            <a:avLst>
              <a:gd name="adj" fmla="val 0"/>
            </a:avLst>
          </a:prstGeom>
          <a:solidFill>
            <a:srgbClr val="0037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1483"/>
            <a:ext cx="7886700" cy="1783926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28650" y="2298837"/>
            <a:ext cx="7886700" cy="775252"/>
          </a:xfrm>
        </p:spPr>
        <p:txBody>
          <a:bodyPr/>
          <a:lstStyle>
            <a:lvl1pPr marL="0" indent="0" algn="ctr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503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28650" y="1520687"/>
            <a:ext cx="7886700" cy="775252"/>
          </a:xfrm>
        </p:spPr>
        <p:txBody>
          <a:bodyPr/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080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A93D01B-47A9-4CDF-8611-CC917B5B4FF9}" type="datetimeFigureOut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5204DF7-2B39-488F-809B-A7F992D128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42815"/>
            <a:ext cx="7886700" cy="648127"/>
          </a:xfrm>
        </p:spPr>
        <p:txBody>
          <a:bodyPr anchor="b"/>
          <a:lstStyle>
            <a:lvl1pPr algn="ctr">
              <a:defRPr sz="21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0" y="1557758"/>
            <a:ext cx="7885509" cy="426308"/>
          </a:xfrm>
        </p:spPr>
        <p:txBody>
          <a:bodyPr/>
          <a:lstStyle>
            <a:lvl1pPr marL="0" indent="0" algn="ctr"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542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92086"/>
            <a:ext cx="7886700" cy="648127"/>
          </a:xfrm>
        </p:spPr>
        <p:txBody>
          <a:bodyPr/>
          <a:lstStyle>
            <a:lvl1pPr algn="ctr">
              <a:defRPr sz="21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4306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3265618" cy="1990799"/>
          </a:xfrm>
        </p:spPr>
        <p:txBody>
          <a:bodyPr anchor="b"/>
          <a:lstStyle>
            <a:lvl1pPr algn="ctr">
              <a:defRPr sz="21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0" y="2589322"/>
            <a:ext cx="3265125" cy="1778282"/>
          </a:xfrm>
        </p:spPr>
        <p:txBody>
          <a:bodyPr/>
          <a:lstStyle>
            <a:lvl1pPr marL="0" indent="0" algn="ctr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511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8"/>
            <a:ext cx="5336870" cy="1990799"/>
          </a:xfrm>
        </p:spPr>
        <p:txBody>
          <a:bodyPr anchor="b"/>
          <a:lstStyle>
            <a:lvl1pPr algn="ctr">
              <a:defRPr sz="30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0" y="2589322"/>
            <a:ext cx="5336065" cy="1778282"/>
          </a:xfrm>
        </p:spPr>
        <p:txBody>
          <a:bodyPr/>
          <a:lstStyle>
            <a:lvl1pPr marL="0" indent="0" algn="ctr">
              <a:buNone/>
              <a:defRPr sz="21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28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13151"/>
            <a:ext cx="2610853" cy="2221333"/>
          </a:xfrm>
        </p:spPr>
        <p:txBody>
          <a:bodyPr anchor="b"/>
          <a:lstStyle>
            <a:lvl1pPr algn="ctr">
              <a:defRPr sz="21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0" y="2645300"/>
            <a:ext cx="2610459" cy="1778282"/>
          </a:xfrm>
        </p:spPr>
        <p:txBody>
          <a:bodyPr/>
          <a:lstStyle>
            <a:lvl1pPr marL="0" indent="0" algn="ctr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756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184" y="171484"/>
            <a:ext cx="4635166" cy="1325563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0184" y="1631981"/>
            <a:ext cx="4635166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755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67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4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34506"/>
            <a:ext cx="7772400" cy="647428"/>
          </a:xfrm>
        </p:spPr>
        <p:txBody>
          <a:bodyPr anchor="t" anchorCtr="0"/>
          <a:lstStyle>
            <a:lvl1pPr algn="ctr"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1" y="2541645"/>
            <a:ext cx="7772399" cy="457200"/>
          </a:xfrm>
        </p:spPr>
        <p:txBody>
          <a:bodyPr/>
          <a:lstStyle>
            <a:lvl1pPr marL="0" indent="0" algn="ctr">
              <a:buNone/>
              <a:defRPr sz="1500" b="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Name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3539267" y="4881254"/>
            <a:ext cx="3345629" cy="457200"/>
          </a:xfrm>
        </p:spPr>
        <p:txBody>
          <a:bodyPr/>
          <a:lstStyle>
            <a:lvl1pPr marL="0" indent="0" algn="l">
              <a:buNone/>
              <a:defRPr sz="1500" baseline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edit Phone Number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3539267" y="4070497"/>
            <a:ext cx="3345629" cy="457200"/>
          </a:xfrm>
        </p:spPr>
        <p:txBody>
          <a:bodyPr/>
          <a:lstStyle>
            <a:lvl1pPr marL="0" indent="0" algn="l">
              <a:buNone/>
              <a:defRPr sz="1500" baseline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edit Email</a:t>
            </a:r>
          </a:p>
        </p:txBody>
      </p:sp>
    </p:spTree>
    <p:extLst>
      <p:ext uri="{BB962C8B-B14F-4D97-AF65-F5344CB8AC3E}">
        <p14:creationId xmlns:p14="http://schemas.microsoft.com/office/powerpoint/2010/main" val="259400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77449003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320C603-CE60-4CA1-8A7D-51518FC318A8}" type="datetimeFigureOut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8F02E00-0789-4681-86EF-AAB055CE76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5473698"/>
      </p:ext>
    </p:extLst>
  </p:cSld>
  <p:clrMapOvr>
    <a:masterClrMapping/>
  </p:clrMapOvr>
  <p:transition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2829788"/>
      </p:ext>
    </p:extLst>
  </p:cSld>
  <p:clrMapOvr>
    <a:masterClrMapping/>
  </p:clrMapOvr>
  <p:transition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8039417"/>
      </p:ext>
    </p:extLst>
  </p:cSld>
  <p:clrMapOvr>
    <a:masterClrMapping/>
  </p:clrMapOvr>
  <p:transition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7280643"/>
      </p:ext>
    </p:extLst>
  </p:cSld>
  <p:clrMapOvr>
    <a:masterClrMapping/>
  </p:clrMapOvr>
  <p:transition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2559014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2D4B0F7-0B0E-4219-8AD2-C00DC3AB9049}" type="datetimeFigureOut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0143584-56EA-4AAF-9395-5706FC26FE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2993C8-AE80-44CC-A54E-B7DC50F4707A}" type="datetimeFigureOut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591C2CE-642F-486E-9C2E-52F65604A0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BCCD5F-9230-4BD7-940C-73B80377435A}" type="datetimeFigureOut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7585738-C3C0-464E-9034-07F21F6B2C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2E8B650-B270-496E-898B-8977C53480D1}" type="datetimeFigureOut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8CD84BC-793C-4B28-AD12-6E1F4E35F8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53BA34-C2FE-432B-B840-507ED148C4B9}" type="datetimeFigureOut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3C55B86-22D8-4178-AF56-22F503345E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A683B43-071B-4E0C-AC2D-43E801ABE670}" type="datetimeFigureOut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174F29-9B02-4655-AAC2-3B4C11640D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b="0" i="0" baseline="0">
                <a:solidFill>
                  <a:srgbClr val="000000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6601F764-A80C-474E-8346-CDDB04B09BC0}" type="datetimeFigureOut">
              <a:rPr lang="en-US"/>
              <a:pPr>
                <a:defRPr/>
              </a:pPr>
              <a:t>5/22/2018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b="0" i="0" baseline="0">
                <a:solidFill>
                  <a:srgbClr val="000000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b="0" i="0" baseline="0">
                <a:solidFill>
                  <a:srgbClr val="000000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79440F8F-FA4D-4177-A331-3170872EDD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82DD4D3-ACE1-428F-9AA3-E4E51B944993}" type="datetimeFigureOut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3793A9E-8179-4C01-BEFE-C0C6E28C33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402DF95-EF0D-4C7E-B42C-B32AAC831273}" type="datetimeFigureOut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148247D-BA09-4CA8-A4D9-5B0E2C6F19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5051D9C-047E-4E94-9CCC-3E2BBB105F20}" type="datetimeFigureOut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26A162-25A3-46C7-94E1-D299A5067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55E0217-1063-4D8D-9E26-8F73064670CE}" type="datetimeFigureOut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52BA186-6692-4864-A663-F27F97509C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59256A4-C4C5-47D6-8E6D-A4FAD39B73E0}" type="datetimeFigureOut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A66131C-EC1D-4FB7-AEDD-3A54077216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0487A24-E6C8-4F4E-8190-37C405664E6B}" type="datetimeFigureOut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aseline="-25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47C8B03-EFD2-491D-A597-FA2686A8A3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148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fld id="{662BA60E-CDC2-4EB9-B19A-1338E4068FF4}" type="datetimeFigureOut">
              <a:rPr lang="en-US"/>
              <a:pPr>
                <a:defRPr/>
              </a:pPr>
              <a:t>5/22/2018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fld id="{1D2714CA-FC82-4E79-913F-D5444A7969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fld id="{D4867D4D-B29E-48AE-82E4-7F11993B3421}" type="datetimeFigureOut">
              <a:rPr lang="en-US"/>
              <a:pPr>
                <a:defRPr/>
              </a:pPr>
              <a:t>5/22/2018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fld id="{36071DCD-BE7E-4625-88DD-C59B58BA08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fld id="{ABA31BC0-CC4B-4441-8125-BDE7D94920B5}" type="datetimeFigureOut">
              <a:rPr lang="en-US"/>
              <a:pPr>
                <a:defRPr/>
              </a:pPr>
              <a:t>5/22/2018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fld id="{0928CFDD-8063-4478-800F-0877DD8185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fld id="{0E3341FB-2675-4843-98B4-E77B0934D86A}" type="datetimeFigureOut">
              <a:rPr lang="en-US"/>
              <a:pPr>
                <a:defRPr/>
              </a:pPr>
              <a:t>5/22/2018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fld id="{A04427AB-FFF2-41D9-B8D3-C673A2F7AF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b="0" i="0" baseline="0">
                <a:solidFill>
                  <a:srgbClr val="000000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D3264829-BE55-44A1-B073-1D018C090F4F}" type="datetimeFigureOut">
              <a:rPr lang="en-US"/>
              <a:pPr>
                <a:defRPr/>
              </a:pPr>
              <a:t>5/22/2018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b="0" i="0" baseline="0">
                <a:solidFill>
                  <a:srgbClr val="000000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b="0" i="0" baseline="0">
                <a:solidFill>
                  <a:srgbClr val="000000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5887917E-63F4-485A-9697-DEE3B875DE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6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ECTION DEVELOP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nav_01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4400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742950" y="71438"/>
            <a:ext cx="8458200" cy="50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200" b="1" kern="1000" spc="200" baseline="0" dirty="0">
                <a:solidFill>
                  <a:srgbClr val="4BACC6">
                    <a:lumMod val="60000"/>
                    <a:lumOff val="40000"/>
                  </a:srgbClr>
                </a:solidFill>
                <a:latin typeface="Arial"/>
              </a:rPr>
              <a:t>COLLECTION DEVELOPMENT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000" baseline="0" dirty="0">
                <a:solidFill>
                  <a:prstClr val="white"/>
                </a:solidFill>
                <a:latin typeface="Georgia"/>
              </a:rPr>
              <a:t>subscriptions </a:t>
            </a:r>
            <a:r>
              <a:rPr lang="en-US" sz="1000" baseline="0" dirty="0">
                <a:solidFill>
                  <a:prstClr val="white"/>
                </a:solidFill>
                <a:latin typeface="Arial"/>
              </a:rPr>
              <a:t> |  </a:t>
            </a:r>
            <a:r>
              <a:rPr lang="en-US" sz="1000" baseline="0" dirty="0">
                <a:solidFill>
                  <a:prstClr val="white"/>
                </a:solidFill>
                <a:latin typeface="Georgia"/>
              </a:rPr>
              <a:t>subject sets </a:t>
            </a:r>
            <a:r>
              <a:rPr lang="en-US" sz="1000" baseline="0" dirty="0">
                <a:solidFill>
                  <a:prstClr val="white"/>
                </a:solidFill>
                <a:latin typeface="Arial"/>
              </a:rPr>
              <a:t> |  </a:t>
            </a:r>
            <a:r>
              <a:rPr lang="en-US" sz="1000" baseline="0" dirty="0">
                <a:solidFill>
                  <a:prstClr val="white"/>
                </a:solidFill>
                <a:latin typeface="Georgia"/>
              </a:rPr>
              <a:t>featured collections</a:t>
            </a:r>
            <a:r>
              <a:rPr lang="en-US" sz="1000" baseline="0" dirty="0">
                <a:solidFill>
                  <a:prstClr val="white"/>
                </a:solidFill>
                <a:latin typeface="Arial"/>
              </a:rPr>
              <a:t>  |  </a:t>
            </a:r>
            <a:r>
              <a:rPr lang="en-US" sz="1000" baseline="0" dirty="0">
                <a:solidFill>
                  <a:prstClr val="white"/>
                </a:solidFill>
                <a:latin typeface="Georgia"/>
              </a:rPr>
              <a:t>custom collections  |  title-by-title selection  |  patron driven acquisition  |  short-term loans </a:t>
            </a:r>
          </a:p>
        </p:txBody>
      </p:sp>
      <p:sp>
        <p:nvSpPr>
          <p:cNvPr id="8" name="Rectangle 7">
            <a:hlinkClick r:id="rId3" action="ppaction://hlinksldjump"/>
          </p:cNvPr>
          <p:cNvSpPr/>
          <p:nvPr userDrawn="1"/>
        </p:nvSpPr>
        <p:spPr>
          <a:xfrm>
            <a:off x="819150" y="304800"/>
            <a:ext cx="8382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9" name="Rectangle 8">
            <a:hlinkClick r:id="rId4" action="ppaction://hlinksldjump"/>
          </p:cNvPr>
          <p:cNvSpPr/>
          <p:nvPr userDrawn="1"/>
        </p:nvSpPr>
        <p:spPr>
          <a:xfrm>
            <a:off x="1657350" y="304800"/>
            <a:ext cx="8382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10" name="Rectangle 9">
            <a:hlinkClick r:id="rId5" action="ppaction://hlinksldjump"/>
          </p:cNvPr>
          <p:cNvSpPr/>
          <p:nvPr userDrawn="1"/>
        </p:nvSpPr>
        <p:spPr>
          <a:xfrm>
            <a:off x="2495550" y="304800"/>
            <a:ext cx="12192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11" name="Rectangle 10">
            <a:hlinkClick r:id="rId6" action="ppaction://hlinksldjump"/>
          </p:cNvPr>
          <p:cNvSpPr/>
          <p:nvPr userDrawn="1"/>
        </p:nvSpPr>
        <p:spPr>
          <a:xfrm>
            <a:off x="3790950" y="304800"/>
            <a:ext cx="11430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12" name="Rectangle 11">
            <a:hlinkClick r:id="" action="ppaction://noaction"/>
          </p:cNvPr>
          <p:cNvSpPr/>
          <p:nvPr userDrawn="1"/>
        </p:nvSpPr>
        <p:spPr>
          <a:xfrm>
            <a:off x="4933950" y="304800"/>
            <a:ext cx="1371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13" name="Rectangle 12">
            <a:hlinkClick r:id="" action="ppaction://noaction"/>
          </p:cNvPr>
          <p:cNvSpPr/>
          <p:nvPr userDrawn="1"/>
        </p:nvSpPr>
        <p:spPr>
          <a:xfrm>
            <a:off x="6305550" y="304800"/>
            <a:ext cx="16002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7905750" y="304800"/>
            <a:ext cx="11430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15" name="Rectangle 14">
            <a:hlinkClick r:id="rId7" action="ppaction://hlinksldjump"/>
          </p:cNvPr>
          <p:cNvSpPr/>
          <p:nvPr userDrawn="1"/>
        </p:nvSpPr>
        <p:spPr>
          <a:xfrm>
            <a:off x="838200" y="0"/>
            <a:ext cx="28194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16" name="Rectangle 15">
            <a:hlinkClick r:id="rId8" action="ppaction://hlinksldjump"/>
          </p:cNvPr>
          <p:cNvSpPr/>
          <p:nvPr userDrawn="1"/>
        </p:nvSpPr>
        <p:spPr>
          <a:xfrm>
            <a:off x="0" y="0"/>
            <a:ext cx="838200" cy="685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5" name="Content Placeholder 13"/>
          <p:cNvSpPr>
            <a:spLocks noGrp="1"/>
          </p:cNvSpPr>
          <p:nvPr>
            <p:ph sz="quarter" idx="10"/>
          </p:nvPr>
        </p:nvSpPr>
        <p:spPr>
          <a:xfrm>
            <a:off x="1295400" y="2971800"/>
            <a:ext cx="7010400" cy="3657600"/>
          </a:xfrm>
        </p:spPr>
        <p:txBody>
          <a:bodyPr/>
          <a:lstStyle>
            <a:lvl1pPr>
              <a:defRPr sz="2800" b="1"/>
            </a:lvl1pPr>
            <a:lvl2pPr>
              <a:defRPr sz="2000"/>
            </a:lvl2pPr>
            <a:lvl3pPr>
              <a:defRPr sz="1800"/>
            </a:lvl3pPr>
            <a:lvl4pPr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8382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nav_01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4400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742950" y="71438"/>
            <a:ext cx="8458200" cy="50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200" b="1" kern="1000" spc="200" baseline="0" dirty="0">
                <a:solidFill>
                  <a:srgbClr val="4BACC6">
                    <a:lumMod val="60000"/>
                    <a:lumOff val="40000"/>
                  </a:srgbClr>
                </a:solidFill>
                <a:latin typeface="Arial"/>
              </a:rPr>
              <a:t>COLLECTION DEVELOPMENT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000" baseline="0" dirty="0">
                <a:solidFill>
                  <a:prstClr val="white"/>
                </a:solidFill>
                <a:latin typeface="Georgia"/>
              </a:rPr>
              <a:t>subscriptions </a:t>
            </a:r>
            <a:r>
              <a:rPr lang="en-US" sz="1000" baseline="0" dirty="0">
                <a:solidFill>
                  <a:prstClr val="white"/>
                </a:solidFill>
                <a:latin typeface="Arial"/>
              </a:rPr>
              <a:t> |  </a:t>
            </a:r>
            <a:r>
              <a:rPr lang="en-US" sz="1000" baseline="0" dirty="0">
                <a:solidFill>
                  <a:prstClr val="white"/>
                </a:solidFill>
                <a:latin typeface="Georgia"/>
              </a:rPr>
              <a:t>subject sets </a:t>
            </a:r>
            <a:r>
              <a:rPr lang="en-US" sz="1000" baseline="0" dirty="0">
                <a:solidFill>
                  <a:prstClr val="white"/>
                </a:solidFill>
                <a:latin typeface="Arial"/>
              </a:rPr>
              <a:t> |  </a:t>
            </a:r>
            <a:r>
              <a:rPr lang="en-US" sz="1000" baseline="0" dirty="0">
                <a:solidFill>
                  <a:prstClr val="white"/>
                </a:solidFill>
                <a:latin typeface="Georgia"/>
              </a:rPr>
              <a:t>featured collections</a:t>
            </a:r>
            <a:r>
              <a:rPr lang="en-US" sz="1000" baseline="0" dirty="0">
                <a:solidFill>
                  <a:prstClr val="white"/>
                </a:solidFill>
                <a:latin typeface="Arial"/>
              </a:rPr>
              <a:t>  |  </a:t>
            </a:r>
            <a:r>
              <a:rPr lang="en-US" sz="1000" baseline="0" dirty="0">
                <a:solidFill>
                  <a:prstClr val="white"/>
                </a:solidFill>
                <a:latin typeface="Georgia"/>
              </a:rPr>
              <a:t>custom collections  |  title-by-title selection  |  patron driven acquisition  |  short-term loans </a:t>
            </a:r>
          </a:p>
        </p:txBody>
      </p:sp>
      <p:sp>
        <p:nvSpPr>
          <p:cNvPr id="8" name="Rectangle 7">
            <a:hlinkClick r:id="rId3" action="ppaction://hlinksldjump"/>
          </p:cNvPr>
          <p:cNvSpPr/>
          <p:nvPr userDrawn="1"/>
        </p:nvSpPr>
        <p:spPr>
          <a:xfrm>
            <a:off x="819150" y="304800"/>
            <a:ext cx="8382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9" name="Rectangle 8">
            <a:hlinkClick r:id="rId4" action="ppaction://hlinksldjump"/>
          </p:cNvPr>
          <p:cNvSpPr/>
          <p:nvPr userDrawn="1"/>
        </p:nvSpPr>
        <p:spPr>
          <a:xfrm>
            <a:off x="1657350" y="304800"/>
            <a:ext cx="8382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10" name="Rectangle 9">
            <a:hlinkClick r:id="rId5" action="ppaction://hlinksldjump"/>
          </p:cNvPr>
          <p:cNvSpPr/>
          <p:nvPr userDrawn="1"/>
        </p:nvSpPr>
        <p:spPr>
          <a:xfrm>
            <a:off x="2495550" y="304800"/>
            <a:ext cx="12192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11" name="Rectangle 10">
            <a:hlinkClick r:id="rId6" action="ppaction://hlinksldjump"/>
          </p:cNvPr>
          <p:cNvSpPr/>
          <p:nvPr userDrawn="1"/>
        </p:nvSpPr>
        <p:spPr>
          <a:xfrm>
            <a:off x="3790950" y="304800"/>
            <a:ext cx="11430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12" name="Rectangle 11">
            <a:hlinkClick r:id="" action="ppaction://noaction"/>
          </p:cNvPr>
          <p:cNvSpPr/>
          <p:nvPr userDrawn="1"/>
        </p:nvSpPr>
        <p:spPr>
          <a:xfrm>
            <a:off x="4933950" y="304800"/>
            <a:ext cx="1371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13" name="Rectangle 12">
            <a:hlinkClick r:id="" action="ppaction://noaction"/>
          </p:cNvPr>
          <p:cNvSpPr/>
          <p:nvPr userDrawn="1"/>
        </p:nvSpPr>
        <p:spPr>
          <a:xfrm>
            <a:off x="6305550" y="304800"/>
            <a:ext cx="16002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7905750" y="304800"/>
            <a:ext cx="11430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15" name="Rectangle 14">
            <a:hlinkClick r:id="rId7" action="ppaction://hlinksldjump"/>
          </p:cNvPr>
          <p:cNvSpPr/>
          <p:nvPr userDrawn="1"/>
        </p:nvSpPr>
        <p:spPr>
          <a:xfrm>
            <a:off x="838200" y="0"/>
            <a:ext cx="28194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838200" y="-523875"/>
            <a:ext cx="762000" cy="0"/>
          </a:xfrm>
          <a:prstGeom prst="line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  <a:effectLst>
            <a:glow rad="63500">
              <a:schemeClr val="tx1">
                <a:lumMod val="50000"/>
                <a:lumOff val="5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hlinkClick r:id="rId8" action="ppaction://hlinksldjump"/>
          </p:cNvPr>
          <p:cNvSpPr/>
          <p:nvPr userDrawn="1"/>
        </p:nvSpPr>
        <p:spPr>
          <a:xfrm>
            <a:off x="0" y="0"/>
            <a:ext cx="838200" cy="685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5" name="Content Placeholder 13"/>
          <p:cNvSpPr>
            <a:spLocks noGrp="1"/>
          </p:cNvSpPr>
          <p:nvPr>
            <p:ph sz="quarter" idx="10"/>
          </p:nvPr>
        </p:nvSpPr>
        <p:spPr>
          <a:xfrm>
            <a:off x="1295400" y="2971800"/>
            <a:ext cx="7010400" cy="3657600"/>
          </a:xfrm>
        </p:spPr>
        <p:txBody>
          <a:bodyPr/>
          <a:lstStyle>
            <a:lvl1pPr>
              <a:defRPr sz="2800" b="1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8382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nav_01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4400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742950" y="71438"/>
            <a:ext cx="8458200" cy="50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200" b="1" kern="1000" spc="200" baseline="0" dirty="0">
                <a:solidFill>
                  <a:srgbClr val="4BACC6">
                    <a:lumMod val="60000"/>
                    <a:lumOff val="40000"/>
                  </a:srgbClr>
                </a:solidFill>
                <a:latin typeface="Arial"/>
              </a:rPr>
              <a:t>COLLECTION DEVELOPMENT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000" baseline="0" dirty="0">
                <a:solidFill>
                  <a:prstClr val="white"/>
                </a:solidFill>
                <a:latin typeface="Georgia"/>
              </a:rPr>
              <a:t>subscriptions </a:t>
            </a:r>
            <a:r>
              <a:rPr lang="en-US" sz="1000" baseline="0" dirty="0">
                <a:solidFill>
                  <a:prstClr val="white"/>
                </a:solidFill>
                <a:latin typeface="Arial"/>
              </a:rPr>
              <a:t> |  </a:t>
            </a:r>
            <a:r>
              <a:rPr lang="en-US" sz="1000" baseline="0" dirty="0">
                <a:solidFill>
                  <a:prstClr val="white"/>
                </a:solidFill>
                <a:latin typeface="Georgia"/>
              </a:rPr>
              <a:t>subject sets </a:t>
            </a:r>
            <a:r>
              <a:rPr lang="en-US" sz="1000" baseline="0" dirty="0">
                <a:solidFill>
                  <a:prstClr val="white"/>
                </a:solidFill>
                <a:latin typeface="Arial"/>
              </a:rPr>
              <a:t> |  </a:t>
            </a:r>
            <a:r>
              <a:rPr lang="en-US" sz="1000" baseline="0" dirty="0">
                <a:solidFill>
                  <a:prstClr val="white"/>
                </a:solidFill>
                <a:latin typeface="Georgia"/>
              </a:rPr>
              <a:t>featured collections</a:t>
            </a:r>
            <a:r>
              <a:rPr lang="en-US" sz="1000" baseline="0" dirty="0">
                <a:solidFill>
                  <a:prstClr val="white"/>
                </a:solidFill>
                <a:latin typeface="Arial"/>
              </a:rPr>
              <a:t>  |  </a:t>
            </a:r>
            <a:r>
              <a:rPr lang="en-US" sz="1000" baseline="0" dirty="0">
                <a:solidFill>
                  <a:prstClr val="white"/>
                </a:solidFill>
                <a:latin typeface="Georgia"/>
              </a:rPr>
              <a:t>custom collections  |  title-by-title selection  |  patron driven acquisition  |  short-term loans </a:t>
            </a:r>
          </a:p>
        </p:txBody>
      </p:sp>
      <p:sp>
        <p:nvSpPr>
          <p:cNvPr id="8" name="Rectangle 7">
            <a:hlinkClick r:id="rId3" action="ppaction://hlinksldjump"/>
          </p:cNvPr>
          <p:cNvSpPr/>
          <p:nvPr userDrawn="1"/>
        </p:nvSpPr>
        <p:spPr>
          <a:xfrm>
            <a:off x="819150" y="304800"/>
            <a:ext cx="8382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9" name="Rectangle 8">
            <a:hlinkClick r:id="rId4" action="ppaction://hlinksldjump"/>
          </p:cNvPr>
          <p:cNvSpPr/>
          <p:nvPr userDrawn="1"/>
        </p:nvSpPr>
        <p:spPr>
          <a:xfrm>
            <a:off x="1657350" y="304800"/>
            <a:ext cx="8382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10" name="Rectangle 9">
            <a:hlinkClick r:id="rId5" action="ppaction://hlinksldjump"/>
          </p:cNvPr>
          <p:cNvSpPr/>
          <p:nvPr userDrawn="1"/>
        </p:nvSpPr>
        <p:spPr>
          <a:xfrm>
            <a:off x="2495550" y="304800"/>
            <a:ext cx="12192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11" name="Rectangle 10">
            <a:hlinkClick r:id="rId6" action="ppaction://hlinksldjump"/>
          </p:cNvPr>
          <p:cNvSpPr/>
          <p:nvPr userDrawn="1"/>
        </p:nvSpPr>
        <p:spPr>
          <a:xfrm>
            <a:off x="3790950" y="304800"/>
            <a:ext cx="11430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12" name="Rectangle 11">
            <a:hlinkClick r:id="" action="ppaction://noaction"/>
          </p:cNvPr>
          <p:cNvSpPr/>
          <p:nvPr userDrawn="1"/>
        </p:nvSpPr>
        <p:spPr>
          <a:xfrm>
            <a:off x="4933950" y="304800"/>
            <a:ext cx="1371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13" name="Rectangle 12">
            <a:hlinkClick r:id="" action="ppaction://noaction"/>
          </p:cNvPr>
          <p:cNvSpPr/>
          <p:nvPr userDrawn="1"/>
        </p:nvSpPr>
        <p:spPr>
          <a:xfrm>
            <a:off x="6305550" y="304800"/>
            <a:ext cx="16002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7905750" y="304800"/>
            <a:ext cx="11430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15" name="Rectangle 14">
            <a:hlinkClick r:id="rId7" action="ppaction://hlinksldjump"/>
          </p:cNvPr>
          <p:cNvSpPr/>
          <p:nvPr userDrawn="1"/>
        </p:nvSpPr>
        <p:spPr>
          <a:xfrm>
            <a:off x="838200" y="0"/>
            <a:ext cx="28194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1752600" y="-523875"/>
            <a:ext cx="609600" cy="0"/>
          </a:xfrm>
          <a:prstGeom prst="line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  <a:effectLst>
            <a:glow rad="63500">
              <a:schemeClr val="tx1">
                <a:lumMod val="50000"/>
                <a:lumOff val="5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hlinkClick r:id="rId8" action="ppaction://hlinksldjump"/>
          </p:cNvPr>
          <p:cNvSpPr/>
          <p:nvPr userDrawn="1"/>
        </p:nvSpPr>
        <p:spPr>
          <a:xfrm>
            <a:off x="0" y="0"/>
            <a:ext cx="838200" cy="685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5" name="Content Placeholder 13"/>
          <p:cNvSpPr>
            <a:spLocks noGrp="1"/>
          </p:cNvSpPr>
          <p:nvPr>
            <p:ph sz="quarter" idx="10"/>
          </p:nvPr>
        </p:nvSpPr>
        <p:spPr>
          <a:xfrm>
            <a:off x="1295400" y="2971800"/>
            <a:ext cx="7010400" cy="3657600"/>
          </a:xfrm>
        </p:spPr>
        <p:txBody>
          <a:bodyPr/>
          <a:lstStyle>
            <a:lvl1pPr>
              <a:defRPr sz="2800" b="1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8382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nav_01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4400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742950" y="71438"/>
            <a:ext cx="8458200" cy="50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200" b="1" kern="1000" spc="200" baseline="0" dirty="0">
                <a:solidFill>
                  <a:srgbClr val="4BACC6">
                    <a:lumMod val="60000"/>
                    <a:lumOff val="40000"/>
                  </a:srgbClr>
                </a:solidFill>
                <a:latin typeface="Arial"/>
              </a:rPr>
              <a:t>COLLECTION DEVELOPMENT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000" baseline="0" dirty="0">
                <a:solidFill>
                  <a:prstClr val="white"/>
                </a:solidFill>
                <a:latin typeface="Georgia"/>
              </a:rPr>
              <a:t>subscriptions </a:t>
            </a:r>
            <a:r>
              <a:rPr lang="en-US" sz="1000" baseline="0" dirty="0">
                <a:solidFill>
                  <a:prstClr val="white"/>
                </a:solidFill>
                <a:latin typeface="Arial"/>
              </a:rPr>
              <a:t> |  </a:t>
            </a:r>
            <a:r>
              <a:rPr lang="en-US" sz="1000" baseline="0" dirty="0">
                <a:solidFill>
                  <a:prstClr val="white"/>
                </a:solidFill>
                <a:latin typeface="Georgia"/>
              </a:rPr>
              <a:t>subject sets </a:t>
            </a:r>
            <a:r>
              <a:rPr lang="en-US" sz="1000" baseline="0" dirty="0">
                <a:solidFill>
                  <a:prstClr val="white"/>
                </a:solidFill>
                <a:latin typeface="Arial"/>
              </a:rPr>
              <a:t> |  </a:t>
            </a:r>
            <a:r>
              <a:rPr lang="en-US" sz="1000" baseline="0" dirty="0">
                <a:solidFill>
                  <a:prstClr val="white"/>
                </a:solidFill>
                <a:latin typeface="Georgia"/>
              </a:rPr>
              <a:t>featured collections</a:t>
            </a:r>
            <a:r>
              <a:rPr lang="en-US" sz="1000" baseline="0" dirty="0">
                <a:solidFill>
                  <a:prstClr val="white"/>
                </a:solidFill>
                <a:latin typeface="Arial"/>
              </a:rPr>
              <a:t>  |  </a:t>
            </a:r>
            <a:r>
              <a:rPr lang="en-US" sz="1000" baseline="0" dirty="0">
                <a:solidFill>
                  <a:prstClr val="white"/>
                </a:solidFill>
                <a:latin typeface="Georgia"/>
              </a:rPr>
              <a:t>custom collections  |  title-by-title selection  |  patron driven acquisition  |  short-term loans </a:t>
            </a:r>
          </a:p>
        </p:txBody>
      </p:sp>
      <p:sp>
        <p:nvSpPr>
          <p:cNvPr id="8" name="Rectangle 7">
            <a:hlinkClick r:id="rId3" action="ppaction://hlinksldjump"/>
          </p:cNvPr>
          <p:cNvSpPr/>
          <p:nvPr userDrawn="1"/>
        </p:nvSpPr>
        <p:spPr>
          <a:xfrm>
            <a:off x="819150" y="304800"/>
            <a:ext cx="8382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9" name="Rectangle 8">
            <a:hlinkClick r:id="rId4" action="ppaction://hlinksldjump"/>
          </p:cNvPr>
          <p:cNvSpPr/>
          <p:nvPr userDrawn="1"/>
        </p:nvSpPr>
        <p:spPr>
          <a:xfrm>
            <a:off x="1657350" y="304800"/>
            <a:ext cx="8382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10" name="Rectangle 9">
            <a:hlinkClick r:id="rId5" action="ppaction://hlinksldjump"/>
          </p:cNvPr>
          <p:cNvSpPr/>
          <p:nvPr userDrawn="1"/>
        </p:nvSpPr>
        <p:spPr>
          <a:xfrm>
            <a:off x="2495550" y="304800"/>
            <a:ext cx="12192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11" name="Rectangle 10">
            <a:hlinkClick r:id="rId6" action="ppaction://hlinksldjump"/>
          </p:cNvPr>
          <p:cNvSpPr/>
          <p:nvPr userDrawn="1"/>
        </p:nvSpPr>
        <p:spPr>
          <a:xfrm>
            <a:off x="3790950" y="304800"/>
            <a:ext cx="11430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12" name="Rectangle 11">
            <a:hlinkClick r:id="" action="ppaction://noaction"/>
          </p:cNvPr>
          <p:cNvSpPr/>
          <p:nvPr userDrawn="1"/>
        </p:nvSpPr>
        <p:spPr>
          <a:xfrm>
            <a:off x="4933950" y="304800"/>
            <a:ext cx="1371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13" name="Rectangle 12">
            <a:hlinkClick r:id="" action="ppaction://noaction"/>
          </p:cNvPr>
          <p:cNvSpPr/>
          <p:nvPr userDrawn="1"/>
        </p:nvSpPr>
        <p:spPr>
          <a:xfrm>
            <a:off x="6305550" y="304800"/>
            <a:ext cx="16002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7905750" y="304800"/>
            <a:ext cx="11430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15" name="Rectangle 14">
            <a:hlinkClick r:id="rId7" action="ppaction://hlinksldjump"/>
          </p:cNvPr>
          <p:cNvSpPr/>
          <p:nvPr userDrawn="1"/>
        </p:nvSpPr>
        <p:spPr>
          <a:xfrm>
            <a:off x="838200" y="0"/>
            <a:ext cx="28194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2590800" y="-523875"/>
            <a:ext cx="1085850" cy="0"/>
          </a:xfrm>
          <a:prstGeom prst="line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  <a:effectLst>
            <a:glow rad="63500">
              <a:schemeClr val="tx1">
                <a:lumMod val="50000"/>
                <a:lumOff val="5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hlinkClick r:id="rId8" action="ppaction://hlinksldjump"/>
          </p:cNvPr>
          <p:cNvSpPr/>
          <p:nvPr userDrawn="1"/>
        </p:nvSpPr>
        <p:spPr>
          <a:xfrm>
            <a:off x="0" y="0"/>
            <a:ext cx="838200" cy="685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5" name="Content Placeholder 13"/>
          <p:cNvSpPr>
            <a:spLocks noGrp="1"/>
          </p:cNvSpPr>
          <p:nvPr>
            <p:ph sz="quarter" idx="10"/>
          </p:nvPr>
        </p:nvSpPr>
        <p:spPr>
          <a:xfrm>
            <a:off x="1295400" y="2971800"/>
            <a:ext cx="7010400" cy="3657600"/>
          </a:xfrm>
        </p:spPr>
        <p:txBody>
          <a:bodyPr/>
          <a:lstStyle>
            <a:lvl1pPr>
              <a:defRPr sz="2800" b="1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8382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nav_01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4400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742950" y="71438"/>
            <a:ext cx="8458200" cy="50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200" b="1" kern="1000" spc="200" baseline="0" dirty="0">
                <a:solidFill>
                  <a:srgbClr val="4BACC6">
                    <a:lumMod val="60000"/>
                    <a:lumOff val="40000"/>
                  </a:srgbClr>
                </a:solidFill>
                <a:latin typeface="Arial"/>
              </a:rPr>
              <a:t>COLLECTION DEVELOPMENT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000" baseline="0" dirty="0">
                <a:solidFill>
                  <a:prstClr val="white"/>
                </a:solidFill>
                <a:latin typeface="Georgia"/>
              </a:rPr>
              <a:t>subscriptions </a:t>
            </a:r>
            <a:r>
              <a:rPr lang="en-US" sz="1000" baseline="0" dirty="0">
                <a:solidFill>
                  <a:prstClr val="white"/>
                </a:solidFill>
                <a:latin typeface="Arial"/>
              </a:rPr>
              <a:t> |  </a:t>
            </a:r>
            <a:r>
              <a:rPr lang="en-US" sz="1000" baseline="0" dirty="0">
                <a:solidFill>
                  <a:prstClr val="white"/>
                </a:solidFill>
                <a:latin typeface="Georgia"/>
              </a:rPr>
              <a:t>subject sets </a:t>
            </a:r>
            <a:r>
              <a:rPr lang="en-US" sz="1000" baseline="0" dirty="0">
                <a:solidFill>
                  <a:prstClr val="white"/>
                </a:solidFill>
                <a:latin typeface="Arial"/>
              </a:rPr>
              <a:t> |  </a:t>
            </a:r>
            <a:r>
              <a:rPr lang="en-US" sz="1000" baseline="0" dirty="0">
                <a:solidFill>
                  <a:prstClr val="white"/>
                </a:solidFill>
                <a:latin typeface="Georgia"/>
              </a:rPr>
              <a:t>featured collections</a:t>
            </a:r>
            <a:r>
              <a:rPr lang="en-US" sz="1000" baseline="0" dirty="0">
                <a:solidFill>
                  <a:prstClr val="white"/>
                </a:solidFill>
                <a:latin typeface="Arial"/>
              </a:rPr>
              <a:t>  |  </a:t>
            </a:r>
            <a:r>
              <a:rPr lang="en-US" sz="1000" baseline="0" dirty="0">
                <a:solidFill>
                  <a:prstClr val="white"/>
                </a:solidFill>
                <a:latin typeface="Georgia"/>
              </a:rPr>
              <a:t>custom collections  |  title-by-title selection  |  patron driven acquisition  |  short-term loans </a:t>
            </a:r>
          </a:p>
        </p:txBody>
      </p:sp>
      <p:sp>
        <p:nvSpPr>
          <p:cNvPr id="8" name="Rectangle 7">
            <a:hlinkClick r:id="rId3" action="ppaction://hlinksldjump"/>
          </p:cNvPr>
          <p:cNvSpPr/>
          <p:nvPr userDrawn="1"/>
        </p:nvSpPr>
        <p:spPr>
          <a:xfrm>
            <a:off x="819150" y="304800"/>
            <a:ext cx="8382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9" name="Rectangle 8">
            <a:hlinkClick r:id="rId4" action="ppaction://hlinksldjump"/>
          </p:cNvPr>
          <p:cNvSpPr/>
          <p:nvPr userDrawn="1"/>
        </p:nvSpPr>
        <p:spPr>
          <a:xfrm>
            <a:off x="1657350" y="304800"/>
            <a:ext cx="8382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10" name="Rectangle 9">
            <a:hlinkClick r:id="rId5" action="ppaction://hlinksldjump"/>
          </p:cNvPr>
          <p:cNvSpPr/>
          <p:nvPr userDrawn="1"/>
        </p:nvSpPr>
        <p:spPr>
          <a:xfrm>
            <a:off x="2495550" y="304800"/>
            <a:ext cx="12192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11" name="Rectangle 10">
            <a:hlinkClick r:id="rId6" action="ppaction://hlinksldjump"/>
          </p:cNvPr>
          <p:cNvSpPr/>
          <p:nvPr userDrawn="1"/>
        </p:nvSpPr>
        <p:spPr>
          <a:xfrm>
            <a:off x="3790950" y="304800"/>
            <a:ext cx="11430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12" name="Rectangle 11">
            <a:hlinkClick r:id="" action="ppaction://noaction"/>
          </p:cNvPr>
          <p:cNvSpPr/>
          <p:nvPr userDrawn="1"/>
        </p:nvSpPr>
        <p:spPr>
          <a:xfrm>
            <a:off x="4933950" y="304800"/>
            <a:ext cx="1371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13" name="Rectangle 12">
            <a:hlinkClick r:id="" action="ppaction://noaction"/>
          </p:cNvPr>
          <p:cNvSpPr/>
          <p:nvPr userDrawn="1"/>
        </p:nvSpPr>
        <p:spPr>
          <a:xfrm>
            <a:off x="6305550" y="304800"/>
            <a:ext cx="16002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7905750" y="304800"/>
            <a:ext cx="11430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15" name="Rectangle 14">
            <a:hlinkClick r:id="rId7" action="ppaction://hlinksldjump"/>
          </p:cNvPr>
          <p:cNvSpPr/>
          <p:nvPr userDrawn="1"/>
        </p:nvSpPr>
        <p:spPr>
          <a:xfrm>
            <a:off x="838200" y="0"/>
            <a:ext cx="28194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3863165" y="571500"/>
            <a:ext cx="1002262" cy="1706"/>
          </a:xfrm>
          <a:prstGeom prst="line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  <a:effectLst>
            <a:glow rad="63500">
              <a:schemeClr val="tx1">
                <a:lumMod val="50000"/>
                <a:lumOff val="5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hlinkClick r:id="rId8" action="ppaction://hlinksldjump"/>
          </p:cNvPr>
          <p:cNvSpPr/>
          <p:nvPr userDrawn="1"/>
        </p:nvSpPr>
        <p:spPr>
          <a:xfrm>
            <a:off x="0" y="0"/>
            <a:ext cx="838200" cy="685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5" name="Content Placeholder 13"/>
          <p:cNvSpPr>
            <a:spLocks noGrp="1"/>
          </p:cNvSpPr>
          <p:nvPr>
            <p:ph sz="quarter" idx="10"/>
          </p:nvPr>
        </p:nvSpPr>
        <p:spPr>
          <a:xfrm>
            <a:off x="1295400" y="2971800"/>
            <a:ext cx="7010400" cy="3657600"/>
          </a:xfrm>
        </p:spPr>
        <p:txBody>
          <a:bodyPr/>
          <a:lstStyle>
            <a:lvl1pPr>
              <a:defRPr sz="2800" b="1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8382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nav_01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4400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742950" y="71438"/>
            <a:ext cx="8458200" cy="50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200" b="1" kern="1000" spc="200" baseline="0" dirty="0">
                <a:solidFill>
                  <a:srgbClr val="4BACC6">
                    <a:lumMod val="60000"/>
                    <a:lumOff val="40000"/>
                  </a:srgbClr>
                </a:solidFill>
                <a:latin typeface="Arial"/>
              </a:rPr>
              <a:t>COLLECTION DEVELOPMENT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000" baseline="0" dirty="0">
                <a:solidFill>
                  <a:prstClr val="white"/>
                </a:solidFill>
                <a:latin typeface="Georgia"/>
              </a:rPr>
              <a:t>subscriptions </a:t>
            </a:r>
            <a:r>
              <a:rPr lang="en-US" sz="1000" baseline="0" dirty="0">
                <a:solidFill>
                  <a:prstClr val="white"/>
                </a:solidFill>
                <a:latin typeface="Arial"/>
              </a:rPr>
              <a:t> |  </a:t>
            </a:r>
            <a:r>
              <a:rPr lang="en-US" sz="1000" baseline="0" dirty="0">
                <a:solidFill>
                  <a:prstClr val="white"/>
                </a:solidFill>
                <a:latin typeface="Georgia"/>
              </a:rPr>
              <a:t>subject sets </a:t>
            </a:r>
            <a:r>
              <a:rPr lang="en-US" sz="1000" baseline="0" dirty="0">
                <a:solidFill>
                  <a:prstClr val="white"/>
                </a:solidFill>
                <a:latin typeface="Arial"/>
              </a:rPr>
              <a:t> |  </a:t>
            </a:r>
            <a:r>
              <a:rPr lang="en-US" sz="1000" baseline="0" dirty="0">
                <a:solidFill>
                  <a:prstClr val="white"/>
                </a:solidFill>
                <a:latin typeface="Georgia"/>
              </a:rPr>
              <a:t>featured collections</a:t>
            </a:r>
            <a:r>
              <a:rPr lang="en-US" sz="1000" baseline="0" dirty="0">
                <a:solidFill>
                  <a:prstClr val="white"/>
                </a:solidFill>
                <a:latin typeface="Arial"/>
              </a:rPr>
              <a:t>  |  </a:t>
            </a:r>
            <a:r>
              <a:rPr lang="en-US" sz="1000" baseline="0" dirty="0">
                <a:solidFill>
                  <a:prstClr val="white"/>
                </a:solidFill>
                <a:latin typeface="Georgia"/>
              </a:rPr>
              <a:t>custom collections  |  title-by-title selection  |  patron driven acquisition  |  short-term loans </a:t>
            </a:r>
          </a:p>
        </p:txBody>
      </p:sp>
      <p:sp>
        <p:nvSpPr>
          <p:cNvPr id="8" name="Rectangle 7">
            <a:hlinkClick r:id="rId3" action="ppaction://hlinksldjump"/>
          </p:cNvPr>
          <p:cNvSpPr/>
          <p:nvPr userDrawn="1"/>
        </p:nvSpPr>
        <p:spPr>
          <a:xfrm>
            <a:off x="819150" y="304800"/>
            <a:ext cx="8382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9" name="Rectangle 8">
            <a:hlinkClick r:id="rId4" action="ppaction://hlinksldjump"/>
          </p:cNvPr>
          <p:cNvSpPr/>
          <p:nvPr userDrawn="1"/>
        </p:nvSpPr>
        <p:spPr>
          <a:xfrm>
            <a:off x="1657350" y="304800"/>
            <a:ext cx="8382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10" name="Rectangle 9">
            <a:hlinkClick r:id="rId5" action="ppaction://hlinksldjump"/>
          </p:cNvPr>
          <p:cNvSpPr/>
          <p:nvPr userDrawn="1"/>
        </p:nvSpPr>
        <p:spPr>
          <a:xfrm>
            <a:off x="2495550" y="304800"/>
            <a:ext cx="12192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11" name="Rectangle 10">
            <a:hlinkClick r:id="rId6" action="ppaction://hlinksldjump"/>
          </p:cNvPr>
          <p:cNvSpPr/>
          <p:nvPr userDrawn="1"/>
        </p:nvSpPr>
        <p:spPr>
          <a:xfrm>
            <a:off x="3790950" y="304800"/>
            <a:ext cx="11430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12" name="Rectangle 11">
            <a:hlinkClick r:id="" action="ppaction://noaction"/>
          </p:cNvPr>
          <p:cNvSpPr/>
          <p:nvPr userDrawn="1"/>
        </p:nvSpPr>
        <p:spPr>
          <a:xfrm>
            <a:off x="4933950" y="304800"/>
            <a:ext cx="1371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13" name="Rectangle 12">
            <a:hlinkClick r:id="" action="ppaction://noaction"/>
          </p:cNvPr>
          <p:cNvSpPr/>
          <p:nvPr userDrawn="1"/>
        </p:nvSpPr>
        <p:spPr>
          <a:xfrm>
            <a:off x="6305550" y="304800"/>
            <a:ext cx="16002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7905750" y="304800"/>
            <a:ext cx="11430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15" name="Rectangle 14">
            <a:hlinkClick r:id="rId7" action="ppaction://hlinksldjump"/>
          </p:cNvPr>
          <p:cNvSpPr/>
          <p:nvPr userDrawn="1"/>
        </p:nvSpPr>
        <p:spPr>
          <a:xfrm>
            <a:off x="838200" y="0"/>
            <a:ext cx="28194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 flipV="1">
            <a:off x="5051145" y="570586"/>
            <a:ext cx="1174090" cy="914"/>
          </a:xfrm>
          <a:prstGeom prst="line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  <a:effectLst>
            <a:glow rad="63500">
              <a:schemeClr val="tx1">
                <a:lumMod val="50000"/>
                <a:lumOff val="5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hlinkClick r:id="rId8" action="ppaction://hlinksldjump"/>
          </p:cNvPr>
          <p:cNvSpPr/>
          <p:nvPr userDrawn="1"/>
        </p:nvSpPr>
        <p:spPr>
          <a:xfrm>
            <a:off x="0" y="0"/>
            <a:ext cx="838200" cy="685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5" name="Content Placeholder 13"/>
          <p:cNvSpPr>
            <a:spLocks noGrp="1"/>
          </p:cNvSpPr>
          <p:nvPr>
            <p:ph sz="quarter" idx="10"/>
          </p:nvPr>
        </p:nvSpPr>
        <p:spPr>
          <a:xfrm>
            <a:off x="1295400" y="2971800"/>
            <a:ext cx="7010400" cy="3657600"/>
          </a:xfrm>
        </p:spPr>
        <p:txBody>
          <a:bodyPr/>
          <a:lstStyle>
            <a:lvl1pPr>
              <a:defRPr sz="2800" b="1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8382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nav_01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4400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742950" y="71438"/>
            <a:ext cx="8458200" cy="50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200" b="1" kern="1000" spc="200" baseline="0" dirty="0">
                <a:solidFill>
                  <a:srgbClr val="4BACC6">
                    <a:lumMod val="60000"/>
                    <a:lumOff val="40000"/>
                  </a:srgbClr>
                </a:solidFill>
                <a:latin typeface="Arial"/>
              </a:rPr>
              <a:t>COLLECTION DEVELOPMENT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000" baseline="0" dirty="0">
                <a:solidFill>
                  <a:prstClr val="white"/>
                </a:solidFill>
                <a:latin typeface="Georgia"/>
              </a:rPr>
              <a:t>subscriptions </a:t>
            </a:r>
            <a:r>
              <a:rPr lang="en-US" sz="1000" baseline="0" dirty="0">
                <a:solidFill>
                  <a:prstClr val="white"/>
                </a:solidFill>
                <a:latin typeface="Arial"/>
              </a:rPr>
              <a:t> |  </a:t>
            </a:r>
            <a:r>
              <a:rPr lang="en-US" sz="1000" baseline="0" dirty="0">
                <a:solidFill>
                  <a:prstClr val="white"/>
                </a:solidFill>
                <a:latin typeface="Georgia"/>
              </a:rPr>
              <a:t>subject sets </a:t>
            </a:r>
            <a:r>
              <a:rPr lang="en-US" sz="1000" baseline="0" dirty="0">
                <a:solidFill>
                  <a:prstClr val="white"/>
                </a:solidFill>
                <a:latin typeface="Arial"/>
              </a:rPr>
              <a:t> |  </a:t>
            </a:r>
            <a:r>
              <a:rPr lang="en-US" sz="1000" baseline="0" dirty="0">
                <a:solidFill>
                  <a:prstClr val="white"/>
                </a:solidFill>
                <a:latin typeface="Georgia"/>
              </a:rPr>
              <a:t>featured collections</a:t>
            </a:r>
            <a:r>
              <a:rPr lang="en-US" sz="1000" baseline="0" dirty="0">
                <a:solidFill>
                  <a:prstClr val="white"/>
                </a:solidFill>
                <a:latin typeface="Arial"/>
              </a:rPr>
              <a:t>  |  </a:t>
            </a:r>
            <a:r>
              <a:rPr lang="en-US" sz="1000" baseline="0" dirty="0">
                <a:solidFill>
                  <a:prstClr val="white"/>
                </a:solidFill>
                <a:latin typeface="Georgia"/>
              </a:rPr>
              <a:t>custom collections  |  title-by-title selection  |  patron driven acquisition  |  short-term loans </a:t>
            </a:r>
          </a:p>
        </p:txBody>
      </p:sp>
      <p:sp>
        <p:nvSpPr>
          <p:cNvPr id="8" name="Rectangle 7">
            <a:hlinkClick r:id="rId3" action="ppaction://hlinksldjump"/>
          </p:cNvPr>
          <p:cNvSpPr/>
          <p:nvPr userDrawn="1"/>
        </p:nvSpPr>
        <p:spPr>
          <a:xfrm>
            <a:off x="819150" y="304800"/>
            <a:ext cx="8382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9" name="Rectangle 8">
            <a:hlinkClick r:id="rId4" action="ppaction://hlinksldjump"/>
          </p:cNvPr>
          <p:cNvSpPr/>
          <p:nvPr userDrawn="1"/>
        </p:nvSpPr>
        <p:spPr>
          <a:xfrm>
            <a:off x="1657350" y="304800"/>
            <a:ext cx="8382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10" name="Rectangle 9">
            <a:hlinkClick r:id="rId5" action="ppaction://hlinksldjump"/>
          </p:cNvPr>
          <p:cNvSpPr/>
          <p:nvPr userDrawn="1"/>
        </p:nvSpPr>
        <p:spPr>
          <a:xfrm>
            <a:off x="2495550" y="304800"/>
            <a:ext cx="12192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11" name="Rectangle 10">
            <a:hlinkClick r:id="rId6" action="ppaction://hlinksldjump"/>
          </p:cNvPr>
          <p:cNvSpPr/>
          <p:nvPr userDrawn="1"/>
        </p:nvSpPr>
        <p:spPr>
          <a:xfrm>
            <a:off x="3790950" y="304800"/>
            <a:ext cx="11430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12" name="Rectangle 11">
            <a:hlinkClick r:id="" action="ppaction://noaction"/>
          </p:cNvPr>
          <p:cNvSpPr/>
          <p:nvPr userDrawn="1"/>
        </p:nvSpPr>
        <p:spPr>
          <a:xfrm>
            <a:off x="4933950" y="304800"/>
            <a:ext cx="1371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13" name="Rectangle 12">
            <a:hlinkClick r:id="" action="ppaction://noaction"/>
          </p:cNvPr>
          <p:cNvSpPr/>
          <p:nvPr userDrawn="1"/>
        </p:nvSpPr>
        <p:spPr>
          <a:xfrm>
            <a:off x="6305550" y="304800"/>
            <a:ext cx="16002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7905750" y="304800"/>
            <a:ext cx="11430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15" name="Rectangle 14">
            <a:hlinkClick r:id="rId7" action="ppaction://hlinksldjump"/>
          </p:cNvPr>
          <p:cNvSpPr/>
          <p:nvPr userDrawn="1"/>
        </p:nvSpPr>
        <p:spPr>
          <a:xfrm>
            <a:off x="838200" y="0"/>
            <a:ext cx="28194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 flipV="1">
            <a:off x="6400800" y="563270"/>
            <a:ext cx="1441094" cy="8230"/>
          </a:xfrm>
          <a:prstGeom prst="line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  <a:effectLst>
            <a:glow rad="63500">
              <a:schemeClr val="tx1">
                <a:lumMod val="50000"/>
                <a:lumOff val="5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hlinkClick r:id="rId8" action="ppaction://hlinksldjump"/>
          </p:cNvPr>
          <p:cNvSpPr/>
          <p:nvPr userDrawn="1"/>
        </p:nvSpPr>
        <p:spPr>
          <a:xfrm>
            <a:off x="0" y="0"/>
            <a:ext cx="838200" cy="685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5" name="Content Placeholder 13"/>
          <p:cNvSpPr>
            <a:spLocks noGrp="1"/>
          </p:cNvSpPr>
          <p:nvPr>
            <p:ph sz="quarter" idx="10"/>
          </p:nvPr>
        </p:nvSpPr>
        <p:spPr>
          <a:xfrm>
            <a:off x="1295400" y="2971800"/>
            <a:ext cx="7010400" cy="3657600"/>
          </a:xfrm>
        </p:spPr>
        <p:txBody>
          <a:bodyPr/>
          <a:lstStyle>
            <a:lvl1pPr>
              <a:defRPr sz="2800" b="1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8382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nav_01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4400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742950" y="71438"/>
            <a:ext cx="8458200" cy="50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200" b="1" kern="1000" spc="200" baseline="0" dirty="0">
                <a:solidFill>
                  <a:srgbClr val="4BACC6">
                    <a:lumMod val="60000"/>
                    <a:lumOff val="40000"/>
                  </a:srgbClr>
                </a:solidFill>
                <a:latin typeface="Arial"/>
              </a:rPr>
              <a:t>COLLECTION DEVELOPMENT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000" baseline="0" dirty="0">
                <a:solidFill>
                  <a:prstClr val="white"/>
                </a:solidFill>
                <a:latin typeface="Georgia"/>
              </a:rPr>
              <a:t>subscriptions </a:t>
            </a:r>
            <a:r>
              <a:rPr lang="en-US" sz="1000" baseline="0" dirty="0">
                <a:solidFill>
                  <a:prstClr val="white"/>
                </a:solidFill>
                <a:latin typeface="Arial"/>
              </a:rPr>
              <a:t> |  </a:t>
            </a:r>
            <a:r>
              <a:rPr lang="en-US" sz="1000" baseline="0" dirty="0">
                <a:solidFill>
                  <a:prstClr val="white"/>
                </a:solidFill>
                <a:latin typeface="Georgia"/>
              </a:rPr>
              <a:t>subject sets </a:t>
            </a:r>
            <a:r>
              <a:rPr lang="en-US" sz="1000" baseline="0" dirty="0">
                <a:solidFill>
                  <a:prstClr val="white"/>
                </a:solidFill>
                <a:latin typeface="Arial"/>
              </a:rPr>
              <a:t> |  </a:t>
            </a:r>
            <a:r>
              <a:rPr lang="en-US" sz="1000" baseline="0" dirty="0">
                <a:solidFill>
                  <a:prstClr val="white"/>
                </a:solidFill>
                <a:latin typeface="Georgia"/>
              </a:rPr>
              <a:t>featured collections</a:t>
            </a:r>
            <a:r>
              <a:rPr lang="en-US" sz="1000" baseline="0" dirty="0">
                <a:solidFill>
                  <a:prstClr val="white"/>
                </a:solidFill>
                <a:latin typeface="Arial"/>
              </a:rPr>
              <a:t>  |  </a:t>
            </a:r>
            <a:r>
              <a:rPr lang="en-US" sz="1000" baseline="0" dirty="0">
                <a:solidFill>
                  <a:prstClr val="white"/>
                </a:solidFill>
                <a:latin typeface="Georgia"/>
              </a:rPr>
              <a:t>custom collections  |  title-by-title selection  |  patron driven acquisition  |  short-term loans </a:t>
            </a:r>
          </a:p>
        </p:txBody>
      </p:sp>
      <p:sp>
        <p:nvSpPr>
          <p:cNvPr id="8" name="Rectangle 7">
            <a:hlinkClick r:id="rId3" action="ppaction://hlinksldjump"/>
          </p:cNvPr>
          <p:cNvSpPr/>
          <p:nvPr userDrawn="1"/>
        </p:nvSpPr>
        <p:spPr>
          <a:xfrm>
            <a:off x="819150" y="304800"/>
            <a:ext cx="8382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9" name="Rectangle 8">
            <a:hlinkClick r:id="rId4" action="ppaction://hlinksldjump"/>
          </p:cNvPr>
          <p:cNvSpPr/>
          <p:nvPr userDrawn="1"/>
        </p:nvSpPr>
        <p:spPr>
          <a:xfrm>
            <a:off x="1657350" y="304800"/>
            <a:ext cx="8382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10" name="Rectangle 9">
            <a:hlinkClick r:id="rId5" action="ppaction://hlinksldjump"/>
          </p:cNvPr>
          <p:cNvSpPr/>
          <p:nvPr userDrawn="1"/>
        </p:nvSpPr>
        <p:spPr>
          <a:xfrm>
            <a:off x="2495550" y="304800"/>
            <a:ext cx="12192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11" name="Rectangle 10">
            <a:hlinkClick r:id="rId6" action="ppaction://hlinksldjump"/>
          </p:cNvPr>
          <p:cNvSpPr/>
          <p:nvPr userDrawn="1"/>
        </p:nvSpPr>
        <p:spPr>
          <a:xfrm>
            <a:off x="3790950" y="304800"/>
            <a:ext cx="11430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12" name="Rectangle 11">
            <a:hlinkClick r:id="" action="ppaction://noaction"/>
          </p:cNvPr>
          <p:cNvSpPr/>
          <p:nvPr userDrawn="1"/>
        </p:nvSpPr>
        <p:spPr>
          <a:xfrm>
            <a:off x="4933950" y="304800"/>
            <a:ext cx="1371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13" name="Rectangle 12">
            <a:hlinkClick r:id="" action="ppaction://noaction"/>
          </p:cNvPr>
          <p:cNvSpPr/>
          <p:nvPr userDrawn="1"/>
        </p:nvSpPr>
        <p:spPr>
          <a:xfrm>
            <a:off x="6305550" y="304800"/>
            <a:ext cx="16002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7905750" y="304800"/>
            <a:ext cx="11430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15" name="Rectangle 14">
            <a:hlinkClick r:id="rId7" action="ppaction://hlinksldjump"/>
          </p:cNvPr>
          <p:cNvSpPr/>
          <p:nvPr userDrawn="1"/>
        </p:nvSpPr>
        <p:spPr>
          <a:xfrm>
            <a:off x="838200" y="0"/>
            <a:ext cx="28194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 flipV="1">
            <a:off x="8024774" y="563270"/>
            <a:ext cx="960120" cy="7316"/>
          </a:xfrm>
          <a:prstGeom prst="line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  <a:effectLst>
            <a:glow rad="63500">
              <a:schemeClr val="tx1">
                <a:lumMod val="50000"/>
                <a:lumOff val="5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hlinkClick r:id="rId8" action="ppaction://hlinksldjump"/>
          </p:cNvPr>
          <p:cNvSpPr/>
          <p:nvPr userDrawn="1"/>
        </p:nvSpPr>
        <p:spPr>
          <a:xfrm>
            <a:off x="0" y="0"/>
            <a:ext cx="838200" cy="685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5" name="Content Placeholder 13"/>
          <p:cNvSpPr>
            <a:spLocks noGrp="1"/>
          </p:cNvSpPr>
          <p:nvPr>
            <p:ph sz="quarter" idx="10"/>
          </p:nvPr>
        </p:nvSpPr>
        <p:spPr>
          <a:xfrm>
            <a:off x="1295400" y="2971800"/>
            <a:ext cx="7010400" cy="3657600"/>
          </a:xfrm>
        </p:spPr>
        <p:txBody>
          <a:bodyPr/>
          <a:lstStyle>
            <a:lvl1pPr>
              <a:defRPr sz="2800" b="1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8382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nav_01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4400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742950" y="71438"/>
            <a:ext cx="8458200" cy="50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200" b="1" kern="1000" spc="200" baseline="0" dirty="0">
                <a:solidFill>
                  <a:srgbClr val="4BACC6">
                    <a:lumMod val="60000"/>
                    <a:lumOff val="40000"/>
                  </a:srgbClr>
                </a:solidFill>
                <a:latin typeface="Arial"/>
              </a:rPr>
              <a:t>STREAMLINED WORKFLOW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000" baseline="0" dirty="0">
                <a:solidFill>
                  <a:prstClr val="white"/>
                </a:solidFill>
                <a:latin typeface="Georgia"/>
              </a:rPr>
              <a:t>for users  |  for administrators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819150" y="304800"/>
            <a:ext cx="55245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371600" y="304800"/>
            <a:ext cx="112395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838200" y="0"/>
            <a:ext cx="28194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838200" y="-523875"/>
            <a:ext cx="457200" cy="0"/>
          </a:xfrm>
          <a:prstGeom prst="line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  <a:effectLst>
            <a:glow rad="63500">
              <a:schemeClr val="tx1">
                <a:lumMod val="50000"/>
                <a:lumOff val="5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hlinkClick r:id="rId3" action="ppaction://hlinksldjump"/>
          </p:cNvPr>
          <p:cNvSpPr/>
          <p:nvPr userDrawn="1"/>
        </p:nvSpPr>
        <p:spPr>
          <a:xfrm>
            <a:off x="0" y="0"/>
            <a:ext cx="838200" cy="685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5" name="Content Placeholder 13"/>
          <p:cNvSpPr>
            <a:spLocks noGrp="1"/>
          </p:cNvSpPr>
          <p:nvPr>
            <p:ph sz="quarter" idx="10"/>
          </p:nvPr>
        </p:nvSpPr>
        <p:spPr>
          <a:xfrm>
            <a:off x="1295400" y="2971800"/>
            <a:ext cx="7010400" cy="3657600"/>
          </a:xfrm>
        </p:spPr>
        <p:txBody>
          <a:bodyPr/>
          <a:lstStyle>
            <a:lvl1pPr>
              <a:defRPr sz="2800" b="1"/>
            </a:lvl1pPr>
            <a:lvl2pPr>
              <a:defRPr sz="2000"/>
            </a:lvl2pPr>
            <a:lvl3pPr>
              <a:defRPr sz="1800"/>
            </a:lvl3pPr>
            <a:lvl4pPr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8382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b="0" i="0" baseline="0">
                <a:solidFill>
                  <a:srgbClr val="000000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0BA0D0E2-FD61-46F2-AC62-63A610AB0E53}" type="datetimeFigureOut">
              <a:rPr lang="en-US"/>
              <a:pPr>
                <a:defRPr/>
              </a:pPr>
              <a:t>5/22/2018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b="0" i="0" baseline="0">
                <a:solidFill>
                  <a:srgbClr val="000000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b="0" i="0" baseline="0">
                <a:solidFill>
                  <a:srgbClr val="000000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E31E9DE4-D3D7-4A66-800E-A17AD0D3A7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ORK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nav_01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4400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742950" y="71438"/>
            <a:ext cx="8458200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200" b="1" kern="1000" spc="200" baseline="0" dirty="0">
                <a:solidFill>
                  <a:srgbClr val="4BACC6">
                    <a:lumMod val="60000"/>
                    <a:lumOff val="40000"/>
                  </a:srgbClr>
                </a:solidFill>
                <a:latin typeface="Arial"/>
              </a:rPr>
              <a:t>STREAMLINED WORKFLOW</a:t>
            </a:r>
          </a:p>
        </p:txBody>
      </p:sp>
      <p:sp>
        <p:nvSpPr>
          <p:cNvPr id="8" name="Rectangle 7">
            <a:hlinkClick r:id="rId3" action="ppaction://hlinksldjump"/>
          </p:cNvPr>
          <p:cNvSpPr/>
          <p:nvPr userDrawn="1"/>
        </p:nvSpPr>
        <p:spPr>
          <a:xfrm>
            <a:off x="0" y="0"/>
            <a:ext cx="838200" cy="685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5" name="Content Placeholder 13"/>
          <p:cNvSpPr>
            <a:spLocks noGrp="1"/>
          </p:cNvSpPr>
          <p:nvPr>
            <p:ph sz="quarter" idx="10"/>
          </p:nvPr>
        </p:nvSpPr>
        <p:spPr>
          <a:xfrm>
            <a:off x="1295400" y="2971800"/>
            <a:ext cx="7010400" cy="3657600"/>
          </a:xfrm>
        </p:spPr>
        <p:txBody>
          <a:bodyPr/>
          <a:lstStyle>
            <a:lvl1pPr>
              <a:defRPr sz="2800" b="1"/>
            </a:lvl1pPr>
            <a:lvl2pPr>
              <a:defRPr sz="2000"/>
            </a:lvl2pPr>
            <a:lvl3pPr>
              <a:defRPr sz="1800"/>
            </a:lvl3pPr>
            <a:lvl4pPr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8382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ORK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nav_01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4400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742950" y="71438"/>
            <a:ext cx="8458200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200" b="1" kern="1000" spc="200" baseline="0" dirty="0">
                <a:solidFill>
                  <a:srgbClr val="4BACC6">
                    <a:lumMod val="60000"/>
                    <a:lumOff val="40000"/>
                  </a:srgbClr>
                </a:solidFill>
                <a:latin typeface="Arial"/>
              </a:rPr>
              <a:t>AUDIOBOOKS</a:t>
            </a:r>
          </a:p>
        </p:txBody>
      </p:sp>
      <p:sp>
        <p:nvSpPr>
          <p:cNvPr id="8" name="Rectangle 7">
            <a:hlinkClick r:id="rId3" action="ppaction://hlinksldjump"/>
          </p:cNvPr>
          <p:cNvSpPr/>
          <p:nvPr userDrawn="1"/>
        </p:nvSpPr>
        <p:spPr>
          <a:xfrm>
            <a:off x="0" y="0"/>
            <a:ext cx="838200" cy="685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5" name="Content Placeholder 13"/>
          <p:cNvSpPr>
            <a:spLocks noGrp="1"/>
          </p:cNvSpPr>
          <p:nvPr>
            <p:ph sz="quarter" idx="10"/>
          </p:nvPr>
        </p:nvSpPr>
        <p:spPr>
          <a:xfrm>
            <a:off x="1295400" y="2971800"/>
            <a:ext cx="7010400" cy="3657600"/>
          </a:xfrm>
        </p:spPr>
        <p:txBody>
          <a:bodyPr/>
          <a:lstStyle>
            <a:lvl1pPr>
              <a:defRPr sz="2800" b="1"/>
            </a:lvl1pPr>
            <a:lvl2pPr>
              <a:defRPr sz="2000"/>
            </a:lvl2pPr>
            <a:lvl3pPr>
              <a:defRPr sz="1800"/>
            </a:lvl3pPr>
            <a:lvl4pPr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8382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ORK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nav_01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4400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742950" y="71438"/>
            <a:ext cx="8458200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200" b="1" kern="1000" spc="200" baseline="0" dirty="0">
                <a:solidFill>
                  <a:srgbClr val="4BACC6">
                    <a:lumMod val="60000"/>
                    <a:lumOff val="40000"/>
                  </a:srgbClr>
                </a:solidFill>
                <a:latin typeface="Arial"/>
              </a:rPr>
              <a:t>MAXIMIZE BUDGET</a:t>
            </a:r>
          </a:p>
        </p:txBody>
      </p:sp>
      <p:sp>
        <p:nvSpPr>
          <p:cNvPr id="8" name="Rectangle 7">
            <a:hlinkClick r:id="rId3" action="ppaction://hlinksldjump"/>
          </p:cNvPr>
          <p:cNvSpPr/>
          <p:nvPr userDrawn="1"/>
        </p:nvSpPr>
        <p:spPr>
          <a:xfrm>
            <a:off x="0" y="0"/>
            <a:ext cx="838200" cy="685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5" name="Content Placeholder 13"/>
          <p:cNvSpPr>
            <a:spLocks noGrp="1"/>
          </p:cNvSpPr>
          <p:nvPr>
            <p:ph sz="quarter" idx="10"/>
          </p:nvPr>
        </p:nvSpPr>
        <p:spPr>
          <a:xfrm>
            <a:off x="1295400" y="2971800"/>
            <a:ext cx="7010400" cy="3657600"/>
          </a:xfrm>
        </p:spPr>
        <p:txBody>
          <a:bodyPr/>
          <a:lstStyle>
            <a:lvl1pPr>
              <a:defRPr sz="2800" b="1"/>
            </a:lvl1pPr>
            <a:lvl2pPr>
              <a:defRPr sz="2000"/>
            </a:lvl2pPr>
            <a:lvl3pPr>
              <a:defRPr sz="1800"/>
            </a:lvl3pPr>
            <a:lvl4pPr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8382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ORK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nav_01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4400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742950" y="71438"/>
            <a:ext cx="8458200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200" b="1" kern="1000" spc="200" baseline="0" dirty="0">
                <a:solidFill>
                  <a:srgbClr val="4BACC6">
                    <a:lumMod val="60000"/>
                    <a:lumOff val="40000"/>
                  </a:srgbClr>
                </a:solidFill>
                <a:latin typeface="Arial"/>
              </a:rPr>
              <a:t>MEET CONTENT NEEDS</a:t>
            </a:r>
          </a:p>
        </p:txBody>
      </p:sp>
      <p:sp>
        <p:nvSpPr>
          <p:cNvPr id="8" name="Rectangle 7">
            <a:hlinkClick r:id="rId3" action="ppaction://hlinksldjump"/>
          </p:cNvPr>
          <p:cNvSpPr/>
          <p:nvPr userDrawn="1"/>
        </p:nvSpPr>
        <p:spPr>
          <a:xfrm>
            <a:off x="0" y="0"/>
            <a:ext cx="838200" cy="685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5" name="Content Placeholder 13"/>
          <p:cNvSpPr>
            <a:spLocks noGrp="1"/>
          </p:cNvSpPr>
          <p:nvPr>
            <p:ph sz="quarter" idx="10"/>
          </p:nvPr>
        </p:nvSpPr>
        <p:spPr>
          <a:xfrm>
            <a:off x="1295400" y="2971800"/>
            <a:ext cx="7010400" cy="3657600"/>
          </a:xfrm>
        </p:spPr>
        <p:txBody>
          <a:bodyPr/>
          <a:lstStyle>
            <a:lvl1pPr>
              <a:defRPr sz="2800" b="1"/>
            </a:lvl1pPr>
            <a:lvl2pPr>
              <a:defRPr sz="2000"/>
            </a:lvl2pPr>
            <a:lvl3pPr>
              <a:defRPr sz="1800"/>
            </a:lvl3pPr>
            <a:lvl4pPr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8382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WORK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nav_01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4400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742950" y="71438"/>
            <a:ext cx="8458200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200" b="1" kern="1000" spc="200" baseline="0" dirty="0">
                <a:solidFill>
                  <a:srgbClr val="4BACC6">
                    <a:lumMod val="60000"/>
                    <a:lumOff val="40000"/>
                  </a:srgbClr>
                </a:solidFill>
                <a:latin typeface="Arial"/>
              </a:rPr>
              <a:t>INCREASE USAGE &amp; VALUE FOR END USERS</a:t>
            </a:r>
          </a:p>
        </p:txBody>
      </p:sp>
      <p:sp>
        <p:nvSpPr>
          <p:cNvPr id="8" name="Rectangle 7">
            <a:hlinkClick r:id="rId3" action="ppaction://hlinksldjump"/>
          </p:cNvPr>
          <p:cNvSpPr/>
          <p:nvPr userDrawn="1"/>
        </p:nvSpPr>
        <p:spPr>
          <a:xfrm>
            <a:off x="0" y="0"/>
            <a:ext cx="838200" cy="685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5" name="Content Placeholder 13"/>
          <p:cNvSpPr>
            <a:spLocks noGrp="1"/>
          </p:cNvSpPr>
          <p:nvPr>
            <p:ph sz="quarter" idx="10"/>
          </p:nvPr>
        </p:nvSpPr>
        <p:spPr>
          <a:xfrm>
            <a:off x="1295400" y="2971800"/>
            <a:ext cx="7010400" cy="3657600"/>
          </a:xfrm>
        </p:spPr>
        <p:txBody>
          <a:bodyPr/>
          <a:lstStyle>
            <a:lvl1pPr>
              <a:defRPr sz="2800" b="1"/>
            </a:lvl1pPr>
            <a:lvl2pPr>
              <a:defRPr sz="2000"/>
            </a:lvl2pPr>
            <a:lvl3pPr>
              <a:defRPr sz="1800"/>
            </a:lvl3pPr>
            <a:lvl4pPr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8382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EDS_Bg_Blue_withCorner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305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-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EDS_Bg_Blue_withCorner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305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EDS_Bg_Blue_noHeader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EDS_Bg_Gray_withCorner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EDS_Bg_Gray_withCorner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1075707"/>
            <a:ext cx="7555675" cy="1251857"/>
          </a:xfrm>
        </p:spPr>
        <p:txBody>
          <a:bodyPr anchor="t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805048" y="2493818"/>
            <a:ext cx="5533903" cy="405938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b="0" i="0" baseline="0">
                <a:solidFill>
                  <a:srgbClr val="000000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3B25DA7B-A023-45F3-9CF0-58E8744135D5}" type="datetimeFigureOut">
              <a:rPr lang="en-US"/>
              <a:pPr>
                <a:defRPr/>
              </a:pPr>
              <a:t>5/22/2018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b="0" i="0" baseline="0">
                <a:solidFill>
                  <a:srgbClr val="000000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b="0" i="0" baseline="0">
                <a:solidFill>
                  <a:srgbClr val="000000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43BC08A7-EA38-4FC6-9585-DB5490E70E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fld id="{AEA68C31-7DCC-4DDB-BC4F-6F3686ADF796}" type="datetimeFigureOut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fld id="{877FC6FC-6A4A-4A25-8BD8-85008FD59B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3200" b="1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09800"/>
            <a:ext cx="4038600" cy="39163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09800"/>
            <a:ext cx="4038600" cy="39163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fld id="{620BFEC9-3D0D-45D2-9D54-5A9A755247F2}" type="datetimeFigureOut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fld id="{F3C9DD69-FF92-471B-A9BE-C77DE0A4BD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332038"/>
            <a:ext cx="4040188" cy="63976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971799"/>
            <a:ext cx="4040188" cy="3154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32038"/>
            <a:ext cx="4041775" cy="63976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971799"/>
            <a:ext cx="4041775" cy="3154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fld id="{FB6208BC-E6F9-4DA1-93F2-E93A1A1DF3C4}" type="datetimeFigureOut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fld id="{B7F3C819-9D0A-4F97-8D22-7D0E830586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fld id="{F7EF99BB-F37C-4F36-97DD-BAB3FCA637B4}" type="datetimeFigureOut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fld id="{E412009C-A14B-4445-959F-49CF471590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EDS_Bg_Blue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" y="-19050"/>
            <a:ext cx="91630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fld id="{68B17CE9-E9E5-40AF-B23D-F81B30BDB4C8}" type="datetimeFigureOut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fld id="{4AA92EA1-1FEE-4C42-A2D8-64DFF7323F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fld id="{E89E0514-1731-40F9-9EA8-5A197FAE2FEB}" type="datetimeFigureOut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fld id="{70B29433-D44F-4F45-9B98-59F2198055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EDS_Bg_Blue_withCorner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0"/>
            <a:ext cx="9161463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fld id="{7725BB48-DF8D-4805-A510-A7728687D010}" type="datetimeFigureOut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fld id="{EDB0F123-C125-44EA-BFF8-7D2887E22D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300038" y="-246063"/>
            <a:ext cx="9921876" cy="74787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baseline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b="0" i="0" baseline="0">
                <a:solidFill>
                  <a:srgbClr val="000000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265AD69B-F46F-4262-AB00-91D2EA6335AC}" type="datetimeFigureOut">
              <a:rPr lang="en-US"/>
              <a:pPr>
                <a:defRPr/>
              </a:pPr>
              <a:t>5/22/2018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b="0" i="0" baseline="0">
                <a:solidFill>
                  <a:srgbClr val="000000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b="0" i="0" baseline="0">
                <a:solidFill>
                  <a:srgbClr val="000000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EB9AC965-1F1E-46FD-BCE7-C7C51647A96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EDS_Bg_Blue_withCorner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305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-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EDS_Bg_Blue_withCorner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305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EDS_Bg_Blue_noHeader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EDS_Bg_Gray_withCorner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EDS_Bg_Gray_withCorner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1075707"/>
            <a:ext cx="7555675" cy="1251857"/>
          </a:xfrm>
        </p:spPr>
        <p:txBody>
          <a:bodyPr anchor="t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805048" y="2493818"/>
            <a:ext cx="5533903" cy="405938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>
                <a:latin typeface="Times New Roman" pitchFamily="18" charset="0"/>
                <a:ea typeface="ＭＳ Ｐゴシック" pitchFamily="-84" charset="-128"/>
              </a:defRPr>
            </a:lvl1pPr>
          </a:lstStyle>
          <a:p>
            <a:pPr>
              <a:defRPr/>
            </a:pPr>
            <a:fld id="{4CC3248E-45A6-4ED4-BB55-E6C5FFB00F8F}" type="datetimeFigureOut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>
                <a:latin typeface="Times New Roman" pitchFamily="18" charset="0"/>
                <a:ea typeface="ＭＳ Ｐゴシック" pitchFamily="-8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>
                <a:latin typeface="Times New Roman" pitchFamily="18" charset="0"/>
                <a:ea typeface="ＭＳ Ｐゴシック" pitchFamily="-84" charset="-128"/>
              </a:defRPr>
            </a:lvl1pPr>
          </a:lstStyle>
          <a:p>
            <a:pPr>
              <a:defRPr/>
            </a:pPr>
            <a:fld id="{41954690-1102-4CE9-85F3-0AEA501F73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3200" b="1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09800"/>
            <a:ext cx="4038600" cy="39163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09800"/>
            <a:ext cx="4038600" cy="39163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>
                <a:latin typeface="Times New Roman" pitchFamily="18" charset="0"/>
                <a:ea typeface="ＭＳ Ｐゴシック" pitchFamily="-84" charset="-128"/>
              </a:defRPr>
            </a:lvl1pPr>
          </a:lstStyle>
          <a:p>
            <a:pPr>
              <a:defRPr/>
            </a:pPr>
            <a:fld id="{79EE4DE1-6CD3-491A-BC13-14A306D9DC6E}" type="datetimeFigureOut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>
                <a:latin typeface="Times New Roman" pitchFamily="18" charset="0"/>
                <a:ea typeface="ＭＳ Ｐゴシック" pitchFamily="-8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>
                <a:latin typeface="Times New Roman" pitchFamily="18" charset="0"/>
                <a:ea typeface="ＭＳ Ｐゴシック" pitchFamily="-84" charset="-128"/>
              </a:defRPr>
            </a:lvl1pPr>
          </a:lstStyle>
          <a:p>
            <a:pPr>
              <a:defRPr/>
            </a:pPr>
            <a:fld id="{0B7D5F6C-6479-470D-BAAA-67BD015619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332038"/>
            <a:ext cx="4040188" cy="63976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971799"/>
            <a:ext cx="4040188" cy="3154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32038"/>
            <a:ext cx="4041775" cy="63976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971799"/>
            <a:ext cx="4041775" cy="3154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>
                <a:latin typeface="Times New Roman" pitchFamily="18" charset="0"/>
                <a:ea typeface="ＭＳ Ｐゴシック" pitchFamily="-84" charset="-128"/>
              </a:defRPr>
            </a:lvl1pPr>
          </a:lstStyle>
          <a:p>
            <a:pPr>
              <a:defRPr/>
            </a:pPr>
            <a:fld id="{33AC004B-310E-460D-A54C-5021A6DF0CD1}" type="datetimeFigureOut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>
                <a:latin typeface="Times New Roman" pitchFamily="18" charset="0"/>
                <a:ea typeface="ＭＳ Ｐゴシック" pitchFamily="-8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>
                <a:latin typeface="Times New Roman" pitchFamily="18" charset="0"/>
                <a:ea typeface="ＭＳ Ｐゴシック" pitchFamily="-84" charset="-128"/>
              </a:defRPr>
            </a:lvl1pPr>
          </a:lstStyle>
          <a:p>
            <a:pPr>
              <a:defRPr/>
            </a:pPr>
            <a:fld id="{5DE33ED5-6FDD-4DDE-85EA-6692E14125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>
                <a:latin typeface="Times New Roman" pitchFamily="18" charset="0"/>
                <a:ea typeface="ＭＳ Ｐゴシック" pitchFamily="-84" charset="-128"/>
              </a:defRPr>
            </a:lvl1pPr>
          </a:lstStyle>
          <a:p>
            <a:pPr>
              <a:defRPr/>
            </a:pPr>
            <a:fld id="{FC1DD58E-4146-419C-8728-EEACEB824C01}" type="datetimeFigureOut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>
                <a:latin typeface="Times New Roman" pitchFamily="18" charset="0"/>
                <a:ea typeface="ＭＳ Ｐゴシック" pitchFamily="-8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>
                <a:latin typeface="Times New Roman" pitchFamily="18" charset="0"/>
                <a:ea typeface="ＭＳ Ｐゴシック" pitchFamily="-84" charset="-128"/>
              </a:defRPr>
            </a:lvl1pPr>
          </a:lstStyle>
          <a:p>
            <a:pPr>
              <a:defRPr/>
            </a:pPr>
            <a:fld id="{0F8E5B15-E9A4-4AB3-9DD9-4EB14B8513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b="0" i="0" baseline="0">
                <a:solidFill>
                  <a:srgbClr val="000000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6AA54875-6EC0-4281-82F7-13D2AFAF88B2}" type="datetimeFigureOut">
              <a:rPr lang="en-US"/>
              <a:pPr>
                <a:defRPr/>
              </a:pPr>
              <a:t>5/22/2018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b="0" i="0" baseline="0">
                <a:solidFill>
                  <a:srgbClr val="000000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b="0" i="0" baseline="0">
                <a:solidFill>
                  <a:srgbClr val="000000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A1E893C3-0F19-4A31-8E26-2080DE0CE4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EDS_Bg_Blue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" y="-19050"/>
            <a:ext cx="91630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>
                <a:latin typeface="Times New Roman" pitchFamily="18" charset="0"/>
                <a:ea typeface="ＭＳ Ｐゴシック" pitchFamily="-84" charset="-128"/>
              </a:defRPr>
            </a:lvl1pPr>
          </a:lstStyle>
          <a:p>
            <a:pPr>
              <a:defRPr/>
            </a:pPr>
            <a:fld id="{A7A9D927-0C54-474B-AEA1-9403FE19C2D1}" type="datetimeFigureOut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>
                <a:latin typeface="Times New Roman" pitchFamily="18" charset="0"/>
                <a:ea typeface="ＭＳ Ｐゴシック" pitchFamily="-8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>
                <a:latin typeface="Times New Roman" pitchFamily="18" charset="0"/>
                <a:ea typeface="ＭＳ Ｐゴシック" pitchFamily="-84" charset="-128"/>
              </a:defRPr>
            </a:lvl1pPr>
          </a:lstStyle>
          <a:p>
            <a:pPr>
              <a:defRPr/>
            </a:pPr>
            <a:fld id="{5F926F6E-C7FB-4091-B9A8-301ADE62D5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>
                <a:latin typeface="Times New Roman" pitchFamily="18" charset="0"/>
                <a:ea typeface="ＭＳ Ｐゴシック" pitchFamily="-84" charset="-128"/>
              </a:defRPr>
            </a:lvl1pPr>
          </a:lstStyle>
          <a:p>
            <a:pPr>
              <a:defRPr/>
            </a:pPr>
            <a:fld id="{6023C790-A39B-4157-92F4-B62B33856BB3}" type="datetimeFigureOut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>
                <a:latin typeface="Times New Roman" pitchFamily="18" charset="0"/>
                <a:ea typeface="ＭＳ Ｐゴシック" pitchFamily="-8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>
                <a:latin typeface="Times New Roman" pitchFamily="18" charset="0"/>
                <a:ea typeface="ＭＳ Ｐゴシック" pitchFamily="-84" charset="-128"/>
              </a:defRPr>
            </a:lvl1pPr>
          </a:lstStyle>
          <a:p>
            <a:pPr>
              <a:defRPr/>
            </a:pPr>
            <a:fld id="{2C6DA2D2-1598-4197-B49F-D7EF23042C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EDS_Bg_Blue_withCorner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0"/>
            <a:ext cx="9161463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>
                <a:latin typeface="Times New Roman" pitchFamily="18" charset="0"/>
                <a:ea typeface="ＭＳ Ｐゴシック" pitchFamily="-84" charset="-128"/>
              </a:defRPr>
            </a:lvl1pPr>
          </a:lstStyle>
          <a:p>
            <a:pPr>
              <a:defRPr/>
            </a:pPr>
            <a:fld id="{FCF12FB0-D5E6-48E9-ACC8-0737FACBC826}" type="datetimeFigureOut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>
                <a:latin typeface="Times New Roman" pitchFamily="18" charset="0"/>
                <a:ea typeface="ＭＳ Ｐゴシック" pitchFamily="-8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>
                <a:latin typeface="Times New Roman" pitchFamily="18" charset="0"/>
                <a:ea typeface="ＭＳ Ｐゴシック" pitchFamily="-84" charset="-128"/>
              </a:defRPr>
            </a:lvl1pPr>
          </a:lstStyle>
          <a:p>
            <a:pPr>
              <a:defRPr/>
            </a:pPr>
            <a:fld id="{2BBD12A4-6A4B-4CAE-8487-FD09A91202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300038" y="-246063"/>
            <a:ext cx="9921876" cy="74787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baseline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b="0" i="0" baseline="0">
                <a:solidFill>
                  <a:srgbClr val="000000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3A1C2B86-C088-4B33-B3C2-010F5283773E}" type="datetimeFigureOut">
              <a:rPr lang="en-US"/>
              <a:pPr>
                <a:defRPr/>
              </a:pPr>
              <a:t>5/22/2018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b="0" i="0" baseline="0">
                <a:solidFill>
                  <a:srgbClr val="000000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b="0" i="0" baseline="0">
                <a:solidFill>
                  <a:srgbClr val="000000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CDA5FFB3-D81D-48AB-A7D9-5940F4BFE6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EDS_Bg_Blue_withCorner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305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-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EDS_Bg_Blue_withCorner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305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EDS_Bg_Blue_noHeader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EDS_Bg_Gray_withCorner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EDS_Bg_Gray_withCorner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1075707"/>
            <a:ext cx="7555675" cy="1251857"/>
          </a:xfrm>
        </p:spPr>
        <p:txBody>
          <a:bodyPr anchor="t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805048" y="2493818"/>
            <a:ext cx="5533903" cy="405938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B57CC90A-1004-4159-8936-BB5EDC21B291}" type="datetimeFigureOut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038E09A4-579C-40E1-B4BD-7EEAFE254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3200" b="1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09800"/>
            <a:ext cx="4038600" cy="39163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09800"/>
            <a:ext cx="4038600" cy="39163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E2AF6562-8D1C-4B85-8B11-33448853BCD7}" type="datetimeFigureOut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EA4F04A3-8079-4149-998F-EF85DB966F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332038"/>
            <a:ext cx="4040188" cy="63976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971799"/>
            <a:ext cx="4040188" cy="3154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32038"/>
            <a:ext cx="4041775" cy="63976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971799"/>
            <a:ext cx="4041775" cy="3154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C1A21DEB-B370-41EF-ACD7-8A491F68BFFD}" type="datetimeFigureOut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2E98B5B0-B916-4ADB-B6F8-301DA5EC6F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17" Type="http://schemas.openxmlformats.org/officeDocument/2006/relationships/image" Target="../media/image16.png"/><Relationship Id="rId2" Type="http://schemas.openxmlformats.org/officeDocument/2006/relationships/slideLayout" Target="../slideLayouts/slideLayout118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slideLayout" Target="../slideLayouts/slideLayout144.xml"/><Relationship Id="rId18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34.xml"/><Relationship Id="rId21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17" Type="http://schemas.openxmlformats.org/officeDocument/2006/relationships/slideLayout" Target="../slideLayouts/slideLayout148.xml"/><Relationship Id="rId25" Type="http://schemas.openxmlformats.org/officeDocument/2006/relationships/image" Target="../media/image16.png"/><Relationship Id="rId2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47.xml"/><Relationship Id="rId20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24" Type="http://schemas.openxmlformats.org/officeDocument/2006/relationships/theme" Target="../theme/theme11.xml"/><Relationship Id="rId5" Type="http://schemas.openxmlformats.org/officeDocument/2006/relationships/slideLayout" Target="../slideLayouts/slideLayout136.xml"/><Relationship Id="rId15" Type="http://schemas.openxmlformats.org/officeDocument/2006/relationships/slideLayout" Target="../slideLayouts/slideLayout146.xml"/><Relationship Id="rId23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41.xml"/><Relationship Id="rId19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slideLayout" Target="../slideLayouts/slideLayout145.xml"/><Relationship Id="rId22" Type="http://schemas.openxmlformats.org/officeDocument/2006/relationships/slideLayout" Target="../slideLayouts/slideLayout15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20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slide" Target="../slides/slide2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3.xml"/><Relationship Id="rId17" Type="http://schemas.openxmlformats.org/officeDocument/2006/relationships/slide" Target="../slides/slide6.xml"/><Relationship Id="rId2" Type="http://schemas.openxmlformats.org/officeDocument/2006/relationships/slideLayout" Target="../slideLayouts/slideLayout167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5" Type="http://schemas.openxmlformats.org/officeDocument/2006/relationships/slide" Target="../slides/slide1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slide" Target="../slides/slide2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79.xml"/><Relationship Id="rId7" Type="http://schemas.openxmlformats.org/officeDocument/2006/relationships/theme" Target="../theme/theme14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81.xml"/><Relationship Id="rId10" Type="http://schemas.openxmlformats.org/officeDocument/2006/relationships/image" Target="../media/image24.jpeg"/><Relationship Id="rId4" Type="http://schemas.openxmlformats.org/officeDocument/2006/relationships/slideLayout" Target="../slideLayouts/slideLayout180.xml"/><Relationship Id="rId9" Type="http://schemas.openxmlformats.org/officeDocument/2006/relationships/image" Target="../media/image23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85.xml"/><Relationship Id="rId7" Type="http://schemas.openxmlformats.org/officeDocument/2006/relationships/theme" Target="../theme/theme15.xml"/><Relationship Id="rId2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7.xml"/><Relationship Id="rId10" Type="http://schemas.openxmlformats.org/officeDocument/2006/relationships/image" Target="../media/image24.jpeg"/><Relationship Id="rId4" Type="http://schemas.openxmlformats.org/officeDocument/2006/relationships/slideLayout" Target="../slideLayouts/slideLayout186.xml"/><Relationship Id="rId9" Type="http://schemas.openxmlformats.org/officeDocument/2006/relationships/image" Target="../media/image23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slideLayout" Target="../slideLayouts/slideLayout200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13" Type="http://schemas.openxmlformats.org/officeDocument/2006/relationships/slideLayout" Target="../slideLayouts/slideLayout213.xml"/><Relationship Id="rId18" Type="http://schemas.openxmlformats.org/officeDocument/2006/relationships/slideLayout" Target="../slideLayouts/slideLayout218.xml"/><Relationship Id="rId26" Type="http://schemas.openxmlformats.org/officeDocument/2006/relationships/slideLayout" Target="../slideLayouts/slideLayout226.xml"/><Relationship Id="rId3" Type="http://schemas.openxmlformats.org/officeDocument/2006/relationships/slideLayout" Target="../slideLayouts/slideLayout203.xml"/><Relationship Id="rId21" Type="http://schemas.openxmlformats.org/officeDocument/2006/relationships/slideLayout" Target="../slideLayouts/slideLayout221.xml"/><Relationship Id="rId7" Type="http://schemas.openxmlformats.org/officeDocument/2006/relationships/slideLayout" Target="../slideLayouts/slideLayout207.xml"/><Relationship Id="rId12" Type="http://schemas.openxmlformats.org/officeDocument/2006/relationships/slideLayout" Target="../slideLayouts/slideLayout212.xml"/><Relationship Id="rId17" Type="http://schemas.openxmlformats.org/officeDocument/2006/relationships/slideLayout" Target="../slideLayouts/slideLayout217.xml"/><Relationship Id="rId25" Type="http://schemas.openxmlformats.org/officeDocument/2006/relationships/slideLayout" Target="../slideLayouts/slideLayout225.xml"/><Relationship Id="rId2" Type="http://schemas.openxmlformats.org/officeDocument/2006/relationships/slideLayout" Target="../slideLayouts/slideLayout202.xml"/><Relationship Id="rId16" Type="http://schemas.openxmlformats.org/officeDocument/2006/relationships/slideLayout" Target="../slideLayouts/slideLayout216.xml"/><Relationship Id="rId20" Type="http://schemas.openxmlformats.org/officeDocument/2006/relationships/slideLayout" Target="../slideLayouts/slideLayout220.xml"/><Relationship Id="rId29" Type="http://schemas.openxmlformats.org/officeDocument/2006/relationships/theme" Target="../theme/theme17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24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05.xml"/><Relationship Id="rId15" Type="http://schemas.openxmlformats.org/officeDocument/2006/relationships/slideLayout" Target="../slideLayouts/slideLayout215.xml"/><Relationship Id="rId23" Type="http://schemas.openxmlformats.org/officeDocument/2006/relationships/slideLayout" Target="../slideLayouts/slideLayout223.xml"/><Relationship Id="rId28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210.xml"/><Relationship Id="rId19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Relationship Id="rId14" Type="http://schemas.openxmlformats.org/officeDocument/2006/relationships/slideLayout" Target="../slideLayouts/slideLayout214.xml"/><Relationship Id="rId22" Type="http://schemas.openxmlformats.org/officeDocument/2006/relationships/slideLayout" Target="../slideLayouts/slideLayout222.xml"/><Relationship Id="rId27" Type="http://schemas.openxmlformats.org/officeDocument/2006/relationships/slideLayout" Target="../slideLayouts/slideLayout227.xml"/><Relationship Id="rId30" Type="http://schemas.openxmlformats.org/officeDocument/2006/relationships/image" Target="../media/image26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31.xml"/><Relationship Id="rId7" Type="http://schemas.openxmlformats.org/officeDocument/2006/relationships/theme" Target="../theme/theme18.xml"/><Relationship Id="rId2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33.xml"/><Relationship Id="rId10" Type="http://schemas.openxmlformats.org/officeDocument/2006/relationships/image" Target="../media/image24.jpeg"/><Relationship Id="rId4" Type="http://schemas.openxmlformats.org/officeDocument/2006/relationships/slideLayout" Target="../slideLayouts/slideLayout232.xml"/><Relationship Id="rId9" Type="http://schemas.openxmlformats.org/officeDocument/2006/relationships/image" Target="../media/image2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56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71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87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92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Screen shot 2013-02-04 at 12.56.36 PM.png"/>
          <p:cNvPicPr>
            <a:picLocks noChangeAspect="1"/>
          </p:cNvPicPr>
          <p:nvPr userDrawn="1"/>
        </p:nvPicPr>
        <p:blipFill>
          <a:blip r:embed="rId15" cstate="print"/>
          <a:srcRect l="7448" r="8180" b="40030"/>
          <a:stretch>
            <a:fillRect/>
          </a:stretch>
        </p:blipFill>
        <p:spPr bwMode="auto">
          <a:xfrm>
            <a:off x="0" y="6270625"/>
            <a:ext cx="9144000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10" descr="Screen shot 2013-02-04 at 12.56.36 PM.png"/>
          <p:cNvPicPr>
            <a:picLocks noChangeAspect="1"/>
          </p:cNvPicPr>
          <p:nvPr userDrawn="1"/>
        </p:nvPicPr>
        <p:blipFill>
          <a:blip r:embed="rId16" cstate="print"/>
          <a:srcRect l="7448" r="8180"/>
          <a:stretch>
            <a:fillRect/>
          </a:stretch>
        </p:blipFill>
        <p:spPr bwMode="auto">
          <a:xfrm>
            <a:off x="0" y="0"/>
            <a:ext cx="91440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920" r:id="rId1"/>
    <p:sldLayoutId id="2147485904" r:id="rId2"/>
    <p:sldLayoutId id="2147485921" r:id="rId3"/>
    <p:sldLayoutId id="2147485922" r:id="rId4"/>
    <p:sldLayoutId id="2147485923" r:id="rId5"/>
    <p:sldLayoutId id="2147485924" r:id="rId6"/>
    <p:sldLayoutId id="2147485925" r:id="rId7"/>
    <p:sldLayoutId id="2147485926" r:id="rId8"/>
    <p:sldLayoutId id="2147485927" r:id="rId9"/>
    <p:sldLayoutId id="2147485928" r:id="rId10"/>
    <p:sldLayoutId id="2147485929" r:id="rId11"/>
    <p:sldLayoutId id="2147486035" r:id="rId12"/>
    <p:sldLayoutId id="2147485917" r:id="rId13"/>
  </p:sldLayoutIdLst>
  <p:transition>
    <p:fad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171450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631950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1028" name="Picture 8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413" y="6615113"/>
            <a:ext cx="80327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TextBox 9"/>
          <p:cNvSpPr txBox="1">
            <a:spLocks noChangeArrowheads="1"/>
          </p:cNvSpPr>
          <p:nvPr userDrawn="1"/>
        </p:nvSpPr>
        <p:spPr bwMode="auto">
          <a:xfrm>
            <a:off x="265113" y="6577013"/>
            <a:ext cx="17748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i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i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i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i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n-US" sz="1000" i="0" baseline="0">
                <a:solidFill>
                  <a:srgbClr val="0E316B"/>
                </a:solidFill>
                <a:latin typeface="Arial" panose="020B0604020202020204" pitchFamily="34" charset="0"/>
                <a:cs typeface="+mn-cs"/>
              </a:rPr>
              <a:t>|  www.ebsco.com</a:t>
            </a:r>
          </a:p>
        </p:txBody>
      </p:sp>
      <p:sp>
        <p:nvSpPr>
          <p:cNvPr id="1030" name="TextBox 11"/>
          <p:cNvSpPr txBox="1">
            <a:spLocks noChangeArrowheads="1"/>
          </p:cNvSpPr>
          <p:nvPr userDrawn="1"/>
        </p:nvSpPr>
        <p:spPr bwMode="auto">
          <a:xfrm>
            <a:off x="-33338" y="6577013"/>
            <a:ext cx="4492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i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i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i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i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i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fld id="{1C732A84-0F6B-4649-B16F-B1C2D7635B1B}" type="slidenum">
              <a:rPr lang="en-US" altLang="en-US" sz="1000" i="0" baseline="0" smtClean="0">
                <a:solidFill>
                  <a:srgbClr val="454545"/>
                </a:solidFill>
                <a:latin typeface="Arial" panose="020B0604020202020204" pitchFamily="34" charset="0"/>
                <a:cs typeface="+mn-cs"/>
              </a:rPr>
              <a:pPr algn="ctr">
                <a:defRPr/>
              </a:pPr>
              <a:t>‹#›</a:t>
            </a:fld>
            <a:endParaRPr lang="en-US" altLang="en-US" sz="1000" i="0" baseline="0">
              <a:solidFill>
                <a:srgbClr val="454545"/>
              </a:solidFill>
              <a:latin typeface="Arial" panose="020B0604020202020204" pitchFamily="34" charset="0"/>
              <a:cs typeface="+mn-cs"/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1538288" y="6702425"/>
            <a:ext cx="65913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8374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49" r:id="rId1"/>
    <p:sldLayoutId id="2147486050" r:id="rId2"/>
    <p:sldLayoutId id="2147486051" r:id="rId3"/>
    <p:sldLayoutId id="2147486052" r:id="rId4"/>
    <p:sldLayoutId id="2147486053" r:id="rId5"/>
    <p:sldLayoutId id="2147486054" r:id="rId6"/>
    <p:sldLayoutId id="2147486055" r:id="rId7"/>
    <p:sldLayoutId id="2147486056" r:id="rId8"/>
    <p:sldLayoutId id="2147486057" r:id="rId9"/>
    <p:sldLayoutId id="2147486058" r:id="rId10"/>
    <p:sldLayoutId id="2147486059" r:id="rId11"/>
    <p:sldLayoutId id="2147486060" r:id="rId12"/>
    <p:sldLayoutId id="2147486061" r:id="rId13"/>
    <p:sldLayoutId id="2147486062" r:id="rId14"/>
    <p:sldLayoutId id="2147486063" r:id="rId15"/>
  </p:sldLayoutIdLst>
  <p:transition spd="med">
    <p:fade/>
  </p:transition>
  <p:hf hdr="0" ftr="0" dt="0"/>
  <p:txStyles>
    <p:titleStyle>
      <a:lvl1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anose="020B0604020202020204" pitchFamily="34" charset="0"/>
        </a:defRPr>
      </a:lvl5pPr>
      <a:lvl6pPr marL="457200" algn="l" rtl="0" fontAlgn="base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anose="020B0604020202020204" pitchFamily="34" charset="0"/>
        </a:defRPr>
      </a:lvl6pPr>
      <a:lvl7pPr marL="914400" algn="l" rtl="0" fontAlgn="base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anose="020B0604020202020204" pitchFamily="34" charset="0"/>
        </a:defRPr>
      </a:lvl7pPr>
      <a:lvl8pPr marL="1371600" algn="l" rtl="0" fontAlgn="base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anose="020B0604020202020204" pitchFamily="34" charset="0"/>
        </a:defRPr>
      </a:lvl8pPr>
      <a:lvl9pPr marL="1828800" algn="l" rtl="0" fontAlgn="base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11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rgbClr val="454545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11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−"/>
        <a:defRPr sz="2400" kern="1200">
          <a:solidFill>
            <a:srgbClr val="454545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11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454545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11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454545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11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45454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601"/>
            <a:ext cx="8229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0862"/>
            <a:ext cx="8229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265545" y="6576536"/>
            <a:ext cx="177512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57175"/>
            <a:r>
              <a:rPr lang="en-US" sz="600" dirty="0">
                <a:solidFill>
                  <a:srgbClr val="0E316B"/>
                </a:solidFill>
                <a:latin typeface="Myriad Pro Light" panose="020B0603030403020204" pitchFamily="34" charset="0"/>
              </a:rPr>
              <a:t>|  www.ebsco.com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33453" y="6576537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 defTabSz="257175"/>
            <a:fld id="{09848EAD-0F7B-4937-B01B-BB4372B1E0EA}" type="slidenum">
              <a:rPr lang="en-US" sz="563">
                <a:solidFill>
                  <a:srgbClr val="454545"/>
                </a:solidFill>
                <a:latin typeface="Myriad Pro" panose="020B0503030403020204" pitchFamily="34" charset="0"/>
              </a:rPr>
              <a:pPr algn="ctr" defTabSz="257175"/>
              <a:t>‹#›</a:t>
            </a:fld>
            <a:endParaRPr lang="en-US" sz="563" dirty="0">
              <a:solidFill>
                <a:srgbClr val="454545"/>
              </a:solidFill>
              <a:latin typeface="Myriad Pro" panose="020B0503030403020204" pitchFamily="34" charset="0"/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971550" y="6701883"/>
            <a:ext cx="740664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8200" y="6614475"/>
            <a:ext cx="597788" cy="17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76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65" r:id="rId1"/>
    <p:sldLayoutId id="2147486066" r:id="rId2"/>
    <p:sldLayoutId id="2147486067" r:id="rId3"/>
    <p:sldLayoutId id="2147486068" r:id="rId4"/>
    <p:sldLayoutId id="2147486069" r:id="rId5"/>
    <p:sldLayoutId id="2147486070" r:id="rId6"/>
    <p:sldLayoutId id="2147486071" r:id="rId7"/>
    <p:sldLayoutId id="2147486072" r:id="rId8"/>
    <p:sldLayoutId id="2147486073" r:id="rId9"/>
    <p:sldLayoutId id="2147486074" r:id="rId10"/>
    <p:sldLayoutId id="2147486075" r:id="rId11"/>
    <p:sldLayoutId id="2147486076" r:id="rId12"/>
    <p:sldLayoutId id="2147486077" r:id="rId13"/>
    <p:sldLayoutId id="2147486078" r:id="rId14"/>
    <p:sldLayoutId id="2147486079" r:id="rId15"/>
    <p:sldLayoutId id="2147486080" r:id="rId16"/>
    <p:sldLayoutId id="2147486081" r:id="rId17"/>
    <p:sldLayoutId id="2147486082" r:id="rId18"/>
    <p:sldLayoutId id="2147486083" r:id="rId19"/>
    <p:sldLayoutId id="2147486084" r:id="rId20"/>
    <p:sldLayoutId id="2147486085" r:id="rId21"/>
    <p:sldLayoutId id="2147486086" r:id="rId22"/>
    <p:sldLayoutId id="2147486087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514350" rtl="0" eaLnBrk="1" latinLnBrk="0" hangingPunct="1">
        <a:lnSpc>
          <a:spcPct val="110000"/>
        </a:lnSpc>
        <a:spcBef>
          <a:spcPct val="0"/>
        </a:spcBef>
        <a:buNone/>
        <a:defRPr sz="3300" b="0" kern="1200">
          <a:solidFill>
            <a:schemeClr val="accent1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100000"/>
        </a:lnSpc>
        <a:spcBef>
          <a:spcPts val="450"/>
        </a:spcBef>
        <a:spcAft>
          <a:spcPts val="450"/>
        </a:spcAft>
        <a:buFont typeface="Arial" panose="020B0604020202020204" pitchFamily="34" charset="0"/>
        <a:buChar char="•"/>
        <a:defRPr sz="2100" kern="1200">
          <a:solidFill>
            <a:schemeClr val="accent4"/>
          </a:solidFill>
          <a:latin typeface="Myriad Pro" panose="020B0503030403020204" pitchFamily="34" charset="0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100000"/>
        </a:lnSpc>
        <a:spcBef>
          <a:spcPts val="450"/>
        </a:spcBef>
        <a:spcAft>
          <a:spcPts val="450"/>
        </a:spcAft>
        <a:buFont typeface="Arial" panose="020B0604020202020204" pitchFamily="34" charset="0"/>
        <a:buChar char="−"/>
        <a:defRPr sz="1350" kern="1200">
          <a:solidFill>
            <a:schemeClr val="accent4"/>
          </a:solidFill>
          <a:latin typeface="Myriad Pro" panose="020B0503030403020204" pitchFamily="34" charset="0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100000"/>
        </a:lnSpc>
        <a:spcBef>
          <a:spcPts val="450"/>
        </a:spcBef>
        <a:spcAft>
          <a:spcPts val="450"/>
        </a:spcAft>
        <a:buFont typeface="Arial" panose="020B0604020202020204" pitchFamily="34" charset="0"/>
        <a:buChar char="•"/>
        <a:defRPr sz="1125" kern="1200">
          <a:solidFill>
            <a:schemeClr val="accent4"/>
          </a:solidFill>
          <a:latin typeface="Myriad Pro" panose="020B0503030403020204" pitchFamily="34" charset="0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100000"/>
        </a:lnSpc>
        <a:spcBef>
          <a:spcPts val="450"/>
        </a:spcBef>
        <a:spcAft>
          <a:spcPts val="450"/>
        </a:spcAft>
        <a:buFont typeface="Arial" panose="020B0604020202020204" pitchFamily="34" charset="0"/>
        <a:buChar char="•"/>
        <a:defRPr sz="1013" kern="1200">
          <a:solidFill>
            <a:schemeClr val="accent4"/>
          </a:solidFill>
          <a:latin typeface="Myriad Pro" panose="020B0503030403020204" pitchFamily="34" charset="0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100000"/>
        </a:lnSpc>
        <a:spcBef>
          <a:spcPts val="450"/>
        </a:spcBef>
        <a:spcAft>
          <a:spcPts val="450"/>
        </a:spcAft>
        <a:buFont typeface="Arial" panose="020B0604020202020204" pitchFamily="34" charset="0"/>
        <a:buChar char="•"/>
        <a:defRPr sz="1013" kern="1200">
          <a:solidFill>
            <a:schemeClr val="accent4"/>
          </a:solidFill>
          <a:latin typeface="Myriad Pro" panose="020B0503030403020204" pitchFamily="34" charset="0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fld id="{D341767A-26D6-47DB-ABC5-10A9655FA78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hangingPunct="0">
              <a:defRPr/>
            </a:pPr>
            <a:fld id="{353EC609-8761-4255-8DC7-E7B25E04ABAC}" type="slidenum">
              <a:rPr lang="en-US" altLang="en-US"/>
              <a:pPr eaLnBrk="0" hangingPunct="0">
                <a:defRPr/>
              </a:pPr>
              <a:t>‹#›</a:t>
            </a:fld>
            <a:endParaRPr lang="en-US" altLang="en-US"/>
          </a:p>
        </p:txBody>
      </p:sp>
      <p:pic>
        <p:nvPicPr>
          <p:cNvPr id="1031" name="Picture 6" descr="DoItYourself_PPT_Background_woodGrain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12"/>
          <a:stretch>
            <a:fillRect/>
          </a:stretch>
        </p:blipFill>
        <p:spPr bwMode="auto">
          <a:xfrm>
            <a:off x="0" y="624840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3918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89" r:id="rId1"/>
    <p:sldLayoutId id="2147486090" r:id="rId2"/>
    <p:sldLayoutId id="2147486091" r:id="rId3"/>
    <p:sldLayoutId id="2147486092" r:id="rId4"/>
    <p:sldLayoutId id="2147486093" r:id="rId5"/>
    <p:sldLayoutId id="2147486094" r:id="rId6"/>
    <p:sldLayoutId id="2147486095" r:id="rId7"/>
    <p:sldLayoutId id="2147486096" r:id="rId8"/>
    <p:sldLayoutId id="2147486097" r:id="rId9"/>
    <p:sldLayoutId id="2147486098" r:id="rId10"/>
    <p:sldLayoutId id="2147486099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59411D"/>
        </a:buClr>
        <a:buFont typeface="Arial" panose="020B0604020202020204" pitchFamily="34" charset="0"/>
        <a:buChar char="•"/>
        <a:defRPr sz="3200" kern="1200">
          <a:solidFill>
            <a:srgbClr val="A87E4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59411D"/>
        </a:buClr>
        <a:buFont typeface="Arial" panose="020B0604020202020204" pitchFamily="34" charset="0"/>
        <a:buChar char="–"/>
        <a:defRPr sz="2800" kern="1200">
          <a:solidFill>
            <a:srgbClr val="A87E46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59411D"/>
        </a:buClr>
        <a:buFont typeface="Arial" panose="020B0604020202020204" pitchFamily="34" charset="0"/>
        <a:buChar char="•"/>
        <a:defRPr sz="2400" kern="1200">
          <a:solidFill>
            <a:srgbClr val="A87E46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59411D"/>
        </a:buClr>
        <a:buFont typeface="Arial" panose="020B0604020202020204" pitchFamily="34" charset="0"/>
        <a:buChar char="–"/>
        <a:defRPr sz="2000" kern="1200">
          <a:solidFill>
            <a:srgbClr val="A87E46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59411D"/>
        </a:buClr>
        <a:buFont typeface="Arial" panose="020B0604020202020204" pitchFamily="34" charset="0"/>
        <a:buChar char="»"/>
        <a:defRPr sz="2000" kern="1200">
          <a:solidFill>
            <a:srgbClr val="A87E4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12" name="Round Same Side Corner Rectangle 11">
            <a:hlinkClick r:id="rId13" action="ppaction://hlinksldjump"/>
          </p:cNvPr>
          <p:cNvSpPr/>
          <p:nvPr userDrawn="1"/>
        </p:nvSpPr>
        <p:spPr>
          <a:xfrm>
            <a:off x="1828800" y="106680"/>
            <a:ext cx="1104900" cy="274320"/>
          </a:xfrm>
          <a:prstGeom prst="round2SameRect">
            <a:avLst/>
          </a:prstGeom>
          <a:solidFill>
            <a:schemeClr val="bg2"/>
          </a:solidFill>
          <a:ln>
            <a:noFill/>
          </a:ln>
          <a:effectLst>
            <a:glow>
              <a:schemeClr val="accent1"/>
            </a:glow>
            <a:outerShdw blurRad="76200" dir="18900000" sy="23000" kx="-1200000" algn="bl" rotWithShape="0">
              <a:prstClr val="black">
                <a:alpha val="20000"/>
              </a:prstClr>
            </a:outerShdw>
            <a:softEdge rad="127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aseline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Solutions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8CE5A33-663E-4BFA-8544-76692CC7222E}" type="datetimeFigureOut">
              <a:rPr lang="en-US" baseline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5/22/2018</a:t>
            </a:fld>
            <a:endParaRPr lang="en-US" baseline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aseline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1A75EFD-7521-4A60-BF01-FF9543BA48B7}" type="slidenum">
              <a:rPr lang="en-US" baseline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aseline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3" name="Round Same Side Corner Rectangle 12">
            <a:hlinkClick r:id="rId14" action="ppaction://hlinksldjump"/>
          </p:cNvPr>
          <p:cNvSpPr/>
          <p:nvPr userDrawn="1"/>
        </p:nvSpPr>
        <p:spPr>
          <a:xfrm>
            <a:off x="4724400" y="106680"/>
            <a:ext cx="1943100" cy="274320"/>
          </a:xfrm>
          <a:prstGeom prst="round2SameRect">
            <a:avLst/>
          </a:prstGeom>
          <a:solidFill>
            <a:schemeClr val="bg2"/>
          </a:solidFill>
          <a:ln>
            <a:noFill/>
          </a:ln>
          <a:effectLst>
            <a:glow>
              <a:schemeClr val="accent1"/>
            </a:glow>
            <a:outerShdw blurRad="76200" dir="18900000" sy="23000" kx="-1200000" algn="bl" rotWithShape="0">
              <a:prstClr val="black">
                <a:alpha val="20000"/>
              </a:prstClr>
            </a:outerShdw>
            <a:softEdge rad="127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aseline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Catalog Enrichment</a:t>
            </a:r>
          </a:p>
        </p:txBody>
      </p:sp>
      <p:sp>
        <p:nvSpPr>
          <p:cNvPr id="14" name="Round Same Side Corner Rectangle 13">
            <a:hlinkClick r:id="" action="ppaction://noaction"/>
          </p:cNvPr>
          <p:cNvSpPr/>
          <p:nvPr userDrawn="1"/>
        </p:nvSpPr>
        <p:spPr>
          <a:xfrm>
            <a:off x="6743700" y="106680"/>
            <a:ext cx="2247900" cy="274320"/>
          </a:xfrm>
          <a:prstGeom prst="round2SameRect">
            <a:avLst/>
          </a:prstGeom>
          <a:solidFill>
            <a:schemeClr val="bg2"/>
          </a:solidFill>
          <a:ln>
            <a:noFill/>
          </a:ln>
          <a:effectLst>
            <a:glow>
              <a:schemeClr val="accent1"/>
            </a:glow>
            <a:outerShdw blurRad="76200" dir="18900000" sy="23000" kx="-1200000" algn="bl" rotWithShape="0">
              <a:prstClr val="black">
                <a:alpha val="20000"/>
              </a:prstClr>
            </a:outerShdw>
            <a:softEdge rad="127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aseline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Outreach and Marketing</a:t>
            </a:r>
          </a:p>
        </p:txBody>
      </p:sp>
      <p:sp>
        <p:nvSpPr>
          <p:cNvPr id="16" name="Round Same Side Corner Rectangle 15">
            <a:hlinkClick r:id="rId15" action="ppaction://hlinksldjump"/>
          </p:cNvPr>
          <p:cNvSpPr/>
          <p:nvPr userDrawn="1"/>
        </p:nvSpPr>
        <p:spPr>
          <a:xfrm>
            <a:off x="685800" y="106680"/>
            <a:ext cx="1066800" cy="274320"/>
          </a:xfrm>
          <a:prstGeom prst="round2SameRect">
            <a:avLst/>
          </a:prstGeom>
          <a:solidFill>
            <a:schemeClr val="bg2"/>
          </a:solidFill>
          <a:ln>
            <a:noFill/>
          </a:ln>
          <a:effectLst>
            <a:glow>
              <a:schemeClr val="accent1"/>
            </a:glow>
            <a:outerShdw blurRad="76200" dir="18900000" sy="23000" kx="-1200000" algn="bl" rotWithShape="0">
              <a:prstClr val="black">
                <a:alpha val="20000"/>
              </a:prstClr>
            </a:outerShdw>
            <a:softEdge rad="127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aseline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Home</a:t>
            </a:r>
          </a:p>
        </p:txBody>
      </p:sp>
      <p:pic>
        <p:nvPicPr>
          <p:cNvPr id="1026" name="Picture 2" descr="\\FS-NOVNETSTR\Sharing\Sales_Marketing_CustomerSatisfaction\Marketing\LogosandBranding\Nov_FaceBook_200x200.png">
            <a:hlinkClick r:id="" action="ppaction://hlinkshowjump?jump=firstslide"/>
          </p:cNvPr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274320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 Same Side Corner Rectangle 14">
            <a:hlinkClick r:id="rId17" action="ppaction://hlinksldjump"/>
          </p:cNvPr>
          <p:cNvSpPr/>
          <p:nvPr userDrawn="1"/>
        </p:nvSpPr>
        <p:spPr>
          <a:xfrm>
            <a:off x="3009900" y="106680"/>
            <a:ext cx="1638300" cy="274320"/>
          </a:xfrm>
          <a:prstGeom prst="round2SameRect">
            <a:avLst/>
          </a:prstGeom>
          <a:solidFill>
            <a:schemeClr val="bg2"/>
          </a:solidFill>
          <a:ln>
            <a:noFill/>
          </a:ln>
          <a:effectLst>
            <a:glow>
              <a:schemeClr val="accent1"/>
            </a:glow>
            <a:outerShdw blurRad="76200" dir="18900000" sy="23000" kx="-1200000" algn="bl" rotWithShape="0">
              <a:prstClr val="black">
                <a:alpha val="20000"/>
              </a:prstClr>
            </a:outerShdw>
            <a:softEdge rad="127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aseline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Book Discovery</a:t>
            </a:r>
          </a:p>
        </p:txBody>
      </p:sp>
    </p:spTree>
    <p:extLst>
      <p:ext uri="{BB962C8B-B14F-4D97-AF65-F5344CB8AC3E}">
        <p14:creationId xmlns:p14="http://schemas.microsoft.com/office/powerpoint/2010/main" val="1848729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01" r:id="rId1"/>
    <p:sldLayoutId id="2147486102" r:id="rId2"/>
    <p:sldLayoutId id="2147486103" r:id="rId3"/>
    <p:sldLayoutId id="2147486104" r:id="rId4"/>
    <p:sldLayoutId id="2147486105" r:id="rId5"/>
    <p:sldLayoutId id="2147486106" r:id="rId6"/>
    <p:sldLayoutId id="2147486107" r:id="rId7"/>
    <p:sldLayoutId id="2147486108" r:id="rId8"/>
    <p:sldLayoutId id="2147486109" r:id="rId9"/>
    <p:sldLayoutId id="2147486110" r:id="rId10"/>
    <p:sldLayoutId id="21474861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0"/>
            <a:ext cx="9144000" cy="6248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>
              <a:solidFill>
                <a:prstClr val="white"/>
              </a:solidFill>
            </a:endParaRPr>
          </a:p>
        </p:txBody>
      </p:sp>
      <p:sp>
        <p:nvSpPr>
          <p:cNvPr id="307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grpSp>
        <p:nvGrpSpPr>
          <p:cNvPr id="3078" name="Group 9"/>
          <p:cNvGrpSpPr>
            <a:grpSpLocks/>
          </p:cNvGrpSpPr>
          <p:nvPr userDrawn="1"/>
        </p:nvGrpSpPr>
        <p:grpSpPr bwMode="auto">
          <a:xfrm>
            <a:off x="7107238" y="6376988"/>
            <a:ext cx="1884362" cy="349250"/>
            <a:chOff x="6868391" y="6367041"/>
            <a:chExt cx="1884219" cy="348950"/>
          </a:xfrm>
        </p:grpSpPr>
        <p:pic>
          <p:nvPicPr>
            <p:cNvPr id="3083" name="Picture 10" descr="Logo_Horizontal.png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47" b="5762"/>
            <a:stretch>
              <a:fillRect/>
            </a:stretch>
          </p:blipFill>
          <p:spPr bwMode="auto">
            <a:xfrm>
              <a:off x="7838209" y="6367041"/>
              <a:ext cx="914401" cy="348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4" name="Content Placeholder 19" descr="EIS Logo_CMYK_Vertical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8391" y="6380018"/>
              <a:ext cx="932254" cy="327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 13"/>
          <p:cNvSpPr/>
          <p:nvPr userDrawn="1"/>
        </p:nvSpPr>
        <p:spPr>
          <a:xfrm>
            <a:off x="2873375" y="6400800"/>
            <a:ext cx="4092575" cy="282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aseline="0" dirty="0">
                <a:solidFill>
                  <a:srgbClr val="183053"/>
                </a:solidFill>
                <a:cs typeface="Arial" pitchFamily="34" charset="0"/>
              </a:rPr>
              <a:t>Public Libraries &amp; School Libraries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988175" y="6400800"/>
            <a:ext cx="0" cy="3048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entagon 15"/>
          <p:cNvSpPr/>
          <p:nvPr userDrawn="1"/>
        </p:nvSpPr>
        <p:spPr>
          <a:xfrm>
            <a:off x="0" y="5813425"/>
            <a:ext cx="1143000" cy="857250"/>
          </a:xfrm>
          <a:prstGeom prst="homePlate">
            <a:avLst>
              <a:gd name="adj" fmla="val 3393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>
              <a:solidFill>
                <a:prstClr val="white"/>
              </a:solidFill>
            </a:endParaRPr>
          </a:p>
        </p:txBody>
      </p:sp>
      <p:pic>
        <p:nvPicPr>
          <p:cNvPr id="3082" name="Picture 12" descr="LibrarySymbolLaptop-Wifi_BandW_reversed.JPG"/>
          <p:cNvPicPr>
            <a:picLocks noChangeAspect="1"/>
          </p:cNvPicPr>
          <p:nvPr userDrawn="1"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5908675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886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13" r:id="rId1"/>
    <p:sldLayoutId id="2147486114" r:id="rId2"/>
    <p:sldLayoutId id="2147486115" r:id="rId3"/>
    <p:sldLayoutId id="2147486116" r:id="rId4"/>
    <p:sldLayoutId id="2147486117" r:id="rId5"/>
    <p:sldLayoutId id="2147486118" r:id="rId6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8A46F"/>
        </a:buClr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8A46F"/>
        </a:buClr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8A46F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8A46F"/>
        </a:buClr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8A46F"/>
        </a:buClr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>
              <a:solidFill>
                <a:prstClr val="white"/>
              </a:solidFill>
            </a:endParaRPr>
          </a:p>
        </p:txBody>
      </p:sp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grpSp>
        <p:nvGrpSpPr>
          <p:cNvPr id="2053" name="Group 9"/>
          <p:cNvGrpSpPr>
            <a:grpSpLocks/>
          </p:cNvGrpSpPr>
          <p:nvPr userDrawn="1"/>
        </p:nvGrpSpPr>
        <p:grpSpPr bwMode="auto">
          <a:xfrm>
            <a:off x="7107238" y="6376988"/>
            <a:ext cx="1884362" cy="349250"/>
            <a:chOff x="6868391" y="6367041"/>
            <a:chExt cx="1884219" cy="348950"/>
          </a:xfrm>
        </p:grpSpPr>
        <p:pic>
          <p:nvPicPr>
            <p:cNvPr id="2058" name="Picture 10" descr="Logo_Horizontal.png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47" b="5762"/>
            <a:stretch>
              <a:fillRect/>
            </a:stretch>
          </p:blipFill>
          <p:spPr bwMode="auto">
            <a:xfrm>
              <a:off x="7838209" y="6367041"/>
              <a:ext cx="914401" cy="348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Content Placeholder 19" descr="EIS Logo_CMYK_Vertical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8391" y="6380018"/>
              <a:ext cx="932254" cy="327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 13"/>
          <p:cNvSpPr/>
          <p:nvPr userDrawn="1"/>
        </p:nvSpPr>
        <p:spPr>
          <a:xfrm>
            <a:off x="2873375" y="6400800"/>
            <a:ext cx="4092575" cy="282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aseline="0" dirty="0">
                <a:solidFill>
                  <a:srgbClr val="183053"/>
                </a:solidFill>
                <a:cs typeface="Arial" pitchFamily="34" charset="0"/>
              </a:rPr>
              <a:t>Public Libraries &amp; School Libraries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988175" y="6400800"/>
            <a:ext cx="0" cy="3048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entagon 15"/>
          <p:cNvSpPr/>
          <p:nvPr userDrawn="1"/>
        </p:nvSpPr>
        <p:spPr>
          <a:xfrm>
            <a:off x="0" y="5813425"/>
            <a:ext cx="1143000" cy="857250"/>
          </a:xfrm>
          <a:prstGeom prst="homePlate">
            <a:avLst>
              <a:gd name="adj" fmla="val 3393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>
              <a:solidFill>
                <a:prstClr val="white"/>
              </a:solidFill>
            </a:endParaRPr>
          </a:p>
        </p:txBody>
      </p:sp>
      <p:pic>
        <p:nvPicPr>
          <p:cNvPr id="2057" name="Picture 12" descr="LibrarySymbolLaptop-Wifi_BandW_reversed.JPG"/>
          <p:cNvPicPr>
            <a:picLocks noChangeAspect="1"/>
          </p:cNvPicPr>
          <p:nvPr userDrawn="1"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5908675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803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20" r:id="rId1"/>
    <p:sldLayoutId id="2147486121" r:id="rId2"/>
    <p:sldLayoutId id="2147486122" r:id="rId3"/>
    <p:sldLayoutId id="2147486123" r:id="rId4"/>
    <p:sldLayoutId id="2147486124" r:id="rId5"/>
    <p:sldLayoutId id="2147486125" r:id="rId6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rgbClr val="08A46F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8A46F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8A46F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8A46F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8A46F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rgbClr val="08A46F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rgbClr val="08A46F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rgbClr val="08A46F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rgbClr val="08A46F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8A46F"/>
        </a:buClr>
        <a:buFont typeface="Arial" panose="020B0604020202020204" pitchFamily="34" charset="0"/>
        <a:buChar char="•"/>
        <a:defRPr sz="3200" kern="1200">
          <a:solidFill>
            <a:srgbClr val="373737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8A46F"/>
        </a:buClr>
        <a:buFont typeface="Arial" panose="020B0604020202020204" pitchFamily="34" charset="0"/>
        <a:buChar char="–"/>
        <a:defRPr sz="2800" kern="1200">
          <a:solidFill>
            <a:srgbClr val="373737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8A46F"/>
        </a:buClr>
        <a:buFont typeface="Arial" panose="020B0604020202020204" pitchFamily="34" charset="0"/>
        <a:buChar char="•"/>
        <a:defRPr sz="2400" kern="1200">
          <a:solidFill>
            <a:srgbClr val="373737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8A46F"/>
        </a:buClr>
        <a:buFont typeface="Arial" panose="020B0604020202020204" pitchFamily="34" charset="0"/>
        <a:buChar char="–"/>
        <a:defRPr sz="2000" kern="1200">
          <a:solidFill>
            <a:srgbClr val="373737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8A46F"/>
        </a:buClr>
        <a:buFont typeface="Arial" panose="020B0604020202020204" pitchFamily="34" charset="0"/>
        <a:buChar char="»"/>
        <a:defRPr sz="2000" kern="1200">
          <a:solidFill>
            <a:srgbClr val="373737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D51E868-4EE6-473E-867A-88561BA11340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0F195FE-6DAA-4FB0-8786-2B21A5C4E84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664369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25943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27" r:id="rId1"/>
    <p:sldLayoutId id="2147486128" r:id="rId2"/>
    <p:sldLayoutId id="2147486129" r:id="rId3"/>
    <p:sldLayoutId id="2147486130" r:id="rId4"/>
    <p:sldLayoutId id="2147486131" r:id="rId5"/>
    <p:sldLayoutId id="2147486132" r:id="rId6"/>
    <p:sldLayoutId id="2147486133" r:id="rId7"/>
    <p:sldLayoutId id="2147486134" r:id="rId8"/>
    <p:sldLayoutId id="2147486135" r:id="rId9"/>
    <p:sldLayoutId id="2147486136" r:id="rId10"/>
    <p:sldLayoutId id="2147486137" r:id="rId11"/>
    <p:sldLayoutId id="214748613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825" kern="1200" cap="all" spc="15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5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Gill Sans MT" panose="020B0502020104020203" pitchFamily="34" charset="0"/>
        <a:buChar char="–"/>
        <a:defRPr sz="13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Gill Sans MT" panose="020B0502020104020203" pitchFamily="34" charset="0"/>
        <a:buChar char="–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Gill Sans MT" panose="020B0502020104020203" pitchFamily="34" charset="0"/>
        <a:buChar char="–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Gill Sans MT" panose="020B0502020104020203" pitchFamily="34" charset="0"/>
        <a:buChar char="–"/>
        <a:defRPr sz="105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05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473336"/>
            <a:ext cx="78867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631981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99158" y="6576534"/>
            <a:ext cx="1331347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>
                <a:solidFill>
                  <a:srgbClr val="0E316B"/>
                </a:solidFill>
              </a:rPr>
              <a:t>|  www.ebsco.com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25090" y="6576534"/>
            <a:ext cx="337625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750" smtClean="0">
                <a:solidFill>
                  <a:schemeClr val="tx2"/>
                </a:solidFill>
              </a:rPr>
              <a:pPr algn="ctr"/>
              <a:t>‹#›</a:t>
            </a:fld>
            <a:endParaRPr lang="en-US" sz="750" dirty="0">
              <a:solidFill>
                <a:schemeClr val="tx2"/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154152" y="6701882"/>
            <a:ext cx="7210804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858" y="6599832"/>
            <a:ext cx="623167" cy="1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11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40" r:id="rId1"/>
    <p:sldLayoutId id="2147486141" r:id="rId2"/>
    <p:sldLayoutId id="2147486142" r:id="rId3"/>
    <p:sldLayoutId id="2147486143" r:id="rId4"/>
    <p:sldLayoutId id="2147486144" r:id="rId5"/>
    <p:sldLayoutId id="2147486145" r:id="rId6"/>
    <p:sldLayoutId id="2147486146" r:id="rId7"/>
    <p:sldLayoutId id="2147486147" r:id="rId8"/>
    <p:sldLayoutId id="2147486148" r:id="rId9"/>
    <p:sldLayoutId id="2147486149" r:id="rId10"/>
    <p:sldLayoutId id="2147486150" r:id="rId11"/>
    <p:sldLayoutId id="2147486151" r:id="rId12"/>
    <p:sldLayoutId id="2147486152" r:id="rId13"/>
    <p:sldLayoutId id="2147486153" r:id="rId14"/>
    <p:sldLayoutId id="2147486154" r:id="rId15"/>
    <p:sldLayoutId id="2147486155" r:id="rId16"/>
    <p:sldLayoutId id="2147486156" r:id="rId17"/>
    <p:sldLayoutId id="2147486157" r:id="rId18"/>
    <p:sldLayoutId id="2147486158" r:id="rId19"/>
    <p:sldLayoutId id="2147486159" r:id="rId20"/>
    <p:sldLayoutId id="2147486160" r:id="rId21"/>
    <p:sldLayoutId id="2147486161" r:id="rId22"/>
    <p:sldLayoutId id="2147486162" r:id="rId23"/>
    <p:sldLayoutId id="2147486163" r:id="rId24"/>
    <p:sldLayoutId id="2147486164" r:id="rId25"/>
    <p:sldLayoutId id="2147486165" r:id="rId26"/>
    <p:sldLayoutId id="2147486166" r:id="rId27"/>
    <p:sldLayoutId id="2147486167" r:id="rId2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85800" rtl="0" eaLnBrk="1" latinLnBrk="0" hangingPunct="1">
        <a:lnSpc>
          <a:spcPct val="110000"/>
        </a:lnSpc>
        <a:spcBef>
          <a:spcPct val="0"/>
        </a:spcBef>
        <a:buNone/>
        <a:defRPr sz="24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10000"/>
        </a:lnSpc>
        <a:spcBef>
          <a:spcPts val="675"/>
        </a:spcBef>
        <a:buFont typeface="Arial" panose="020B0604020202020204" pitchFamily="34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10000"/>
        </a:lnSpc>
        <a:spcBef>
          <a:spcPts val="675"/>
        </a:spcBef>
        <a:buFont typeface="Arial" panose="020B0604020202020204" pitchFamily="34" charset="0"/>
        <a:buChar char="−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10000"/>
        </a:lnSpc>
        <a:spcBef>
          <a:spcPts val="675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10000"/>
        </a:lnSpc>
        <a:spcBef>
          <a:spcPts val="675"/>
        </a:spcBef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10000"/>
        </a:lnSpc>
        <a:spcBef>
          <a:spcPts val="675"/>
        </a:spcBef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EAAF00D-7B6A-4075-991E-80330ABA835F}"/>
              </a:ext>
            </a:extLst>
          </p:cNvPr>
          <p:cNvSpPr/>
          <p:nvPr userDrawn="1"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51" name="Title Placeholder 1">
            <a:extLst>
              <a:ext uri="{FF2B5EF4-FFF2-40B4-BE49-F238E27FC236}">
                <a16:creationId xmlns:a16="http://schemas.microsoft.com/office/drawing/2014/main" id="{B124F2B2-9521-4F10-8D3B-91218B72495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2" name="Text Placeholder 2">
            <a:extLst>
              <a:ext uri="{FF2B5EF4-FFF2-40B4-BE49-F238E27FC236}">
                <a16:creationId xmlns:a16="http://schemas.microsoft.com/office/drawing/2014/main" id="{743813CF-CDC9-4863-8C24-0FCE88B18F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grpSp>
        <p:nvGrpSpPr>
          <p:cNvPr id="2053" name="Group 9">
            <a:extLst>
              <a:ext uri="{FF2B5EF4-FFF2-40B4-BE49-F238E27FC236}">
                <a16:creationId xmlns:a16="http://schemas.microsoft.com/office/drawing/2014/main" id="{C237246C-857D-4940-B8C3-A547DC536FA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107238" y="6376988"/>
            <a:ext cx="1884362" cy="349250"/>
            <a:chOff x="6868391" y="6367041"/>
            <a:chExt cx="1884219" cy="348950"/>
          </a:xfrm>
        </p:grpSpPr>
        <p:pic>
          <p:nvPicPr>
            <p:cNvPr id="2058" name="Picture 10" descr="Logo_Horizontal.png">
              <a:extLst>
                <a:ext uri="{FF2B5EF4-FFF2-40B4-BE49-F238E27FC236}">
                  <a16:creationId xmlns:a16="http://schemas.microsoft.com/office/drawing/2014/main" id="{9B3307AA-A920-4EB2-A713-1D877F4421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47" b="5762"/>
            <a:stretch>
              <a:fillRect/>
            </a:stretch>
          </p:blipFill>
          <p:spPr bwMode="auto">
            <a:xfrm>
              <a:off x="7838209" y="6367041"/>
              <a:ext cx="914401" cy="348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Content Placeholder 19" descr="EIS Logo_CMYK_Vertical.png">
              <a:extLst>
                <a:ext uri="{FF2B5EF4-FFF2-40B4-BE49-F238E27FC236}">
                  <a16:creationId xmlns:a16="http://schemas.microsoft.com/office/drawing/2014/main" id="{B9F87ECA-66FD-4F2A-839D-E078847C6C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8391" y="6380018"/>
              <a:ext cx="932254" cy="327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2D34D92-76D4-49E5-A5A0-5BA98D9A316C}"/>
              </a:ext>
            </a:extLst>
          </p:cNvPr>
          <p:cNvSpPr/>
          <p:nvPr userDrawn="1"/>
        </p:nvSpPr>
        <p:spPr>
          <a:xfrm>
            <a:off x="2873375" y="6400800"/>
            <a:ext cx="4092575" cy="282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183053"/>
                </a:solidFill>
                <a:cs typeface="Arial" pitchFamily="34" charset="0"/>
              </a:rPr>
              <a:t>Public Libraries &amp; School Libraries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D5AEA01-20CF-4873-9FEC-105B2ECE44F8}"/>
              </a:ext>
            </a:extLst>
          </p:cNvPr>
          <p:cNvCxnSpPr/>
          <p:nvPr userDrawn="1"/>
        </p:nvCxnSpPr>
        <p:spPr>
          <a:xfrm>
            <a:off x="6988175" y="6400800"/>
            <a:ext cx="0" cy="3048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entagon 15">
            <a:extLst>
              <a:ext uri="{FF2B5EF4-FFF2-40B4-BE49-F238E27FC236}">
                <a16:creationId xmlns:a16="http://schemas.microsoft.com/office/drawing/2014/main" id="{DE28436E-DB5E-47A0-A495-C08B09EB0B01}"/>
              </a:ext>
            </a:extLst>
          </p:cNvPr>
          <p:cNvSpPr/>
          <p:nvPr userDrawn="1"/>
        </p:nvSpPr>
        <p:spPr>
          <a:xfrm>
            <a:off x="0" y="5813425"/>
            <a:ext cx="1143000" cy="857250"/>
          </a:xfrm>
          <a:prstGeom prst="homePlate">
            <a:avLst>
              <a:gd name="adj" fmla="val 3393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057" name="Picture 12" descr="LibrarySymbolLaptop-Wifi_BandW_reversed.JPG">
            <a:extLst>
              <a:ext uri="{FF2B5EF4-FFF2-40B4-BE49-F238E27FC236}">
                <a16:creationId xmlns:a16="http://schemas.microsoft.com/office/drawing/2014/main" id="{12711B5D-125F-41B1-9645-60594A2E926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5908675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8100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69" r:id="rId1"/>
    <p:sldLayoutId id="2147486170" r:id="rId2"/>
    <p:sldLayoutId id="2147486171" r:id="rId3"/>
    <p:sldLayoutId id="2147486172" r:id="rId4"/>
    <p:sldLayoutId id="2147486173" r:id="rId5"/>
    <p:sldLayoutId id="2147486174" r:id="rId6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rgbClr val="08A46F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8A46F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8A46F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8A46F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8A46F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rgbClr val="08A46F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rgbClr val="08A46F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rgbClr val="08A46F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rgbClr val="08A46F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8A46F"/>
        </a:buClr>
        <a:buFont typeface="Arial" panose="020B0604020202020204" pitchFamily="34" charset="0"/>
        <a:buChar char="•"/>
        <a:defRPr sz="3200" kern="1200">
          <a:solidFill>
            <a:srgbClr val="373737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8A46F"/>
        </a:buClr>
        <a:buFont typeface="Arial" panose="020B0604020202020204" pitchFamily="34" charset="0"/>
        <a:buChar char="–"/>
        <a:defRPr sz="2800" kern="1200">
          <a:solidFill>
            <a:srgbClr val="373737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8A46F"/>
        </a:buClr>
        <a:buFont typeface="Arial" panose="020B0604020202020204" pitchFamily="34" charset="0"/>
        <a:buChar char="•"/>
        <a:defRPr sz="2400" kern="1200">
          <a:solidFill>
            <a:srgbClr val="373737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8A46F"/>
        </a:buClr>
        <a:buFont typeface="Arial" panose="020B0604020202020204" pitchFamily="34" charset="0"/>
        <a:buChar char="–"/>
        <a:defRPr sz="2000" kern="1200">
          <a:solidFill>
            <a:srgbClr val="373737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8A46F"/>
        </a:buClr>
        <a:buFont typeface="Arial" panose="020B0604020202020204" pitchFamily="34" charset="0"/>
        <a:buChar char="»"/>
        <a:defRPr sz="2000" kern="1200">
          <a:solidFill>
            <a:srgbClr val="373737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Poet3_slide.jp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baseline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9A21009C-84AF-41CB-98B9-52AFF9D5B357}" type="datetimeFigureOut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aseline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aseline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64ED1212-6875-4126-8877-D8F9D3AC47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30" r:id="rId1"/>
    <p:sldLayoutId id="2147485931" r:id="rId2"/>
    <p:sldLayoutId id="2147485932" r:id="rId3"/>
    <p:sldLayoutId id="2147485933" r:id="rId4"/>
    <p:sldLayoutId id="2147485934" r:id="rId5"/>
    <p:sldLayoutId id="2147485935" r:id="rId6"/>
    <p:sldLayoutId id="2147485936" r:id="rId7"/>
    <p:sldLayoutId id="2147485937" r:id="rId8"/>
    <p:sldLayoutId id="2147485938" r:id="rId9"/>
    <p:sldLayoutId id="2147485939" r:id="rId10"/>
    <p:sldLayoutId id="21474859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Garamond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Garamond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Garamond" pitchFamily="18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Garamond" pitchFamily="18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Garamond" pitchFamily="18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Garamond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 descr="Poet3_slide.jp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0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baseline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6AEA1CDD-86FA-4B25-BED1-470134A0A2C0}" type="datetimeFigureOut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aseline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aseline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C1C84EA-7FA0-4E70-8EC2-64F7729F74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41" r:id="rId1"/>
    <p:sldLayoutId id="2147485942" r:id="rId2"/>
    <p:sldLayoutId id="2147485943" r:id="rId3"/>
    <p:sldLayoutId id="2147485944" r:id="rId4"/>
    <p:sldLayoutId id="2147485945" r:id="rId5"/>
    <p:sldLayoutId id="2147485946" r:id="rId6"/>
    <p:sldLayoutId id="2147485947" r:id="rId7"/>
    <p:sldLayoutId id="2147485948" r:id="rId8"/>
    <p:sldLayoutId id="2147485949" r:id="rId9"/>
    <p:sldLayoutId id="2147485950" r:id="rId10"/>
    <p:sldLayoutId id="21474859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Garamond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Garamond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Garamond" pitchFamily="18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Garamond" pitchFamily="18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Garamond" pitchFamily="18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Garamond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white_grad.png"/>
          <p:cNvPicPr>
            <a:picLocks noChangeAspect="1"/>
          </p:cNvPicPr>
          <p:nvPr userDrawn="1"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aseline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6A84641-67B3-43B8-9986-260005C13230}" type="datetimeFigureOut">
              <a:rPr lang="en-US"/>
              <a:pPr>
                <a:defRPr/>
              </a:pPr>
              <a:t>5/22/2018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aseline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aseline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3542023-5C95-439C-967C-B4103C7986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52" r:id="rId1"/>
    <p:sldLayoutId id="2147485953" r:id="rId2"/>
    <p:sldLayoutId id="2147485954" r:id="rId3"/>
    <p:sldLayoutId id="2147485955" r:id="rId4"/>
    <p:sldLayoutId id="2147485956" r:id="rId5"/>
    <p:sldLayoutId id="2147485957" r:id="rId6"/>
    <p:sldLayoutId id="2147485958" r:id="rId7"/>
    <p:sldLayoutId id="2147485959" r:id="rId8"/>
    <p:sldLayoutId id="2147485960" r:id="rId9"/>
    <p:sldLayoutId id="2147485961" r:id="rId10"/>
    <p:sldLayoutId id="2147485962" r:id="rId11"/>
    <p:sldLayoutId id="2147485963" r:id="rId12"/>
    <p:sldLayoutId id="2147485964" r:id="rId13"/>
    <p:sldLayoutId id="2147485965" r:id="rId14"/>
    <p:sldLayoutId id="2147485966" r:id="rId15"/>
    <p:sldLayoutId id="2147485967" r:id="rId16"/>
    <p:sldLayoutId id="2147485968" r:id="rId17"/>
    <p:sldLayoutId id="2147485969" r:id="rId18"/>
    <p:sldLayoutId id="2147485970" r:id="rId19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Georgia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ts val="6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EDS_Header.png"/>
          <p:cNvPicPr>
            <a:picLocks noChangeAspect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0"/>
            <a:ext cx="9144000" cy="131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066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514600"/>
            <a:ext cx="8229600" cy="361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baseline="0">
                <a:solidFill>
                  <a:srgbClr val="898989"/>
                </a:solidFill>
                <a:latin typeface="Arial" pitchFamily="34" charset="0"/>
                <a:ea typeface="ＭＳ Ｐゴシック" pitchFamily="-84" charset="-128"/>
                <a:cs typeface="+mn-cs"/>
              </a:defRPr>
            </a:lvl1pPr>
          </a:lstStyle>
          <a:p>
            <a:pPr>
              <a:defRPr/>
            </a:pPr>
            <a:fld id="{39843A17-DD45-491D-9618-5CC8C5E87981}" type="datetimeFigureOut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pitchFamily="33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aseline="0">
                <a:solidFill>
                  <a:srgbClr val="898989"/>
                </a:solidFill>
                <a:latin typeface="Arial" pitchFamily="34" charset="0"/>
                <a:ea typeface="ＭＳ Ｐゴシック" pitchFamily="-84" charset="-128"/>
                <a:cs typeface="+mn-cs"/>
              </a:defRPr>
            </a:lvl1pPr>
          </a:lstStyle>
          <a:p>
            <a:pPr>
              <a:defRPr/>
            </a:pPr>
            <a:fld id="{42B44B5F-706E-48A4-8794-E376876426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83" r:id="rId1"/>
    <p:sldLayoutId id="2147485984" r:id="rId2"/>
    <p:sldLayoutId id="2147485985" r:id="rId3"/>
    <p:sldLayoutId id="2147485986" r:id="rId4"/>
    <p:sldLayoutId id="2147485987" r:id="rId5"/>
    <p:sldLayoutId id="2147485988" r:id="rId6"/>
    <p:sldLayoutId id="2147485989" r:id="rId7"/>
    <p:sldLayoutId id="2147485990" r:id="rId8"/>
    <p:sldLayoutId id="2147485991" r:id="rId9"/>
    <p:sldLayoutId id="2147485992" r:id="rId10"/>
    <p:sldLayoutId id="2147485993" r:id="rId11"/>
    <p:sldLayoutId id="2147485994" r:id="rId12"/>
    <p:sldLayoutId id="2147485995" r:id="rId13"/>
    <p:sldLayoutId id="2147485996" r:id="rId14"/>
    <p:sldLayoutId id="2147485997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ts val="600"/>
        </a:spcBef>
        <a:spcAft>
          <a:spcPts val="60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742950" indent="-285750" algn="l" rtl="0" eaLnBrk="0" fontAlgn="base" hangingPunct="0">
        <a:spcBef>
          <a:spcPct val="0"/>
        </a:spcBef>
        <a:spcAft>
          <a:spcPts val="60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Arial" charset="0"/>
          <a:cs typeface="Arial" charset="0"/>
        </a:defRPr>
      </a:lvl2pPr>
      <a:lvl3pPr marL="1143000" indent="-228600" algn="l" rtl="0" eaLnBrk="0" fontAlgn="base" hangingPunct="0">
        <a:spcBef>
          <a:spcPct val="0"/>
        </a:spcBef>
        <a:spcAft>
          <a:spcPts val="60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Arial" charset="0"/>
          <a:cs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Arial" charset="0"/>
          <a:cs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Arial" charset="0"/>
          <a:cs typeface="Arial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EDS_Header.png"/>
          <p:cNvPicPr>
            <a:picLocks noChangeAspect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0"/>
            <a:ext cx="9144000" cy="131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066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514600"/>
            <a:ext cx="8229600" cy="361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12268B51-FE6E-4FCA-90A6-D1A1EB2586D6}" type="datetimeFigureOut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2CD0BE99-0A87-4B62-BA13-195B0E30C1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98" r:id="rId1"/>
    <p:sldLayoutId id="2147485999" r:id="rId2"/>
    <p:sldLayoutId id="2147486000" r:id="rId3"/>
    <p:sldLayoutId id="2147486001" r:id="rId4"/>
    <p:sldLayoutId id="2147486002" r:id="rId5"/>
    <p:sldLayoutId id="2147486003" r:id="rId6"/>
    <p:sldLayoutId id="2147486004" r:id="rId7"/>
    <p:sldLayoutId id="2147486005" r:id="rId8"/>
    <p:sldLayoutId id="2147486006" r:id="rId9"/>
    <p:sldLayoutId id="2147486007" r:id="rId10"/>
    <p:sldLayoutId id="2147486008" r:id="rId11"/>
    <p:sldLayoutId id="2147486009" r:id="rId12"/>
    <p:sldLayoutId id="2147486010" r:id="rId13"/>
    <p:sldLayoutId id="2147486011" r:id="rId14"/>
    <p:sldLayoutId id="2147486012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ts val="600"/>
        </a:spcBef>
        <a:spcAft>
          <a:spcPts val="60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0"/>
        </a:spcBef>
        <a:spcAft>
          <a:spcPts val="60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Arial" charset="0"/>
        </a:defRPr>
      </a:lvl2pPr>
      <a:lvl3pPr marL="1143000" indent="-228600" algn="l" rtl="0" eaLnBrk="0" fontAlgn="base" hangingPunct="0">
        <a:spcBef>
          <a:spcPct val="0"/>
        </a:spcBef>
        <a:spcAft>
          <a:spcPts val="60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 descr="white_grad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2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05" r:id="rId1"/>
    <p:sldLayoutId id="2147485906" r:id="rId2"/>
    <p:sldLayoutId id="2147485907" r:id="rId3"/>
    <p:sldLayoutId id="2147485908" r:id="rId4"/>
    <p:sldLayoutId id="2147485909" r:id="rId5"/>
    <p:sldLayoutId id="2147485910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Georgia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 descr="EDS_Header.png"/>
          <p:cNvPicPr>
            <a:picLocks noChangeAspect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0"/>
            <a:ext cx="9144000" cy="131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066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4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514600"/>
            <a:ext cx="8229600" cy="361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baseline="0">
                <a:solidFill>
                  <a:srgbClr val="898989"/>
                </a:solidFill>
                <a:latin typeface="Arial" pitchFamily="34" charset="0"/>
                <a:ea typeface="ＭＳ Ｐゴシック" pitchFamily="-84" charset="-128"/>
                <a:cs typeface="+mn-cs"/>
              </a:defRPr>
            </a:lvl1pPr>
          </a:lstStyle>
          <a:p>
            <a:pPr>
              <a:defRPr/>
            </a:pPr>
            <a:fld id="{A363F369-C0BF-4E18-ADBE-D19DC1E632F3}" type="datetimeFigureOut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pitchFamily="33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aseline="0">
                <a:solidFill>
                  <a:srgbClr val="898989"/>
                </a:solidFill>
                <a:latin typeface="Arial" pitchFamily="34" charset="0"/>
                <a:ea typeface="ＭＳ Ｐゴシック" pitchFamily="-84" charset="-128"/>
                <a:cs typeface="+mn-cs"/>
              </a:defRPr>
            </a:lvl1pPr>
          </a:lstStyle>
          <a:p>
            <a:pPr>
              <a:defRPr/>
            </a:pPr>
            <a:fld id="{EC0D11A9-7555-4B26-A56D-C338B30456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14" r:id="rId1"/>
    <p:sldLayoutId id="2147486015" r:id="rId2"/>
    <p:sldLayoutId id="2147486016" r:id="rId3"/>
    <p:sldLayoutId id="2147486017" r:id="rId4"/>
    <p:sldLayoutId id="2147486018" r:id="rId5"/>
    <p:sldLayoutId id="2147486019" r:id="rId6"/>
    <p:sldLayoutId id="2147486020" r:id="rId7"/>
    <p:sldLayoutId id="2147486021" r:id="rId8"/>
    <p:sldLayoutId id="2147486022" r:id="rId9"/>
    <p:sldLayoutId id="2147486023" r:id="rId10"/>
    <p:sldLayoutId id="2147486024" r:id="rId11"/>
    <p:sldLayoutId id="2147486025" r:id="rId12"/>
    <p:sldLayoutId id="2147486026" r:id="rId13"/>
    <p:sldLayoutId id="2147486027" r:id="rId14"/>
    <p:sldLayoutId id="2147486028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ts val="600"/>
        </a:spcBef>
        <a:spcAft>
          <a:spcPts val="60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742950" indent="-285750" algn="l" rtl="0" eaLnBrk="0" fontAlgn="base" hangingPunct="0">
        <a:spcBef>
          <a:spcPct val="0"/>
        </a:spcBef>
        <a:spcAft>
          <a:spcPts val="60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Arial" charset="0"/>
          <a:cs typeface="Arial" charset="0"/>
        </a:defRPr>
      </a:lvl2pPr>
      <a:lvl3pPr marL="1143000" indent="-228600" algn="l" rtl="0" eaLnBrk="0" fontAlgn="base" hangingPunct="0">
        <a:spcBef>
          <a:spcPct val="0"/>
        </a:spcBef>
        <a:spcAft>
          <a:spcPts val="60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Arial" charset="0"/>
          <a:cs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Arial" charset="0"/>
          <a:cs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Arial" charset="0"/>
          <a:cs typeface="Arial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anada_header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2192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77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4310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37" r:id="rId1"/>
    <p:sldLayoutId id="2147486038" r:id="rId2"/>
    <p:sldLayoutId id="2147486039" r:id="rId3"/>
    <p:sldLayoutId id="2147486040" r:id="rId4"/>
    <p:sldLayoutId id="2147486041" r:id="rId5"/>
    <p:sldLayoutId id="2147486042" r:id="rId6"/>
    <p:sldLayoutId id="2147486043" r:id="rId7"/>
    <p:sldLayoutId id="2147486044" r:id="rId8"/>
    <p:sldLayoutId id="2147486045" r:id="rId9"/>
    <p:sldLayoutId id="2147486046" r:id="rId10"/>
    <p:sldLayoutId id="2147486047" r:id="rId11"/>
  </p:sldLayoutIdLst>
  <p:transition>
    <p:dissolve/>
  </p:transition>
  <p:txStyles>
    <p:titleStyle>
      <a:lvl1pPr algn="ctr" rtl="0" fontAlgn="base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9pPr>
    </p:titleStyle>
    <p:bodyStyle>
      <a:lvl1pPr marL="228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687388" indent="-230188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6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3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6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6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6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3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3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je-lks.org/" TargetMode="External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://eadmin.ebscohost.com/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9.xml"/><Relationship Id="rId4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3" Type="http://schemas.openxmlformats.org/officeDocument/2006/relationships/image" Target="../media/image76.png"/><Relationship Id="rId7" Type="http://schemas.openxmlformats.org/officeDocument/2006/relationships/image" Target="../media/image80.jpg"/><Relationship Id="rId12" Type="http://schemas.openxmlformats.org/officeDocument/2006/relationships/image" Target="../media/image85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00.xml"/><Relationship Id="rId6" Type="http://schemas.openxmlformats.org/officeDocument/2006/relationships/image" Target="../media/image79.png"/><Relationship Id="rId11" Type="http://schemas.openxmlformats.org/officeDocument/2006/relationships/image" Target="../media/image84.jpg"/><Relationship Id="rId5" Type="http://schemas.openxmlformats.org/officeDocument/2006/relationships/image" Target="../media/image78.png"/><Relationship Id="rId10" Type="http://schemas.openxmlformats.org/officeDocument/2006/relationships/image" Target="../media/image83.jpg"/><Relationship Id="rId4" Type="http://schemas.openxmlformats.org/officeDocument/2006/relationships/image" Target="../media/image77.png"/><Relationship Id="rId9" Type="http://schemas.openxmlformats.org/officeDocument/2006/relationships/image" Target="../media/image82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png"/><Relationship Id="rId7" Type="http://schemas.openxmlformats.org/officeDocument/2006/relationships/image" Target="../media/image90.jpg"/><Relationship Id="rId12" Type="http://schemas.openxmlformats.org/officeDocument/2006/relationships/image" Target="../media/image95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00.xml"/><Relationship Id="rId6" Type="http://schemas.openxmlformats.org/officeDocument/2006/relationships/image" Target="../media/image89.jpg"/><Relationship Id="rId11" Type="http://schemas.openxmlformats.org/officeDocument/2006/relationships/image" Target="../media/image94.jpg"/><Relationship Id="rId5" Type="http://schemas.openxmlformats.org/officeDocument/2006/relationships/image" Target="../media/image88.jpg"/><Relationship Id="rId10" Type="http://schemas.openxmlformats.org/officeDocument/2006/relationships/image" Target="../media/image93.jpg"/><Relationship Id="rId4" Type="http://schemas.openxmlformats.org/officeDocument/2006/relationships/image" Target="../media/image87.png"/><Relationship Id="rId9" Type="http://schemas.openxmlformats.org/officeDocument/2006/relationships/image" Target="../media/image92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0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0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0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21.xml"/><Relationship Id="rId4" Type="http://schemas.openxmlformats.org/officeDocument/2006/relationships/image" Target="../media/image10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21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21.xml"/><Relationship Id="rId5" Type="http://schemas.openxmlformats.org/officeDocument/2006/relationships/image" Target="../media/image109.jpg"/><Relationship Id="rId4" Type="http://schemas.openxmlformats.org/officeDocument/2006/relationships/image" Target="../media/image10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2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27.xml"/><Relationship Id="rId4" Type="http://schemas.openxmlformats.org/officeDocument/2006/relationships/image" Target="../media/image1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/>
          <p:cNvSpPr>
            <a:spLocks noGrp="1"/>
          </p:cNvSpPr>
          <p:nvPr>
            <p:ph type="ctrTitle"/>
          </p:nvPr>
        </p:nvSpPr>
        <p:spPr>
          <a:xfrm>
            <a:off x="0" y="1752600"/>
            <a:ext cx="9144000" cy="3810000"/>
          </a:xfrm>
        </p:spPr>
        <p:txBody>
          <a:bodyPr/>
          <a:lstStyle/>
          <a:p>
            <a:pPr eaLnBrk="1" hangingPunct="1"/>
            <a:r>
              <a:rPr lang="en-US" sz="4000" i="1" dirty="0"/>
              <a:t>EBSCO PRESENTATION</a:t>
            </a:r>
            <a:br>
              <a:rPr lang="en-US" sz="4000" i="1" dirty="0"/>
            </a:br>
            <a:r>
              <a:rPr lang="en-US" sz="4000" i="1" dirty="0"/>
              <a:t>PRODUCT AND INFORMATION UPDATES</a:t>
            </a:r>
            <a:br>
              <a:rPr lang="en-US" sz="4000" i="1" dirty="0"/>
            </a:br>
            <a:r>
              <a:rPr lang="en-US" sz="4000" i="1" dirty="0"/>
              <a:t>MANITOBA LIBRARY CONFERENCE 2018</a:t>
            </a:r>
            <a:br>
              <a:rPr lang="en-US" sz="4000" i="1" dirty="0"/>
            </a:br>
            <a:endParaRPr lang="en-US" sz="4000" i="1" dirty="0"/>
          </a:p>
        </p:txBody>
      </p:sp>
      <p:pic>
        <p:nvPicPr>
          <p:cNvPr id="3" name="Picture 2" descr="EBSCO_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38538" y="5954713"/>
            <a:ext cx="2057400" cy="719137"/>
          </a:xfrm>
          <a:prstGeom prst="rect">
            <a:avLst/>
          </a:prstGeom>
          <a:effectLst>
            <a:outerShdw blurRad="152400" dist="139700" dir="7740000" algn="ctr" rotWithShape="0">
              <a:srgbClr val="000000">
                <a:alpha val="29000"/>
              </a:srgbClr>
            </a:outerShdw>
          </a:effectLst>
        </p:spPr>
      </p:pic>
      <p:cxnSp>
        <p:nvCxnSpPr>
          <p:cNvPr id="8" name="Straight Connector 7"/>
          <p:cNvCxnSpPr/>
          <p:nvPr/>
        </p:nvCxnSpPr>
        <p:spPr>
          <a:xfrm>
            <a:off x="1371600" y="3733800"/>
            <a:ext cx="6553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262063" y="1600200"/>
            <a:ext cx="6553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D2C58FC-FF0D-4F10-9E52-FC24926BF2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4099083"/>
            <a:ext cx="1524000" cy="1524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1"/>
            <a:ext cx="7772400" cy="761999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MIDDLESEARCH PLUS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09800"/>
            <a:ext cx="6400800" cy="1828800"/>
          </a:xfrm>
        </p:spPr>
        <p:txBody>
          <a:bodyPr/>
          <a:lstStyle/>
          <a:p>
            <a:pPr algn="l">
              <a:buFont typeface="Arial" pitchFamily="34" charset="0"/>
              <a:buChar char="•"/>
            </a:pPr>
            <a:r>
              <a:rPr lang="en-US" dirty="0"/>
              <a:t>More than 160 full-text periodicals </a:t>
            </a:r>
          </a:p>
          <a:p>
            <a:pPr algn="l">
              <a:buFont typeface="Arial" pitchFamily="34" charset="0"/>
              <a:buChar char="•"/>
            </a:pPr>
            <a:r>
              <a:rPr lang="en-US" dirty="0"/>
              <a:t>Thousands of relevant photos, maps and flags</a:t>
            </a:r>
          </a:p>
          <a:p>
            <a:pPr algn="l">
              <a:buFont typeface="Arial" pitchFamily="34" charset="0"/>
              <a:buChar char="•"/>
            </a:pPr>
            <a:r>
              <a:rPr lang="en-US" dirty="0"/>
              <a:t>Over 102,000 full-text biographies</a:t>
            </a:r>
          </a:p>
          <a:p>
            <a:pPr algn="l">
              <a:buFont typeface="Arial" pitchFamily="34" charset="0"/>
              <a:buChar char="•"/>
            </a:pPr>
            <a:r>
              <a:rPr lang="en-US" dirty="0"/>
              <a:t>Over 106,000 primary source documents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AF2717-74E1-4FB5-96F6-4B798E1F3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25" y="85272"/>
            <a:ext cx="2371550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75338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9"/>
          <p:cNvSpPr txBox="1">
            <a:spLocks/>
          </p:cNvSpPr>
          <p:nvPr/>
        </p:nvSpPr>
        <p:spPr>
          <a:xfrm>
            <a:off x="3749675" y="5040312"/>
            <a:ext cx="1644650" cy="238125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PUBLIC</a:t>
            </a:r>
          </a:p>
        </p:txBody>
      </p:sp>
      <p:pic>
        <p:nvPicPr>
          <p:cNvPr id="512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7450991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CONTENTS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b="1" dirty="0">
                <a:solidFill>
                  <a:srgbClr val="F98607"/>
                </a:solidFill>
              </a:rPr>
              <a:t>Over 200 topics, each with the following essays: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400" dirty="0">
                <a:solidFill>
                  <a:schemeClr val="accent4"/>
                </a:solidFill>
              </a:rPr>
              <a:t>Overview (objective background/description)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400" dirty="0">
                <a:solidFill>
                  <a:schemeClr val="accent4"/>
                </a:solidFill>
              </a:rPr>
              <a:t>Point (argument)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400" dirty="0">
                <a:solidFill>
                  <a:schemeClr val="accent4"/>
                </a:solidFill>
              </a:rPr>
              <a:t>Counterpoint (opposing argument)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400" dirty="0">
                <a:solidFill>
                  <a:schemeClr val="accent4"/>
                </a:solidFill>
              </a:rPr>
              <a:t>Critical Thinking Guides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altLang="en-US" sz="2000" dirty="0">
                <a:solidFill>
                  <a:schemeClr val="accent4"/>
                </a:solidFill>
              </a:rPr>
              <a:t>Helps the student judge </a:t>
            </a:r>
            <a:br>
              <a:rPr lang="en-US" altLang="en-US" sz="2000" dirty="0">
                <a:solidFill>
                  <a:schemeClr val="accent4"/>
                </a:solidFill>
              </a:rPr>
            </a:br>
            <a:r>
              <a:rPr lang="en-US" altLang="en-US" sz="2000" dirty="0">
                <a:solidFill>
                  <a:schemeClr val="accent4"/>
                </a:solidFill>
              </a:rPr>
              <a:t>Fact vs. Opinion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altLang="en-US" sz="2000" dirty="0">
                <a:solidFill>
                  <a:schemeClr val="accent4"/>
                </a:solidFill>
              </a:rPr>
              <a:t>Enhances the student’s ability </a:t>
            </a:r>
            <a:br>
              <a:rPr lang="en-US" altLang="en-US" sz="2000" dirty="0">
                <a:solidFill>
                  <a:schemeClr val="accent4"/>
                </a:solidFill>
              </a:rPr>
            </a:br>
            <a:r>
              <a:rPr lang="en-US" altLang="en-US" sz="2000" dirty="0">
                <a:solidFill>
                  <a:schemeClr val="accent4"/>
                </a:solidFill>
              </a:rPr>
              <a:t>to read and think critically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614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895600"/>
            <a:ext cx="3325813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986463" y="3513138"/>
            <a:ext cx="914400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POINT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77150" y="3335338"/>
            <a:ext cx="914400" cy="431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COUNTER-POINT</a:t>
            </a:r>
          </a:p>
        </p:txBody>
      </p:sp>
    </p:spTree>
    <p:extLst>
      <p:ext uri="{BB962C8B-B14F-4D97-AF65-F5344CB8AC3E}">
        <p14:creationId xmlns:p14="http://schemas.microsoft.com/office/powerpoint/2010/main" val="970881198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" t="10115" r="2914"/>
          <a:stretch>
            <a:fillRect/>
          </a:stretch>
        </p:blipFill>
        <p:spPr bwMode="auto">
          <a:xfrm>
            <a:off x="0" y="0"/>
            <a:ext cx="91440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477000" y="685800"/>
            <a:ext cx="2667000" cy="990600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Basic Search</a:t>
            </a:r>
          </a:p>
        </p:txBody>
      </p:sp>
    </p:spTree>
    <p:extLst>
      <p:ext uri="{BB962C8B-B14F-4D97-AF65-F5344CB8AC3E}">
        <p14:creationId xmlns:p14="http://schemas.microsoft.com/office/powerpoint/2010/main" val="1546487107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oItYourself_PPT_Background_CO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0723945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DoItYourself_PPT_Background_Produc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4783678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i="1"/>
              <a:t>Auto Repair Reference Center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/>
              <a:t>Contains information on most major manufacturers of domestic and imported vehicles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/>
              <a:t>Database content includes more than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37,000</a:t>
            </a:r>
            <a:r>
              <a:rPr lang="en-US" sz="2400" dirty="0"/>
              <a:t> vehicles covered from 1954 to present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Millions </a:t>
            </a:r>
            <a:r>
              <a:rPr lang="en-US" sz="2400" dirty="0"/>
              <a:t>of drawings and step-by-step photographs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/>
              <a:t>Approximately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110,000 </a:t>
            </a:r>
            <a:r>
              <a:rPr lang="en-US" sz="2400" dirty="0"/>
              <a:t>technical service bulletins &amp; recalls issued by the original equipment vehicle manufacturer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/>
              <a:t>Enhanced wiring diagrams for easy viewing and printing</a:t>
            </a:r>
          </a:p>
        </p:txBody>
      </p:sp>
    </p:spTree>
    <p:extLst>
      <p:ext uri="{BB962C8B-B14F-4D97-AF65-F5344CB8AC3E}">
        <p14:creationId xmlns:p14="http://schemas.microsoft.com/office/powerpoint/2010/main" val="3860247650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i="1"/>
              <a:t>Auto Repair Reference Center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400"/>
              <a:t>Specifications and maintenance schedules</a:t>
            </a:r>
          </a:p>
          <a:p>
            <a:pPr eaLnBrk="1" hangingPunct="1"/>
            <a:r>
              <a:rPr lang="en-US" altLang="en-US" sz="2400"/>
              <a:t>Labor time guide and estimator</a:t>
            </a:r>
          </a:p>
          <a:p>
            <a:pPr eaLnBrk="1" hangingPunct="1"/>
            <a:r>
              <a:rPr lang="en-US" altLang="en-US" sz="2400"/>
              <a:t>AutoIQ </a:t>
            </a:r>
          </a:p>
          <a:p>
            <a:pPr eaLnBrk="1" hangingPunct="1"/>
            <a:r>
              <a:rPr lang="en-US" altLang="en-US" sz="2400"/>
              <a:t>A complete guide to vehicle ownership and maintenance</a:t>
            </a:r>
          </a:p>
          <a:p>
            <a:pPr eaLnBrk="1" hangingPunct="1"/>
            <a:r>
              <a:rPr lang="en-US" altLang="en-US" sz="2400"/>
              <a:t>New repair procedures, TSBs and updates</a:t>
            </a:r>
            <a:br>
              <a:rPr lang="en-US" altLang="en-US" sz="2400"/>
            </a:br>
            <a:r>
              <a:rPr lang="en-US" altLang="en-US" sz="2400"/>
              <a:t>are continually added to the product</a:t>
            </a:r>
          </a:p>
          <a:p>
            <a:pPr eaLnBrk="1" hangingPunct="1"/>
            <a:r>
              <a:rPr lang="en-US" altLang="en-US" sz="2400"/>
              <a:t>Diagnostic information</a:t>
            </a:r>
          </a:p>
          <a:p>
            <a:pPr eaLnBrk="1" hangingPunct="1"/>
            <a:r>
              <a:rPr lang="en-US" altLang="en-US" sz="2400"/>
              <a:t>All content created by ASE certified technicians</a:t>
            </a:r>
          </a:p>
        </p:txBody>
      </p:sp>
    </p:spTree>
    <p:extLst>
      <p:ext uri="{BB962C8B-B14F-4D97-AF65-F5344CB8AC3E}">
        <p14:creationId xmlns:p14="http://schemas.microsoft.com/office/powerpoint/2010/main" val="400839718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" t="10304" r="1289" b="5386"/>
          <a:stretch>
            <a:fillRect/>
          </a:stretch>
        </p:blipFill>
        <p:spPr bwMode="auto">
          <a:xfrm>
            <a:off x="0" y="0"/>
            <a:ext cx="9144000" cy="623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943600" y="2133600"/>
            <a:ext cx="3200400" cy="91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Newly Designed Homepage</a:t>
            </a:r>
          </a:p>
        </p:txBody>
      </p:sp>
    </p:spTree>
    <p:extLst>
      <p:ext uri="{BB962C8B-B14F-4D97-AF65-F5344CB8AC3E}">
        <p14:creationId xmlns:p14="http://schemas.microsoft.com/office/powerpoint/2010/main" val="288325073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1292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257300"/>
            <a:ext cx="3080591" cy="2000250"/>
          </a:xfrm>
          <a:prstGeom prst="rect">
            <a:avLst/>
          </a:prstGeom>
          <a:solidFill>
            <a:schemeClr val="bg1">
              <a:lumMod val="50000"/>
            </a:schemeClr>
          </a:solidFill>
          <a:ln w="76200">
            <a:solidFill>
              <a:schemeClr val="tx2">
                <a:lumMod val="50000"/>
              </a:schemeClr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-1" y="4914900"/>
            <a:ext cx="9141292" cy="715581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DF5B57">
                    <a:lumMod val="75000"/>
                  </a:srgbClr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AutoMate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srgbClr val="DF5B57">
                  <a:lumMod val="75000"/>
                </a:srgbClr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27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Current MLPS Products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r>
              <a:rPr lang="en-US" sz="2400" dirty="0"/>
              <a:t>Academic Search Premier</a:t>
            </a:r>
          </a:p>
          <a:p>
            <a:r>
              <a:rPr lang="en-US" sz="2400" dirty="0"/>
              <a:t>Auto Repair Reference Center</a:t>
            </a:r>
          </a:p>
          <a:p>
            <a:r>
              <a:rPr lang="en-US" sz="2400" dirty="0"/>
              <a:t>AUTOMATE* (Replaces Auto Repair Reference Center)</a:t>
            </a:r>
          </a:p>
          <a:p>
            <a:r>
              <a:rPr lang="en-US" sz="2400" dirty="0"/>
              <a:t>Canadian Points of View Reference Centre</a:t>
            </a:r>
          </a:p>
          <a:p>
            <a:r>
              <a:rPr lang="en-US" sz="2400" dirty="0"/>
              <a:t>Canadian Reference Centre</a:t>
            </a:r>
          </a:p>
          <a:p>
            <a:r>
              <a:rPr lang="en-US" sz="2400" dirty="0"/>
              <a:t>Home Improvement Reference Centre</a:t>
            </a:r>
          </a:p>
          <a:p>
            <a:r>
              <a:rPr lang="en-US" sz="2400" dirty="0" err="1"/>
              <a:t>MasterFile</a:t>
            </a:r>
            <a:r>
              <a:rPr lang="en-US" sz="2400" dirty="0"/>
              <a:t> Premier</a:t>
            </a:r>
          </a:p>
          <a:p>
            <a:r>
              <a:rPr lang="en-US" sz="2400" dirty="0"/>
              <a:t>Middle Search Plus</a:t>
            </a:r>
          </a:p>
          <a:p>
            <a:r>
              <a:rPr lang="en-US" sz="2400" dirty="0" err="1"/>
              <a:t>NoveList</a:t>
            </a:r>
            <a:r>
              <a:rPr lang="en-US" sz="2400" dirty="0"/>
              <a:t> Plus</a:t>
            </a:r>
          </a:p>
          <a:p>
            <a:r>
              <a:rPr lang="en-US" sz="2400" dirty="0"/>
              <a:t>Primary Search</a:t>
            </a:r>
          </a:p>
          <a:p>
            <a:r>
              <a:rPr lang="en-US" sz="2400" dirty="0"/>
              <a:t>Small Engine Repair Reference Center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20A929-5E88-4C49-9C86-6336D5364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2076"/>
            <a:ext cx="2371550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23987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/>
          <p:cNvSpPr txBox="1">
            <a:spLocks/>
          </p:cNvSpPr>
          <p:nvPr/>
        </p:nvSpPr>
        <p:spPr>
          <a:xfrm>
            <a:off x="4572000" y="2068116"/>
            <a:ext cx="3887391" cy="617934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srgbClr val="DF5B57">
                    <a:lumMod val="75000"/>
                  </a:srgbClr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ARRC includes:</a:t>
            </a:r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457201" y="2494359"/>
            <a:ext cx="4114800" cy="188518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66 makes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33 makes with ongoing coverage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30 makes with older model-year coverage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1,731 year and make combinations</a:t>
            </a:r>
          </a:p>
        </p:txBody>
      </p:sp>
      <p:sp>
        <p:nvSpPr>
          <p:cNvPr id="14" name="Content Placeholder 5"/>
          <p:cNvSpPr txBox="1">
            <a:spLocks/>
          </p:cNvSpPr>
          <p:nvPr/>
        </p:nvSpPr>
        <p:spPr>
          <a:xfrm>
            <a:off x="4572000" y="2494359"/>
            <a:ext cx="4114801" cy="276344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53 makes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0 makes with ongoing coverage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17 makes with older model-year coverage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1,435 year and make combinations</a:t>
            </a:r>
          </a:p>
        </p:txBody>
      </p:sp>
      <p:sp>
        <p:nvSpPr>
          <p:cNvPr id="11" name="Title 7"/>
          <p:cNvSpPr>
            <a:spLocks noGrp="1"/>
          </p:cNvSpPr>
          <p:nvPr>
            <p:ph type="title"/>
          </p:nvPr>
        </p:nvSpPr>
        <p:spPr>
          <a:xfrm>
            <a:off x="1" y="857250"/>
            <a:ext cx="3960934" cy="824300"/>
          </a:xfrm>
          <a:solidFill>
            <a:srgbClr val="1C253A"/>
          </a:solidFill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4500" b="1" dirty="0">
                <a:solidFill>
                  <a:schemeClr val="bg1"/>
                </a:solidFill>
                <a:latin typeface="Myriad Pro Light" panose="020B0603030403020204" pitchFamily="34" charset="0"/>
              </a:rPr>
              <a:t>AutoMate</a:t>
            </a:r>
            <a:endParaRPr lang="en-US" sz="4500" spc="75" dirty="0">
              <a:solidFill>
                <a:srgbClr val="0C64AD"/>
              </a:solidFill>
              <a:latin typeface="Myriad Pro Light" panose="020B0603030403020204" pitchFamily="34" charset="0"/>
            </a:endParaRPr>
          </a:p>
        </p:txBody>
      </p:sp>
      <p:sp>
        <p:nvSpPr>
          <p:cNvPr id="15" name="Title 7"/>
          <p:cNvSpPr txBox="1">
            <a:spLocks/>
          </p:cNvSpPr>
          <p:nvPr/>
        </p:nvSpPr>
        <p:spPr>
          <a:xfrm>
            <a:off x="5195374" y="857250"/>
            <a:ext cx="3948626" cy="824300"/>
          </a:xfrm>
          <a:prstGeom prst="rect">
            <a:avLst/>
          </a:prstGeom>
          <a:solidFill>
            <a:srgbClr val="1C253A"/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15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Light" panose="020B0603030403020204" pitchFamily="34" charset="0"/>
                <a:ea typeface="+mj-ea"/>
                <a:cs typeface="+mj-cs"/>
              </a:rPr>
              <a:t>vs. AARC</a:t>
            </a:r>
            <a:endParaRPr kumimoji="0" lang="en-US" sz="330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 Light" panose="020B0603030403020204" pitchFamily="34" charset="0"/>
              <a:ea typeface="+mj-ea"/>
              <a:cs typeface="+mj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0935" y="858590"/>
            <a:ext cx="1234440" cy="822960"/>
          </a:xfrm>
          <a:prstGeom prst="rect">
            <a:avLst/>
          </a:prstGeom>
        </p:spPr>
      </p:pic>
      <p:sp>
        <p:nvSpPr>
          <p:cNvPr id="17" name="Text Placeholder 4"/>
          <p:cNvSpPr txBox="1">
            <a:spLocks/>
          </p:cNvSpPr>
          <p:nvPr/>
        </p:nvSpPr>
        <p:spPr>
          <a:xfrm>
            <a:off x="457200" y="2068116"/>
            <a:ext cx="4114799" cy="617934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 dirty="0" err="1">
                <a:ln>
                  <a:noFill/>
                </a:ln>
                <a:solidFill>
                  <a:srgbClr val="DF5B57">
                    <a:lumMod val="75000"/>
                  </a:srgbClr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AutoMate</a:t>
            </a:r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srgbClr val="DF5B57">
                    <a:lumMod val="75000"/>
                  </a:srgbClr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includes:</a:t>
            </a:r>
          </a:p>
        </p:txBody>
      </p:sp>
    </p:spTree>
    <p:extLst>
      <p:ext uri="{BB962C8B-B14F-4D97-AF65-F5344CB8AC3E}">
        <p14:creationId xmlns:p14="http://schemas.microsoft.com/office/powerpoint/2010/main" val="259314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uiExpand="1" build="p" bldLvl="5"/>
      <p:bldP spid="14" grpId="0" uiExpand="1" build="p" bldLvl="5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DoItYourself_PPT_Background_SmallEngi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797193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4800600" y="2286000"/>
            <a:ext cx="3886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59411D"/>
              </a:buClr>
              <a:buFont typeface="Arial" panose="020B0604020202020204" pitchFamily="34" charset="0"/>
              <a:buChar char="•"/>
              <a:defRPr sz="3200">
                <a:solidFill>
                  <a:srgbClr val="A87E4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9411D"/>
              </a:buClr>
              <a:buFont typeface="Arial" panose="020B0604020202020204" pitchFamily="34" charset="0"/>
              <a:buChar char="–"/>
              <a:defRPr sz="2800">
                <a:solidFill>
                  <a:srgbClr val="A87E4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59411D"/>
              </a:buClr>
              <a:buFont typeface="Arial" panose="020B0604020202020204" pitchFamily="34" charset="0"/>
              <a:buChar char="•"/>
              <a:defRPr sz="2400">
                <a:solidFill>
                  <a:srgbClr val="A87E4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59411D"/>
              </a:buClr>
              <a:buFont typeface="Arial" panose="020B0604020202020204" pitchFamily="34" charset="0"/>
              <a:buChar char="–"/>
              <a:defRPr sz="2000">
                <a:solidFill>
                  <a:srgbClr val="A87E4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59411D"/>
              </a:buClr>
              <a:buFont typeface="Arial" panose="020B0604020202020204" pitchFamily="34" charset="0"/>
              <a:buChar char="»"/>
              <a:defRPr sz="2000">
                <a:solidFill>
                  <a:srgbClr val="A87E4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411D"/>
              </a:buClr>
              <a:buFont typeface="Arial" panose="020B0604020202020204" pitchFamily="34" charset="0"/>
              <a:buChar char="»"/>
              <a:defRPr sz="2000">
                <a:solidFill>
                  <a:srgbClr val="A87E4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411D"/>
              </a:buClr>
              <a:buFont typeface="Arial" panose="020B0604020202020204" pitchFamily="34" charset="0"/>
              <a:buChar char="»"/>
              <a:defRPr sz="2000">
                <a:solidFill>
                  <a:srgbClr val="A87E4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411D"/>
              </a:buClr>
              <a:buFont typeface="Arial" panose="020B0604020202020204" pitchFamily="34" charset="0"/>
              <a:buChar char="»"/>
              <a:defRPr sz="2000">
                <a:solidFill>
                  <a:srgbClr val="A87E4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411D"/>
              </a:buClr>
              <a:buFont typeface="Arial" panose="020B0604020202020204" pitchFamily="34" charset="0"/>
              <a:buChar char="»"/>
              <a:defRPr sz="2000">
                <a:solidFill>
                  <a:srgbClr val="A87E46"/>
                </a:solidFill>
                <a:latin typeface="Arial" panose="020B0604020202020204" pitchFamily="34" charset="0"/>
              </a:defRPr>
            </a:lvl9pPr>
          </a:lstStyle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411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400"/>
              <a:t>Small Engine Repair Reference Center</a:t>
            </a:r>
            <a:br>
              <a:rPr lang="en-US" altLang="en-US" sz="2800"/>
            </a:br>
            <a:r>
              <a:rPr lang="en-US" altLang="en-US" sz="2800" b="0"/>
              <a:t>Providing Comprehensive Assistance </a:t>
            </a:r>
            <a:br>
              <a:rPr lang="en-US" altLang="en-US" sz="2800" b="0"/>
            </a:br>
            <a:r>
              <a:rPr lang="en-US" altLang="en-US" sz="2800" b="0"/>
              <a:t>in the Repair of: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838200" y="2438400"/>
            <a:ext cx="3581400" cy="3687763"/>
          </a:xfrm>
        </p:spPr>
        <p:txBody>
          <a:bodyPr/>
          <a:lstStyle/>
          <a:p>
            <a:pPr eaLnBrk="1" hangingPunct="1"/>
            <a:r>
              <a:rPr lang="en-US" altLang="en-US" sz="2400"/>
              <a:t>ATVs</a:t>
            </a:r>
          </a:p>
          <a:p>
            <a:pPr eaLnBrk="1" hangingPunct="1"/>
            <a:r>
              <a:rPr lang="en-US" altLang="en-US" sz="2400"/>
              <a:t>Commercial</a:t>
            </a:r>
            <a:br>
              <a:rPr lang="en-US" altLang="en-US" sz="2400"/>
            </a:br>
            <a:r>
              <a:rPr lang="en-US" altLang="en-US" sz="2400"/>
              <a:t>mowers</a:t>
            </a:r>
          </a:p>
          <a:p>
            <a:pPr eaLnBrk="1" hangingPunct="1"/>
            <a:r>
              <a:rPr lang="en-US" altLang="en-US" sz="2400"/>
              <a:t>Farm tractors</a:t>
            </a:r>
          </a:p>
          <a:p>
            <a:pPr eaLnBrk="1" hangingPunct="1"/>
            <a:r>
              <a:rPr lang="en-US" altLang="en-US" sz="2400"/>
              <a:t>Generators</a:t>
            </a:r>
          </a:p>
          <a:p>
            <a:pPr eaLnBrk="1" hangingPunct="1"/>
            <a:r>
              <a:rPr lang="en-US" altLang="en-US" sz="2400"/>
              <a:t>Motorcycles</a:t>
            </a:r>
          </a:p>
          <a:p>
            <a:pPr eaLnBrk="1" hangingPunct="1"/>
            <a:r>
              <a:rPr lang="en-US" altLang="en-US" sz="2400"/>
              <a:t>Marine (Boats)</a:t>
            </a:r>
          </a:p>
        </p:txBody>
      </p:sp>
      <p:sp>
        <p:nvSpPr>
          <p:cNvPr id="17413" name="Content Placeholder 5"/>
          <p:cNvSpPr>
            <a:spLocks noGrp="1"/>
          </p:cNvSpPr>
          <p:nvPr>
            <p:ph sz="half" idx="2"/>
          </p:nvPr>
        </p:nvSpPr>
        <p:spPr>
          <a:xfrm>
            <a:off x="4495800" y="2438400"/>
            <a:ext cx="4267200" cy="3687763"/>
          </a:xfrm>
        </p:spPr>
        <p:txBody>
          <a:bodyPr/>
          <a:lstStyle/>
          <a:p>
            <a:pPr eaLnBrk="1" hangingPunct="1"/>
            <a:r>
              <a:rPr lang="en-US" altLang="en-US" sz="2400"/>
              <a:t>Outdoor power equipment</a:t>
            </a:r>
          </a:p>
          <a:p>
            <a:pPr eaLnBrk="1" hangingPunct="1"/>
            <a:r>
              <a:rPr lang="en-US" altLang="en-US" sz="2400"/>
              <a:t>Personal watercraft / </a:t>
            </a:r>
            <a:br>
              <a:rPr lang="en-US" altLang="en-US" sz="2400"/>
            </a:br>
            <a:r>
              <a:rPr lang="en-US" altLang="en-US" sz="2400"/>
              <a:t>Jet ski</a:t>
            </a:r>
          </a:p>
          <a:p>
            <a:pPr eaLnBrk="1" hangingPunct="1"/>
            <a:r>
              <a:rPr lang="en-US" altLang="en-US" sz="2400"/>
              <a:t>Snowblowers</a:t>
            </a:r>
          </a:p>
          <a:p>
            <a:pPr eaLnBrk="1" hangingPunct="1"/>
            <a:r>
              <a:rPr lang="en-US" altLang="en-US" sz="2400"/>
              <a:t>Snowmobiles </a:t>
            </a:r>
          </a:p>
          <a:p>
            <a:pPr eaLnBrk="1" hangingPunct="1"/>
            <a:r>
              <a:rPr lang="en-US" altLang="en-US" sz="2400"/>
              <a:t>Tillers</a:t>
            </a:r>
          </a:p>
          <a:p>
            <a:pPr eaLnBrk="1" hangingPunct="1"/>
            <a:r>
              <a:rPr lang="en-US" altLang="en-US" sz="2400"/>
              <a:t>Other small engines</a:t>
            </a:r>
          </a:p>
          <a:p>
            <a:pPr eaLnBrk="1" hangingPunct="1"/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3431004073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t="12093" r="502" b="2325"/>
          <a:stretch>
            <a:fillRect/>
          </a:stretch>
        </p:blipFill>
        <p:spPr bwMode="auto">
          <a:xfrm>
            <a:off x="0" y="0"/>
            <a:ext cx="9144000" cy="681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870700" y="2057400"/>
            <a:ext cx="1524000" cy="1295400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-2500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9976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 descr="DoItYourself_PPT_Background_Hom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745612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400" i="1"/>
              <a:t>Home Improvement Reference Center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2971800" y="1600200"/>
            <a:ext cx="3429000" cy="4525963"/>
          </a:xfrm>
        </p:spPr>
        <p:txBody>
          <a:bodyPr/>
          <a:lstStyle/>
          <a:p>
            <a:pPr eaLnBrk="1" hangingPunct="1"/>
            <a:r>
              <a:rPr lang="en-US" altLang="en-US" sz="2800"/>
              <a:t>Maintenance</a:t>
            </a:r>
          </a:p>
          <a:p>
            <a:pPr eaLnBrk="1" hangingPunct="1"/>
            <a:r>
              <a:rPr lang="en-US" altLang="en-US" sz="2800"/>
              <a:t>Remodeling</a:t>
            </a:r>
          </a:p>
          <a:p>
            <a:pPr eaLnBrk="1" hangingPunct="1"/>
            <a:r>
              <a:rPr lang="en-US" altLang="en-US" sz="2800"/>
              <a:t>Electrical</a:t>
            </a:r>
          </a:p>
          <a:p>
            <a:pPr eaLnBrk="1" hangingPunct="1"/>
            <a:r>
              <a:rPr lang="en-US" altLang="en-US" sz="2800"/>
              <a:t>Plumbing</a:t>
            </a:r>
          </a:p>
          <a:p>
            <a:pPr eaLnBrk="1" hangingPunct="1"/>
            <a:r>
              <a:rPr lang="en-US" altLang="en-US" sz="2800"/>
              <a:t>Wood projects </a:t>
            </a:r>
          </a:p>
          <a:p>
            <a:pPr eaLnBrk="1" hangingPunct="1"/>
            <a:r>
              <a:rPr lang="en-US" altLang="en-US" sz="2800"/>
              <a:t>Outdoor home improvement</a:t>
            </a:r>
          </a:p>
          <a:p>
            <a:pPr eaLnBrk="1" hangingPunct="1"/>
            <a:r>
              <a:rPr lang="en-US" altLang="en-US" sz="2800"/>
              <a:t>Decorating home and garden</a:t>
            </a:r>
          </a:p>
        </p:txBody>
      </p:sp>
      <p:pic>
        <p:nvPicPr>
          <p:cNvPr id="31748" name="Picture 5" descr="HIRC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1692275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6" descr="HIRC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95600"/>
            <a:ext cx="1692275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7" descr="HIRC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4556125"/>
            <a:ext cx="1692275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8" descr="HIRC_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219200"/>
            <a:ext cx="1692275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9" descr="HIRC_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775" y="2895600"/>
            <a:ext cx="1692275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10" descr="HIRC_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572000"/>
            <a:ext cx="1692275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111375" y="1219200"/>
            <a:ext cx="4921250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Providing Comprehensive Assistance with: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819052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400" i="1"/>
              <a:t>Home Improvement Reference Center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3000">
                <a:solidFill>
                  <a:srgbClr val="59411D"/>
                </a:solidFill>
              </a:rPr>
              <a:t>More than 125 major reference works in full text with more than 35,000 images (none found available online anywhere else) </a:t>
            </a:r>
          </a:p>
          <a:p>
            <a:pPr lvl="1" eaLnBrk="1" hangingPunct="1"/>
            <a:r>
              <a:rPr lang="en-US" altLang="en-US" sz="2200"/>
              <a:t>Not through other aggregators (Gale, ProQuest, etc.)</a:t>
            </a:r>
          </a:p>
          <a:p>
            <a:pPr lvl="1" eaLnBrk="1" hangingPunct="1"/>
            <a:r>
              <a:rPr lang="en-US" altLang="en-US" sz="2200"/>
              <a:t>Not through eBook vendors</a:t>
            </a:r>
          </a:p>
          <a:p>
            <a:pPr eaLnBrk="1" hangingPunct="1"/>
            <a:r>
              <a:rPr lang="en-US" altLang="en-US" sz="3000">
                <a:solidFill>
                  <a:srgbClr val="59411D"/>
                </a:solidFill>
              </a:rPr>
              <a:t>Also includes full-text magazines</a:t>
            </a:r>
          </a:p>
          <a:p>
            <a:pPr eaLnBrk="1" hangingPunct="1"/>
            <a:r>
              <a:rPr lang="en-US" altLang="en-US" sz="3000">
                <a:solidFill>
                  <a:srgbClr val="59411D"/>
                </a:solidFill>
              </a:rPr>
              <a:t>Full text for all documents</a:t>
            </a:r>
          </a:p>
          <a:p>
            <a:pPr lvl="1" eaLnBrk="1" hangingPunct="1"/>
            <a:r>
              <a:rPr lang="en-US" altLang="en-US" sz="2200"/>
              <a:t>There are no A&amp;I-only records</a:t>
            </a:r>
          </a:p>
          <a:p>
            <a:pPr lvl="1" eaLnBrk="1" hangingPunct="1"/>
            <a:r>
              <a:rPr lang="en-US" altLang="en-US" sz="2200"/>
              <a:t>There are no missing full-text documents due to rights issues</a:t>
            </a:r>
          </a:p>
        </p:txBody>
      </p:sp>
      <p:sp>
        <p:nvSpPr>
          <p:cNvPr id="4" name="Rectangle 3"/>
          <p:cNvSpPr/>
          <p:nvPr/>
        </p:nvSpPr>
        <p:spPr>
          <a:xfrm>
            <a:off x="793750" y="914400"/>
            <a:ext cx="75438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Providing Comprehensive, Unique Full-Text Content</a:t>
            </a:r>
          </a:p>
        </p:txBody>
      </p:sp>
    </p:spTree>
    <p:extLst>
      <p:ext uri="{BB962C8B-B14F-4D97-AF65-F5344CB8AC3E}">
        <p14:creationId xmlns:p14="http://schemas.microsoft.com/office/powerpoint/2010/main" val="1679251407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" t="12106" r="502" b="349"/>
          <a:stretch>
            <a:fillRect/>
          </a:stretch>
        </p:blipFill>
        <p:spPr bwMode="auto">
          <a:xfrm>
            <a:off x="0" y="0"/>
            <a:ext cx="9144000" cy="697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572000" y="2209800"/>
            <a:ext cx="1447800" cy="1295400"/>
          </a:xfrm>
          <a:prstGeom prst="roundRect">
            <a:avLst/>
          </a:prstGeom>
          <a:noFill/>
          <a:ln w="28575">
            <a:solidFill>
              <a:srgbClr val="57DDE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-2500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3907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ext Box 2"/>
          <p:cNvSpPr txBox="1">
            <a:spLocks noChangeArrowheads="1"/>
          </p:cNvSpPr>
          <p:nvPr/>
        </p:nvSpPr>
        <p:spPr bwMode="auto">
          <a:xfrm>
            <a:off x="3657600" y="2133600"/>
            <a:ext cx="52578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Primary Search</a:t>
            </a:r>
            <a:r>
              <a:rPr kumimoji="0" lang="en-US" sz="20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is the only magazine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database which is truly appropriate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for elementary students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(based on Lexile reading levels)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	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Reading Level Indicators are provided</a:t>
            </a:r>
          </a:p>
        </p:txBody>
      </p:sp>
      <p:pic>
        <p:nvPicPr>
          <p:cNvPr id="131075" name="Picture 3" descr="primarysear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209800"/>
            <a:ext cx="2184400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6" name="Rectangle 4"/>
          <p:cNvSpPr>
            <a:spLocks noChangeArrowheads="1"/>
          </p:cNvSpPr>
          <p:nvPr/>
        </p:nvSpPr>
        <p:spPr bwMode="auto">
          <a:xfrm>
            <a:off x="0" y="11430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1" u="none" strike="noStrike" kern="1200" cap="none" spc="0" normalizeH="0" baseline="-2500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Primary Search</a:t>
            </a:r>
            <a:endParaRPr kumimoji="0" lang="en-US" sz="2100" b="1" i="0" u="none" strike="noStrike" kern="1200" cap="none" spc="0" normalizeH="0" baseline="-2500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938344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childrensmags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57338"/>
            <a:ext cx="8763000" cy="469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099" name="Rectangle 3"/>
          <p:cNvSpPr>
            <a:spLocks noChangeArrowheads="1"/>
          </p:cNvSpPr>
          <p:nvPr/>
        </p:nvSpPr>
        <p:spPr bwMode="auto">
          <a:xfrm>
            <a:off x="0" y="11430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-2500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Top Quality Children’s Magazines</a:t>
            </a:r>
          </a:p>
        </p:txBody>
      </p:sp>
    </p:spTree>
    <p:extLst>
      <p:ext uri="{BB962C8B-B14F-4D97-AF65-F5344CB8AC3E}">
        <p14:creationId xmlns:p14="http://schemas.microsoft.com/office/powerpoint/2010/main" val="324423913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3048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REFERENCE DATABASES INCLUDE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ACCESS TO MANY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POPULAR MAGAZINES, NEWSPAPERS &amp; JOURNALS</a:t>
            </a:r>
          </a:p>
        </p:txBody>
      </p:sp>
    </p:spTree>
    <p:extLst>
      <p:ext uri="{BB962C8B-B14F-4D97-AF65-F5344CB8AC3E}">
        <p14:creationId xmlns:p14="http://schemas.microsoft.com/office/powerpoint/2010/main" val="3067214371"/>
      </p:ext>
    </p:extLst>
  </p:cSld>
  <p:clrMapOvr>
    <a:masterClrMapping/>
  </p:clrMapOvr>
  <p:transition>
    <p:dissolv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3" name="Rectangle 3"/>
          <p:cNvSpPr>
            <a:spLocks noChangeArrowheads="1"/>
          </p:cNvSpPr>
          <p:nvPr/>
        </p:nvSpPr>
        <p:spPr bwMode="auto">
          <a:xfrm>
            <a:off x="0" y="1214438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253 Reference Books, including </a:t>
            </a:r>
            <a:r>
              <a:rPr kumimoji="0" lang="en-US" sz="2100" b="1" i="1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Encyclopedia of Animals</a:t>
            </a:r>
            <a:r>
              <a:rPr kumimoji="0" lang="en-US" sz="2100" b="1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</a:t>
            </a:r>
            <a:br>
              <a:rPr kumimoji="0" lang="en-US" sz="2100" b="1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en-US" sz="2100" b="1" i="1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Funk &amp; Wagnalls New World Encyclopedia</a:t>
            </a:r>
            <a:r>
              <a:rPr kumimoji="0" lang="en-US" sz="2100" b="1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and:</a:t>
            </a:r>
          </a:p>
        </p:txBody>
      </p:sp>
      <p:pic>
        <p:nvPicPr>
          <p:cNvPr id="133126" name="Picture 6" descr="School_referencebook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905000"/>
            <a:ext cx="7996238" cy="45799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3461160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/>
          <p:cNvSpPr>
            <a:spLocks noGrp="1"/>
          </p:cNvSpPr>
          <p:nvPr>
            <p:ph type="ctrTitle"/>
          </p:nvPr>
        </p:nvSpPr>
        <p:spPr>
          <a:xfrm>
            <a:off x="685800" y="2895600"/>
            <a:ext cx="7772400" cy="838199"/>
          </a:xfrm>
        </p:spPr>
        <p:txBody>
          <a:bodyPr/>
          <a:lstStyle/>
          <a:p>
            <a:r>
              <a:rPr lang="en-US" sz="4400" dirty="0"/>
              <a:t>REVIEW OF CURRENT INTERFACE</a:t>
            </a:r>
            <a:br>
              <a:rPr lang="en-US" dirty="0"/>
            </a:br>
            <a:br>
              <a:rPr lang="en-US" sz="2800" dirty="0"/>
            </a:br>
            <a:br>
              <a:rPr lang="en-US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77173535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1026" descr="screen_HOST_2_basicForPP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8819896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82550" y="1752600"/>
            <a:ext cx="9296400" cy="3429000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Introducing…</a:t>
            </a:r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7778" r="41000" b="52888"/>
          <a:stretch>
            <a:fillRect/>
          </a:stretch>
        </p:blipFill>
        <p:spPr bwMode="auto">
          <a:xfrm>
            <a:off x="1014413" y="2122488"/>
            <a:ext cx="7086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180912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0" b="217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876800" y="76200"/>
            <a:ext cx="4343400" cy="731838"/>
          </a:xfrm>
          <a:prstGeom prst="rect">
            <a:avLst/>
          </a:prstGeom>
          <a:solidFill>
            <a:schemeClr val="accent2">
              <a:alpha val="85000"/>
            </a:schemeClr>
          </a:solidFill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Explora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for Public Libraries</a:t>
            </a:r>
          </a:p>
        </p:txBody>
      </p:sp>
    </p:spTree>
    <p:extLst>
      <p:ext uri="{BB962C8B-B14F-4D97-AF65-F5344CB8AC3E}">
        <p14:creationId xmlns:p14="http://schemas.microsoft.com/office/powerpoint/2010/main" val="2913489012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 descr="eHost-for-Schools-K-5-LandingPage.png">
            <a:extLst>
              <a:ext uri="{FF2B5EF4-FFF2-40B4-BE49-F238E27FC236}">
                <a16:creationId xmlns:a16="http://schemas.microsoft.com/office/drawing/2014/main" id="{92C9617E-65DB-491E-B571-EE44A5FC1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4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0F15748-5674-4194-9870-4F5870E39CE5}"/>
              </a:ext>
            </a:extLst>
          </p:cNvPr>
          <p:cNvSpPr txBox="1">
            <a:spLocks/>
          </p:cNvSpPr>
          <p:nvPr/>
        </p:nvSpPr>
        <p:spPr>
          <a:xfrm>
            <a:off x="5105400" y="76200"/>
            <a:ext cx="4114800" cy="731838"/>
          </a:xfrm>
          <a:prstGeom prst="rect">
            <a:avLst/>
          </a:prstGeom>
          <a:solidFill>
            <a:schemeClr val="accent2">
              <a:alpha val="85000"/>
            </a:schemeClr>
          </a:solidFill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Explora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Children</a:t>
            </a:r>
          </a:p>
        </p:txBody>
      </p:sp>
    </p:spTree>
    <p:extLst>
      <p:ext uri="{BB962C8B-B14F-4D97-AF65-F5344CB8AC3E}">
        <p14:creationId xmlns:p14="http://schemas.microsoft.com/office/powerpoint/2010/main" val="4275410695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33D23B-196D-466A-BAC8-0A048C071775}"/>
              </a:ext>
            </a:extLst>
          </p:cNvPr>
          <p:cNvSpPr/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2771" name="Picture 2" descr="Explora_Canadian_schools_start_page.JPG">
            <a:extLst>
              <a:ext uri="{FF2B5EF4-FFF2-40B4-BE49-F238E27FC236}">
                <a16:creationId xmlns:a16="http://schemas.microsoft.com/office/drawing/2014/main" id="{1763852A-A71C-4CC2-BC04-E466503F0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4"/>
          <a:stretch>
            <a:fillRect/>
          </a:stretch>
        </p:blipFill>
        <p:spPr bwMode="auto">
          <a:xfrm>
            <a:off x="0" y="0"/>
            <a:ext cx="8261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4D123CF-5526-4B12-925B-12D69DEA0EAD}"/>
              </a:ext>
            </a:extLst>
          </p:cNvPr>
          <p:cNvSpPr txBox="1">
            <a:spLocks/>
          </p:cNvSpPr>
          <p:nvPr/>
        </p:nvSpPr>
        <p:spPr>
          <a:xfrm>
            <a:off x="4419600" y="334963"/>
            <a:ext cx="4800600" cy="731837"/>
          </a:xfrm>
          <a:prstGeom prst="rect">
            <a:avLst/>
          </a:prstGeom>
          <a:solidFill>
            <a:schemeClr val="accent2">
              <a:alpha val="85000"/>
            </a:schemeClr>
          </a:solidFill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Explora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Canada</a:t>
            </a:r>
          </a:p>
        </p:txBody>
      </p:sp>
    </p:spTree>
    <p:extLst>
      <p:ext uri="{BB962C8B-B14F-4D97-AF65-F5344CB8AC3E}">
        <p14:creationId xmlns:p14="http://schemas.microsoft.com/office/powerpoint/2010/main" val="3641593885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6000" dirty="0">
                <a:solidFill>
                  <a:schemeClr val="accent2"/>
                </a:solidFill>
              </a:rPr>
              <a:t>Also Includes Videos</a:t>
            </a:r>
            <a:endParaRPr lang="en-US" altLang="en-US" dirty="0">
              <a:solidFill>
                <a:schemeClr val="accent2"/>
              </a:solidFill>
            </a:endParaRP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57200" y="2743200"/>
            <a:ext cx="8229600" cy="3382963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en-US" altLang="en-US" dirty="0"/>
              <a:t>Increasing demand for streaming video content in schools and public libraries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en-US" altLang="en-US" dirty="0"/>
              <a:t>Users are looking for more than just magazine articles and books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71565875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AP Videos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en-US" altLang="en-US" sz="2400"/>
              <a:t>60,000 videos from Associated Press, the world’s leading news agency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en-US" altLang="en-US" sz="2400"/>
              <a:t>Included with Explora interfaces and subscription to MasterFILE or MAS products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en-US" altLang="en-US" sz="2400"/>
              <a:t>Video carousel on search results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en-US" altLang="en-US" sz="2400"/>
              <a:t>Detail records with </a:t>
            </a:r>
          </a:p>
          <a:p>
            <a:pPr lvl="1" eaLnBrk="1" hangingPunct="1">
              <a:spcBef>
                <a:spcPts val="600"/>
              </a:spcBef>
            </a:pPr>
            <a:r>
              <a:rPr lang="en-US" altLang="en-US" sz="2000"/>
              <a:t>Transcript / shot list</a:t>
            </a:r>
          </a:p>
          <a:p>
            <a:pPr lvl="1" eaLnBrk="1" hangingPunct="1">
              <a:spcBef>
                <a:spcPts val="600"/>
              </a:spcBef>
            </a:pPr>
            <a:r>
              <a:rPr lang="en-US" altLang="en-US" sz="2000"/>
              <a:t>Citations</a:t>
            </a:r>
          </a:p>
          <a:p>
            <a:pPr lvl="1" eaLnBrk="1" hangingPunct="1">
              <a:spcBef>
                <a:spcPts val="600"/>
              </a:spcBef>
            </a:pPr>
            <a:r>
              <a:rPr lang="en-US" altLang="en-US" sz="2000"/>
              <a:t>Metadata</a:t>
            </a:r>
          </a:p>
        </p:txBody>
      </p:sp>
    </p:spTree>
    <p:extLst>
      <p:ext uri="{BB962C8B-B14F-4D97-AF65-F5344CB8AC3E}">
        <p14:creationId xmlns:p14="http://schemas.microsoft.com/office/powerpoint/2010/main" val="1181451358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5"/>
                </a:solidFill>
              </a:rPr>
              <a:t>Databases available </a:t>
            </a:r>
            <a:br>
              <a:rPr lang="en-US" dirty="0">
                <a:solidFill>
                  <a:schemeClr val="accent5"/>
                </a:solidFill>
              </a:rPr>
            </a:br>
            <a:r>
              <a:rPr lang="en-US" dirty="0">
                <a:solidFill>
                  <a:schemeClr val="accent5"/>
                </a:solidFill>
              </a:rPr>
              <a:t>through </a:t>
            </a:r>
            <a:r>
              <a:rPr lang="en-US" dirty="0" err="1">
                <a:solidFill>
                  <a:schemeClr val="accent5"/>
                </a:solidFill>
              </a:rPr>
              <a:t>Explora</a:t>
            </a:r>
            <a:r>
              <a:rPr lang="en-US" dirty="0">
                <a:solidFill>
                  <a:schemeClr val="accent5"/>
                </a:solidFill>
              </a:rPr>
              <a:t> interfaces</a:t>
            </a:r>
          </a:p>
        </p:txBody>
      </p:sp>
      <p:sp>
        <p:nvSpPr>
          <p:cNvPr id="34819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en-US" altLang="en-US" dirty="0" err="1">
                <a:solidFill>
                  <a:schemeClr val="tx1"/>
                </a:solidFill>
              </a:rPr>
              <a:t>MasterFILE</a:t>
            </a:r>
            <a:r>
              <a:rPr lang="en-US" altLang="en-US" dirty="0">
                <a:solidFill>
                  <a:schemeClr val="tx1"/>
                </a:solidFill>
              </a:rPr>
              <a:t> Premier</a:t>
            </a:r>
          </a:p>
          <a:p>
            <a:pPr eaLnBrk="1" hangingPunct="1"/>
            <a:r>
              <a:rPr lang="en-US" altLang="en-US" dirty="0">
                <a:solidFill>
                  <a:schemeClr val="tx1"/>
                </a:solidFill>
              </a:rPr>
              <a:t>Primary Search</a:t>
            </a:r>
          </a:p>
          <a:p>
            <a:pPr eaLnBrk="1" hangingPunct="1"/>
            <a:r>
              <a:rPr lang="en-US" altLang="en-US" dirty="0">
                <a:solidFill>
                  <a:schemeClr val="tx1"/>
                </a:solidFill>
              </a:rPr>
              <a:t>Canadian Reference Centre</a:t>
            </a:r>
          </a:p>
          <a:p>
            <a:pPr eaLnBrk="1" hangingPunct="1"/>
            <a:endParaRPr lang="en-US" altLang="en-US" sz="2000" dirty="0">
              <a:solidFill>
                <a:srgbClr val="FF0000"/>
              </a:solidFill>
            </a:endParaRPr>
          </a:p>
        </p:txBody>
      </p:sp>
      <p:sp>
        <p:nvSpPr>
          <p:cNvPr id="34820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chemeClr val="tx1"/>
                </a:solidFill>
              </a:rPr>
              <a:t>Small Engine Repair Reference Center</a:t>
            </a:r>
          </a:p>
          <a:p>
            <a:pPr eaLnBrk="1" hangingPunct="1"/>
            <a:r>
              <a:rPr lang="en-US" altLang="en-US" dirty="0">
                <a:solidFill>
                  <a:schemeClr val="tx1"/>
                </a:solidFill>
              </a:rPr>
              <a:t>Home Improvement Reference Center</a:t>
            </a:r>
          </a:p>
          <a:p>
            <a:pPr eaLnBrk="1" hangingPunct="1"/>
            <a:r>
              <a:rPr lang="en-US" altLang="en-US" dirty="0">
                <a:solidFill>
                  <a:schemeClr val="tx1"/>
                </a:solidFill>
              </a:rPr>
              <a:t>Hobbies and Crafts Reference Center</a:t>
            </a:r>
          </a:p>
          <a:p>
            <a:pPr eaLnBrk="1" hangingPunct="1"/>
            <a:endParaRPr lang="en-US" altLang="en-US" sz="2000" dirty="0"/>
          </a:p>
          <a:p>
            <a:pPr eaLnBrk="1" hangingPunct="1"/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44304179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canadian_magazin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0563" y="2057400"/>
            <a:ext cx="7762875" cy="4572000"/>
          </a:xfrm>
          <a:prstGeom prst="rect">
            <a:avLst/>
          </a:prstGeom>
          <a:noFill/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0" y="1214438"/>
            <a:ext cx="9144000" cy="69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Canadian Reference Centre</a:t>
            </a:r>
            <a:b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Offers Full-Text Canadian Magazines</a:t>
            </a:r>
          </a:p>
        </p:txBody>
      </p:sp>
    </p:spTree>
    <p:extLst>
      <p:ext uri="{BB962C8B-B14F-4D97-AF65-F5344CB8AC3E}">
        <p14:creationId xmlns:p14="http://schemas.microsoft.com/office/powerpoint/2010/main" val="2124394969"/>
      </p:ext>
    </p:extLst>
  </p:cSld>
  <p:clrMapOvr>
    <a:masterClrMapping/>
  </p:clrMapOvr>
  <p:transition>
    <p:dissolv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43542" y="380999"/>
            <a:ext cx="9187542" cy="1628239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600" y="3886200"/>
            <a:ext cx="4191000" cy="2133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NOVELIST PLUS</a:t>
            </a:r>
            <a:br>
              <a:rPr lang="en-US" dirty="0"/>
            </a:br>
            <a:r>
              <a:rPr lang="en-US" sz="2000" dirty="0">
                <a:solidFill>
                  <a:schemeClr val="accent1"/>
                </a:solidFill>
              </a:rPr>
              <a:t>Recommendations for all readers</a:t>
            </a:r>
            <a:endParaRPr lang="en-US" sz="2800" dirty="0">
              <a:solidFill>
                <a:schemeClr val="accent1"/>
              </a:solidFill>
            </a:endParaRPr>
          </a:p>
        </p:txBody>
      </p:sp>
      <p:pic>
        <p:nvPicPr>
          <p:cNvPr id="1026" name="Picture 2" descr="C:\Users\dborasky\AppData\Local\Microsoft\Windows\Temporary Internet Files\Content.IE5\GYLLL7R2\MP900411777[1]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8" r="-3332"/>
          <a:stretch/>
        </p:blipFill>
        <p:spPr bwMode="auto">
          <a:xfrm>
            <a:off x="924892" y="2202880"/>
            <a:ext cx="12853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borasky\AppData\Local\Microsoft\Windows\Temporary Internet Files\Content.IE5\WH16BHHK\MP900430644[1]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1" r="33357"/>
          <a:stretch/>
        </p:blipFill>
        <p:spPr bwMode="auto">
          <a:xfrm>
            <a:off x="5463809" y="2190383"/>
            <a:ext cx="125675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borasky\AppData\Local\Microsoft\Windows\Temporary Internet Files\Content.IE5\GYLLL7R2\MP900438363[1]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01"/>
          <a:stretch/>
        </p:blipFill>
        <p:spPr bwMode="auto">
          <a:xfrm>
            <a:off x="2210192" y="2202880"/>
            <a:ext cx="12377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dborasky\AppData\Local\Microsoft\Windows\Temporary Internet Files\Content.IE5\XUE8ATCA\MP900289026[1]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8"/>
          <a:stretch/>
        </p:blipFill>
        <p:spPr bwMode="auto">
          <a:xfrm>
            <a:off x="6754586" y="2179497"/>
            <a:ext cx="127255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343400" y="3879280"/>
            <a:ext cx="4724400" cy="213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NOVELIST K8 PLUS</a:t>
            </a:r>
            <a:b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Recommendations for younger readers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1" y="685800"/>
            <a:ext cx="899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Book Discovery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05200" y="2009239"/>
            <a:ext cx="1925527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9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&amp;</a:t>
            </a:r>
          </a:p>
        </p:txBody>
      </p:sp>
    </p:spTree>
    <p:extLst>
      <p:ext uri="{BB962C8B-B14F-4D97-AF65-F5344CB8AC3E}">
        <p14:creationId xmlns:p14="http://schemas.microsoft.com/office/powerpoint/2010/main" val="11828407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304800"/>
            <a:ext cx="8686800" cy="60960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NEW EBSCO PASSWORD SETTING REQUIRMENT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1D7A2C-A46E-410B-AEE2-2E14F258B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200" y="76200"/>
            <a:ext cx="2371550" cy="82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76377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CHANGING EBSCO PASSWORDS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r>
              <a:rPr lang="en-US" b="1" dirty="0"/>
              <a:t>To change your EBSCO</a:t>
            </a:r>
            <a:r>
              <a:rPr lang="en-US" b="1" i="1" dirty="0"/>
              <a:t>host</a:t>
            </a:r>
            <a:r>
              <a:rPr lang="en-US" b="1" dirty="0"/>
              <a:t> password:</a:t>
            </a:r>
            <a:endParaRPr lang="en-US" dirty="0"/>
          </a:p>
          <a:p>
            <a:r>
              <a:rPr lang="en-US" dirty="0"/>
              <a:t>Log in to </a:t>
            </a:r>
            <a:r>
              <a:rPr lang="en-US" dirty="0" err="1"/>
              <a:t>EBSCO</a:t>
            </a:r>
            <a:r>
              <a:rPr lang="en-US" i="1" dirty="0" err="1"/>
              <a:t>admin</a:t>
            </a:r>
            <a:r>
              <a:rPr lang="en-US" dirty="0"/>
              <a:t> at: </a:t>
            </a:r>
            <a:r>
              <a:rPr lang="en-US" dirty="0">
                <a:hlinkClick r:id="rId2"/>
              </a:rPr>
              <a:t>http://eadmin.ebscohost.com</a:t>
            </a:r>
            <a:endParaRPr lang="en-US" dirty="0"/>
          </a:p>
          <a:p>
            <a:r>
              <a:rPr lang="en-US" dirty="0"/>
              <a:t>Click the </a:t>
            </a:r>
            <a:r>
              <a:rPr lang="en-US" b="1" dirty="0"/>
              <a:t>Authentication</a:t>
            </a:r>
            <a:r>
              <a:rPr lang="en-US" dirty="0"/>
              <a:t> Tab from the top toolbar.</a:t>
            </a:r>
          </a:p>
          <a:p>
            <a:r>
              <a:rPr lang="en-US" dirty="0"/>
              <a:t>On the User ID/Password sub-tab, click on the </a:t>
            </a:r>
            <a:r>
              <a:rPr lang="en-US" b="1" dirty="0"/>
              <a:t>linked password</a:t>
            </a:r>
            <a:r>
              <a:rPr lang="en-US" dirty="0"/>
              <a:t>.</a:t>
            </a:r>
          </a:p>
          <a:p>
            <a:r>
              <a:rPr lang="en-US" dirty="0"/>
              <a:t>In the </a:t>
            </a:r>
            <a:r>
              <a:rPr lang="en-US" b="1" dirty="0"/>
              <a:t>Password</a:t>
            </a:r>
            <a:r>
              <a:rPr lang="en-US" dirty="0"/>
              <a:t> field enter the new password.</a:t>
            </a:r>
          </a:p>
          <a:p>
            <a:r>
              <a:rPr lang="en-US" dirty="0"/>
              <a:t>Click </a:t>
            </a:r>
            <a:r>
              <a:rPr lang="en-US" b="1" dirty="0"/>
              <a:t>Submit.</a:t>
            </a:r>
            <a:r>
              <a:rPr lang="en-US" dirty="0"/>
              <a:t> Your changes are saved.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DA4C21-2BFF-4DC0-9E7B-D35F26954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010"/>
            <a:ext cx="2371550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38132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D797A-CAD7-4E96-826A-0357009BE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sz="2800" dirty="0"/>
            </a:br>
            <a:r>
              <a:rPr lang="en-US" sz="2800" dirty="0"/>
              <a:t>NEW STRONG EBSCO PASSWORD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55AEE-404A-4B0D-B6F9-1F813CB81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Include at least one number</a:t>
            </a:r>
          </a:p>
          <a:p>
            <a:r>
              <a:rPr lang="en-US" dirty="0"/>
              <a:t>Include at least one special character (!, @, #, etc.  A space is not a valid special character.)</a:t>
            </a:r>
          </a:p>
          <a:p>
            <a:r>
              <a:rPr lang="en-US" dirty="0"/>
              <a:t>Password must be at least 6 characters</a:t>
            </a:r>
          </a:p>
          <a:p>
            <a:r>
              <a:rPr lang="en-US" dirty="0"/>
              <a:t>Password cannot include your user ID</a:t>
            </a:r>
          </a:p>
          <a:p>
            <a:r>
              <a:rPr lang="en-US" dirty="0"/>
              <a:t>Password cannot include the following words or parts of words: </a:t>
            </a:r>
            <a:r>
              <a:rPr lang="en-US" dirty="0" err="1"/>
              <a:t>ebsco</a:t>
            </a:r>
            <a:r>
              <a:rPr lang="en-US" dirty="0"/>
              <a:t>, </a:t>
            </a:r>
            <a:r>
              <a:rPr lang="en-US" dirty="0" err="1"/>
              <a:t>ehost</a:t>
            </a:r>
            <a:r>
              <a:rPr lang="en-US" dirty="0"/>
              <a:t>, password, pa$$word, </a:t>
            </a:r>
            <a:r>
              <a:rPr lang="en-US" dirty="0" err="1"/>
              <a:t>dynamed</a:t>
            </a:r>
            <a:r>
              <a:rPr lang="en-US" dirty="0"/>
              <a:t>, admin, </a:t>
            </a:r>
            <a:r>
              <a:rPr lang="en-US" dirty="0" err="1"/>
              <a:t>p@ss</a:t>
            </a:r>
            <a:r>
              <a:rPr lang="en-US" dirty="0"/>
              <a:t>, p@$$, pa$$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5FE43D-7991-4DC5-924D-29B309626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71550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704287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36533" y="4939959"/>
            <a:ext cx="4800600" cy="1460500"/>
          </a:xfrm>
        </p:spPr>
        <p:txBody>
          <a:bodyPr/>
          <a:lstStyle/>
          <a:p>
            <a:r>
              <a:rPr lang="en-US" dirty="0"/>
              <a:t>Point, Click, Flip</a:t>
            </a:r>
          </a:p>
        </p:txBody>
      </p:sp>
      <p:pic>
        <p:nvPicPr>
          <p:cNvPr id="1028" name="Picture 4" descr="Digital Magazines on iP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783" y="1572940"/>
            <a:ext cx="3086100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lipster Digital Magazi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22" y="1062696"/>
            <a:ext cx="203951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upload.wikimedia.org/wikipedia/de/thumb/b/bf/EBSCO_Information_Services_20xx_logo.svg/250px-EBSCO_Information_Services_20xx_logo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146" y="5423828"/>
            <a:ext cx="1339026" cy="49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4390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Access to the most popular magazines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84312" y="5759340"/>
            <a:ext cx="1502394" cy="233979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Flipster</a:t>
            </a:r>
          </a:p>
        </p:txBody>
      </p:sp>
      <p:pic>
        <p:nvPicPr>
          <p:cNvPr id="16" name="Picture 8" descr="https://upload.wikimedia.org/wikipedia/de/thumb/b/bf/EBSCO_Information_Services_20xx_logo.svg/250px-EBSCO_Information_Services_20xx_logo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83" y="5720768"/>
            <a:ext cx="683495" cy="28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/>
          <p:nvPr/>
        </p:nvPicPr>
        <p:blipFill rotWithShape="1">
          <a:blip r:embed="rId3"/>
          <a:srcRect l="63495" t="7592" r="17380" b="1284"/>
          <a:stretch/>
        </p:blipFill>
        <p:spPr bwMode="auto">
          <a:xfrm>
            <a:off x="2026899" y="1609306"/>
            <a:ext cx="1428252" cy="19030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/>
          <p:cNvPicPr/>
          <p:nvPr/>
        </p:nvPicPr>
        <p:blipFill rotWithShape="1">
          <a:blip r:embed="rId4"/>
          <a:srcRect l="63282" t="7709" r="17118" b="993"/>
          <a:stretch/>
        </p:blipFill>
        <p:spPr bwMode="auto">
          <a:xfrm>
            <a:off x="287846" y="1618298"/>
            <a:ext cx="1417955" cy="18940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/>
          <p:cNvPicPr/>
          <p:nvPr/>
        </p:nvPicPr>
        <p:blipFill rotWithShape="1">
          <a:blip r:embed="rId5"/>
          <a:srcRect l="63584" t="7907" r="18094" b="664"/>
          <a:stretch/>
        </p:blipFill>
        <p:spPr bwMode="auto">
          <a:xfrm>
            <a:off x="3771101" y="1619268"/>
            <a:ext cx="1428252" cy="19020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/>
          <p:cNvPicPr/>
          <p:nvPr/>
        </p:nvPicPr>
        <p:blipFill rotWithShape="1">
          <a:blip r:embed="rId6"/>
          <a:srcRect l="63495" t="7592" r="17647" b="1917"/>
          <a:stretch/>
        </p:blipFill>
        <p:spPr bwMode="auto">
          <a:xfrm>
            <a:off x="5515302" y="1618298"/>
            <a:ext cx="1428252" cy="19030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926823-D65F-4887-98E4-550F8CB42C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91" y="3630604"/>
            <a:ext cx="1513610" cy="19719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4F6E82-568E-4FE4-AD88-73AE002CA7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806" y="3630603"/>
            <a:ext cx="1485345" cy="19804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E08DAF-BFC1-4512-90A5-7B7518FBA7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156" y="3616196"/>
            <a:ext cx="1489752" cy="19863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DB4030-4AB5-4C23-99E5-EF576A520C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303" y="3616196"/>
            <a:ext cx="1496150" cy="199486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CC57A1B-C8FE-4332-ABA9-897680BA314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059" y="3702394"/>
            <a:ext cx="1484484" cy="19001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2DE79C-B2AF-4824-BE78-4219461613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120" y="1564178"/>
            <a:ext cx="1498424" cy="199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53556"/>
      </p:ext>
    </p:extLst>
  </p:cSld>
  <p:clrMapOvr>
    <a:masterClrMapping/>
  </p:clrMapOvr>
  <p:transition advClick="0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Access to the most POPULAR CANADIAN  magazines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84312" y="5759340"/>
            <a:ext cx="1502394" cy="233979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Flipster</a:t>
            </a:r>
          </a:p>
        </p:txBody>
      </p:sp>
      <p:pic>
        <p:nvPicPr>
          <p:cNvPr id="16" name="Picture 8" descr="https://upload.wikimedia.org/wikipedia/de/thumb/b/bf/EBSCO_Information_Services_20xx_logo.svg/250px-EBSCO_Information_Services_20xx_logo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83" y="5720768"/>
            <a:ext cx="683495" cy="28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F05551D-9B69-42DF-812B-75DDE284810D}"/>
              </a:ext>
            </a:extLst>
          </p:cNvPr>
          <p:cNvPicPr/>
          <p:nvPr/>
        </p:nvPicPr>
        <p:blipFill rotWithShape="1">
          <a:blip r:embed="rId3"/>
          <a:srcRect l="63462" t="7839" r="17302" b="1107"/>
          <a:stretch/>
        </p:blipFill>
        <p:spPr bwMode="auto">
          <a:xfrm>
            <a:off x="389644" y="1681499"/>
            <a:ext cx="1367834" cy="19030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487B93-2312-4B0F-B6F9-D6F1493F0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2821" y="1687018"/>
            <a:ext cx="1422015" cy="18975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E95FAE-3910-4DB6-8ECE-1E4DA58FDD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79" y="1687017"/>
            <a:ext cx="1466460" cy="19706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6BD52A-CB92-429B-98E9-F2500BF350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772" y="1681500"/>
            <a:ext cx="1447408" cy="19761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46978A-77CF-4485-9A23-FC28D0C284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313" y="1681500"/>
            <a:ext cx="1408810" cy="197619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1D9C021-21CC-48C6-BA82-8EEC6D94A4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30" y="3709673"/>
            <a:ext cx="1421648" cy="183932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9F00F39-4D2E-4A35-96F7-6136BE4E51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821" y="3709673"/>
            <a:ext cx="1422015" cy="196245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3704B53-876D-4E47-9790-BFED1DC33E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79" y="3730825"/>
            <a:ext cx="1466460" cy="19413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01592A1-D214-4E2B-9BB8-B4AB261F220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772" y="3709673"/>
            <a:ext cx="1479509" cy="196245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3440CC6-9AF8-4888-BB1E-35EBEFB310E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754" y="3730825"/>
            <a:ext cx="1417369" cy="184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853455"/>
      </p:ext>
    </p:extLst>
  </p:cSld>
  <p:clrMapOvr>
    <a:masterClrMapping/>
  </p:clrMapOvr>
  <p:transition advClick="0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Important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7185" y="1825031"/>
            <a:ext cx="2792817" cy="3407987"/>
          </a:xfrm>
        </p:spPr>
        <p:txBody>
          <a:bodyPr>
            <a:normAutofit fontScale="92500" lnSpcReduction="10000"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Library-centric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dirty="0"/>
              <a:t>No personal information required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Over 1,500 titles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Sim Users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Access to back issues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Usage Statics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dirty="0"/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dirty="0"/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dirty="0"/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dirty="0"/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dirty="0"/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84312" y="5759340"/>
            <a:ext cx="1502394" cy="233979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Flipster</a:t>
            </a:r>
          </a:p>
        </p:txBody>
      </p:sp>
      <p:pic>
        <p:nvPicPr>
          <p:cNvPr id="16" name="Picture 8" descr="https://upload.wikimedia.org/wikipedia/de/thumb/b/bf/EBSCO_Information_Services_20xx_logo.svg/250px-EBSCO_Information_Services_20xx_logo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83" y="5720768"/>
            <a:ext cx="683495" cy="28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437444" y="1825031"/>
            <a:ext cx="2792817" cy="295415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marR="0" lvl="0" indent="-257175" algn="l" defTabSz="685800" rtl="0" eaLnBrk="1" fontAlgn="auto" latinLnBrk="0" hangingPunct="1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rgbClr val="775F5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Simple Authentication</a:t>
            </a:r>
          </a:p>
          <a:p>
            <a:pPr marL="257175" marR="0" lvl="0" indent="-257175" algn="l" defTabSz="685800" rtl="0" eaLnBrk="1" fontAlgn="auto" latinLnBrk="0" hangingPunct="1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rgbClr val="775F5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rgbClr val="775F5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Flexible expiration date (can be managed to smaller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subcriptions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)</a:t>
            </a:r>
          </a:p>
          <a:p>
            <a:pPr marL="257175" marR="0" lvl="0" indent="-257175" algn="l" defTabSz="685800" rtl="0" eaLnBrk="1" fontAlgn="auto" latinLnBrk="0" hangingPunct="1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rgbClr val="775F5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rgbClr val="775F5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MARC Records and Carousel options available upon request</a:t>
            </a:r>
          </a:p>
          <a:p>
            <a:pPr marL="257175" marR="0" lvl="0" indent="-257175" algn="l" defTabSz="685800" rtl="0" eaLnBrk="1" fontAlgn="auto" latinLnBrk="0" hangingPunct="1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rgbClr val="775F5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Apps for Kindles, Androids, iPads &amp; iPhones</a:t>
            </a:r>
          </a:p>
        </p:txBody>
      </p:sp>
    </p:spTree>
    <p:extLst>
      <p:ext uri="{BB962C8B-B14F-4D97-AF65-F5344CB8AC3E}">
        <p14:creationId xmlns:p14="http://schemas.microsoft.com/office/powerpoint/2010/main" val="3339085881"/>
      </p:ext>
    </p:extLst>
  </p:cSld>
  <p:clrMapOvr>
    <a:masterClrMapping/>
  </p:clrMapOvr>
  <p:transition advClick="0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Pricing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227" y="1973851"/>
            <a:ext cx="5066850" cy="2135569"/>
          </a:xfrm>
        </p:spPr>
        <p:txBody>
          <a:bodyPr>
            <a:normAutofit fontScale="85000" lnSpcReduction="20000"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No platform fee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5% Subscription service fee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No pre-determined packages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Up to 50% discount available based on current EBSCO business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84312" y="5759340"/>
            <a:ext cx="1502394" cy="233979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Flipster</a:t>
            </a:r>
          </a:p>
        </p:txBody>
      </p:sp>
      <p:pic>
        <p:nvPicPr>
          <p:cNvPr id="16" name="Picture 8" descr="https://upload.wikimedia.org/wikipedia/de/thumb/b/bf/EBSCO_Information_Services_20xx_logo.svg/250px-EBSCO_Information_Services_20xx_logo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83" y="5720768"/>
            <a:ext cx="683495" cy="28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ad digital magazines online or offline with iPh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336" y="1147707"/>
            <a:ext cx="2069237" cy="430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527864"/>
      </p:ext>
    </p:extLst>
  </p:cSld>
  <p:clrMapOvr>
    <a:masterClrMapping/>
  </p:clrMapOvr>
  <p:transition advClick="0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857250"/>
            <a:ext cx="9144000" cy="46348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979586"/>
            <a:ext cx="9144000" cy="7749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743" y="2067012"/>
            <a:ext cx="4833257" cy="3506261"/>
          </a:xfrm>
          <a:prstGeom prst="rect">
            <a:avLst/>
          </a:prstGeom>
          <a:effectLst>
            <a:outerShdw blurRad="279400" dist="215900" dir="4200000" sx="99000" sy="99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4" t="12367" b="481"/>
          <a:stretch/>
        </p:blipFill>
        <p:spPr>
          <a:xfrm>
            <a:off x="1223" y="857478"/>
            <a:ext cx="9151536" cy="4897316"/>
          </a:xfrm>
          <a:prstGeom prst="rect">
            <a:avLst/>
          </a:prstGeom>
        </p:spPr>
      </p:pic>
      <p:sp>
        <p:nvSpPr>
          <p:cNvPr id="15" name="Subtitle 14"/>
          <p:cNvSpPr>
            <a:spLocks noGrp="1"/>
          </p:cNvSpPr>
          <p:nvPr>
            <p:ph type="subTitle" idx="1"/>
          </p:nvPr>
        </p:nvSpPr>
        <p:spPr>
          <a:xfrm>
            <a:off x="685800" y="3792180"/>
            <a:ext cx="4137044" cy="775707"/>
          </a:xfrm>
        </p:spPr>
        <p:txBody>
          <a:bodyPr/>
          <a:lstStyle/>
          <a:p>
            <a:r>
              <a:rPr lang="en-US" sz="1800" dirty="0"/>
              <a:t>Access content from cover to cover </a:t>
            </a:r>
            <a:br>
              <a:rPr lang="en-US" sz="1800" dirty="0"/>
            </a:br>
            <a:r>
              <a:rPr lang="en-US" sz="1800" dirty="0"/>
              <a:t>in key magazines for </a:t>
            </a:r>
            <a:br>
              <a:rPr lang="en-US" sz="1800" dirty="0"/>
            </a:br>
            <a:r>
              <a:rPr lang="en-US" sz="1800" dirty="0"/>
              <a:t>academic research.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768700" y="3359290"/>
            <a:ext cx="1348991" cy="0"/>
          </a:xfrm>
          <a:prstGeom prst="line">
            <a:avLst/>
          </a:prstGeom>
          <a:ln w="28575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500" dirty="0">
                <a:solidFill>
                  <a:schemeClr val="bg1"/>
                </a:solidFill>
              </a:rPr>
              <a:t>Magazine </a:t>
            </a:r>
            <a:br>
              <a:rPr lang="en-US" sz="4500" dirty="0">
                <a:solidFill>
                  <a:schemeClr val="bg1"/>
                </a:solidFill>
              </a:rPr>
            </a:br>
            <a:r>
              <a:rPr lang="en-US" sz="4500" dirty="0">
                <a:solidFill>
                  <a:schemeClr val="bg1"/>
                </a:solidFill>
              </a:rPr>
              <a:t>Archives</a:t>
            </a:r>
          </a:p>
        </p:txBody>
      </p:sp>
    </p:spTree>
    <p:extLst>
      <p:ext uri="{BB962C8B-B14F-4D97-AF65-F5344CB8AC3E}">
        <p14:creationId xmlns:p14="http://schemas.microsoft.com/office/powerpoint/2010/main" val="219255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Text Box 2"/>
          <p:cNvSpPr txBox="1">
            <a:spLocks noChangeArrowheads="1"/>
          </p:cNvSpPr>
          <p:nvPr/>
        </p:nvSpPr>
        <p:spPr bwMode="auto">
          <a:xfrm>
            <a:off x="3505200" y="2820988"/>
            <a:ext cx="2286000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Fortune</a:t>
            </a:r>
          </a:p>
          <a:p>
            <a:pPr marL="0" marR="0" lvl="0" indent="0" algn="ctr" defTabSz="914400" rtl="0" eaLnBrk="1" fontAlgn="base" latinLnBrk="0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Good Housekeeping</a:t>
            </a:r>
          </a:p>
          <a:p>
            <a:pPr marL="0" marR="0" lvl="0" indent="0" algn="ctr" defTabSz="914400" rtl="0" eaLnBrk="1" fontAlgn="base" latinLnBrk="0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History Today</a:t>
            </a:r>
          </a:p>
          <a:p>
            <a:pPr marL="0" marR="0" lvl="0" indent="0" algn="ctr" defTabSz="914400" rtl="0" eaLnBrk="1" fontAlgn="base" latinLnBrk="0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Maclean’s</a:t>
            </a:r>
          </a:p>
          <a:p>
            <a:pPr marL="0" marR="0" lvl="0" indent="0" algn="ctr" defTabSz="914400" rtl="0" eaLnBrk="1" fontAlgn="base" latinLnBrk="0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Math Trek</a:t>
            </a:r>
          </a:p>
          <a:p>
            <a:pPr marL="0" marR="0" lvl="0" indent="0" algn="ctr" defTabSz="914400" rtl="0" eaLnBrk="1" fontAlgn="base" latinLnBrk="0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Men’s Health</a:t>
            </a:r>
          </a:p>
          <a:p>
            <a:pPr marL="0" marR="0" lvl="0" indent="0" algn="ctr" defTabSz="914400" rtl="0" eaLnBrk="1" fontAlgn="base" latinLnBrk="0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National Geographic</a:t>
            </a:r>
          </a:p>
          <a:p>
            <a:pPr marL="0" marR="0" lvl="0" indent="0" algn="ctr" defTabSz="914400" rtl="0" eaLnBrk="1" fontAlgn="base" latinLnBrk="0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National Wildlife</a:t>
            </a:r>
          </a:p>
          <a:p>
            <a:pPr marL="0" marR="0" lvl="0" indent="0" algn="ctr" defTabSz="914400" rtl="0" eaLnBrk="1" fontAlgn="base" latinLnBrk="0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New Scientist </a:t>
            </a:r>
          </a:p>
          <a:p>
            <a:pPr marL="0" marR="0" lvl="0" indent="0" algn="ctr" defTabSz="914400" rtl="0" eaLnBrk="1" fontAlgn="base" latinLnBrk="0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New Statesman</a:t>
            </a:r>
          </a:p>
          <a:p>
            <a:pPr marL="0" marR="0" lvl="0" indent="0" algn="ctr" defTabSz="914400" rtl="0" eaLnBrk="1" fontAlgn="base" latinLnBrk="0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Newsweek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00035" name="Text Box 3"/>
          <p:cNvSpPr txBox="1">
            <a:spLocks noChangeArrowheads="1"/>
          </p:cNvSpPr>
          <p:nvPr/>
        </p:nvSpPr>
        <p:spPr bwMode="auto">
          <a:xfrm>
            <a:off x="0" y="2057400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Full text from leading periodicals from the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United States and United Kingdom, including:</a:t>
            </a: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0036" name="Text Box 4"/>
          <p:cNvSpPr txBox="1">
            <a:spLocks noChangeArrowheads="1"/>
          </p:cNvSpPr>
          <p:nvPr/>
        </p:nvSpPr>
        <p:spPr bwMode="auto">
          <a:xfrm>
            <a:off x="0" y="16002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Available via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Canadian Reference Centre &amp;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MasterFile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0037" name="Rectangle 5"/>
          <p:cNvSpPr>
            <a:spLocks noChangeArrowheads="1"/>
          </p:cNvSpPr>
          <p:nvPr/>
        </p:nvSpPr>
        <p:spPr bwMode="auto">
          <a:xfrm>
            <a:off x="0" y="1141413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International Magazines</a:t>
            </a:r>
          </a:p>
        </p:txBody>
      </p:sp>
      <p:sp>
        <p:nvSpPr>
          <p:cNvPr id="300038" name="Text Box 6"/>
          <p:cNvSpPr txBox="1">
            <a:spLocks noChangeArrowheads="1"/>
          </p:cNvSpPr>
          <p:nvPr/>
        </p:nvSpPr>
        <p:spPr bwMode="auto">
          <a:xfrm>
            <a:off x="685800" y="2819400"/>
            <a:ext cx="2209800" cy="369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Archaeology</a:t>
            </a:r>
          </a:p>
          <a:p>
            <a:pPr marL="0" marR="0" lvl="0" indent="0" algn="ctr" defTabSz="914400" rtl="0" eaLnBrk="1" fontAlgn="base" latinLnBrk="0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Architectural Record</a:t>
            </a:r>
          </a:p>
          <a:p>
            <a:pPr marL="0" marR="0" lvl="0" indent="0" algn="ctr" defTabSz="914400" rtl="0" eaLnBrk="1" fontAlgn="base" latinLnBrk="0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Astronomy</a:t>
            </a:r>
          </a:p>
          <a:p>
            <a:pPr marL="0" marR="0" lvl="0" indent="0" algn="ctr" defTabSz="914400" rtl="0" eaLnBrk="1" fontAlgn="base" latinLnBrk="0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Aviation Week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&amp; Space Technology</a:t>
            </a:r>
          </a:p>
          <a:p>
            <a:pPr marL="0" marR="0" lvl="0" indent="0" algn="ctr" defTabSz="914400" rtl="0" eaLnBrk="1" fontAlgn="base" latinLnBrk="0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Billboard</a:t>
            </a:r>
          </a:p>
          <a:p>
            <a:pPr marL="0" marR="0" lvl="0" indent="0" algn="ctr" defTabSz="914400" rtl="0" eaLnBrk="1" fontAlgn="base" latinLnBrk="0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Business Week</a:t>
            </a:r>
          </a:p>
          <a:p>
            <a:pPr marL="0" marR="0" lvl="0" indent="0" algn="ctr" defTabSz="914400" rtl="0" eaLnBrk="1" fontAlgn="base" latinLnBrk="0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Consumer Reports</a:t>
            </a:r>
          </a:p>
          <a:p>
            <a:pPr marL="0" marR="0" lvl="0" indent="0" algn="ctr" defTabSz="914400" rtl="0" eaLnBrk="1" fontAlgn="base" latinLnBrk="0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Discover </a:t>
            </a:r>
          </a:p>
          <a:p>
            <a:pPr marL="0" marR="0" lvl="0" indent="0" algn="ctr" defTabSz="914400" rtl="0" eaLnBrk="1" fontAlgn="base" latinLnBrk="0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Economist</a:t>
            </a:r>
          </a:p>
          <a:p>
            <a:pPr marL="0" marR="0" lvl="0" indent="0" algn="ctr" defTabSz="914400" rtl="0" eaLnBrk="1" fontAlgn="base" latinLnBrk="0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Forbes</a:t>
            </a:r>
          </a:p>
        </p:txBody>
      </p:sp>
      <p:sp>
        <p:nvSpPr>
          <p:cNvPr id="300039" name="Rectangle 7"/>
          <p:cNvSpPr>
            <a:spLocks noChangeArrowheads="1"/>
          </p:cNvSpPr>
          <p:nvPr/>
        </p:nvSpPr>
        <p:spPr bwMode="auto">
          <a:xfrm>
            <a:off x="6248400" y="2819400"/>
            <a:ext cx="1981200" cy="369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PC Magazine</a:t>
            </a:r>
          </a:p>
          <a:p>
            <a:pPr marL="0" marR="0" lvl="0" indent="0" algn="ctr" defTabSz="914400" rtl="0" eaLnBrk="1" fontAlgn="base" latinLnBrk="0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PC World</a:t>
            </a:r>
          </a:p>
          <a:p>
            <a:pPr marL="0" marR="0" lvl="0" indent="0" algn="ctr" defTabSz="914400" rtl="0" eaLnBrk="1" fontAlgn="base" latinLnBrk="0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People</a:t>
            </a:r>
          </a:p>
          <a:p>
            <a:pPr marL="0" marR="0" lvl="0" indent="0" algn="ctr" defTabSz="914400" rtl="0" eaLnBrk="1" fontAlgn="base" latinLnBrk="0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Popular Science</a:t>
            </a:r>
          </a:p>
          <a:p>
            <a:pPr marL="0" marR="0" lvl="0" indent="0" algn="ctr" defTabSz="914400" rtl="0" eaLnBrk="1" fontAlgn="base" latinLnBrk="0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Red Herring</a:t>
            </a:r>
          </a:p>
          <a:p>
            <a:pPr marL="0" marR="0" lvl="0" indent="0" algn="ctr" defTabSz="914400" rtl="0" eaLnBrk="1" fontAlgn="base" latinLnBrk="0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Rolling Stone</a:t>
            </a:r>
          </a:p>
          <a:p>
            <a:pPr marL="0" marR="0" lvl="0" indent="0" algn="ctr" defTabSz="914400" rtl="0" eaLnBrk="1" fontAlgn="base" latinLnBrk="0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Science News</a:t>
            </a:r>
          </a:p>
          <a:p>
            <a:pPr marL="0" marR="0" lvl="0" indent="0" algn="ctr" defTabSz="914400" rtl="0" eaLnBrk="1" fontAlgn="base" latinLnBrk="0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Scientific American</a:t>
            </a:r>
          </a:p>
          <a:p>
            <a:pPr marL="0" marR="0" lvl="0" indent="0" algn="ctr" defTabSz="914400" rtl="0" eaLnBrk="1" fontAlgn="base" latinLnBrk="0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Time</a:t>
            </a:r>
          </a:p>
          <a:p>
            <a:pPr marL="0" marR="0" lvl="0" indent="0" algn="ctr" defTabSz="914400" rtl="0" eaLnBrk="1" fontAlgn="base" latinLnBrk="0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U.S. News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&amp; World Report</a:t>
            </a:r>
          </a:p>
        </p:txBody>
      </p:sp>
      <p:sp>
        <p:nvSpPr>
          <p:cNvPr id="300040" name="Line 8"/>
          <p:cNvSpPr>
            <a:spLocks noChangeShapeType="1"/>
          </p:cNvSpPr>
          <p:nvPr/>
        </p:nvSpPr>
        <p:spPr bwMode="auto">
          <a:xfrm>
            <a:off x="5867400" y="2830513"/>
            <a:ext cx="0" cy="372268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00041" name="Line 9"/>
          <p:cNvSpPr>
            <a:spLocks noChangeShapeType="1"/>
          </p:cNvSpPr>
          <p:nvPr/>
        </p:nvSpPr>
        <p:spPr bwMode="auto">
          <a:xfrm>
            <a:off x="3225800" y="2830513"/>
            <a:ext cx="0" cy="372268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468565"/>
      </p:ext>
    </p:extLst>
  </p:cSld>
  <p:clrMapOvr>
    <a:masterClrMapping/>
  </p:clrMapOvr>
  <p:transition>
    <p:dissolv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>
          <a:xfrm>
            <a:off x="0" y="4479681"/>
            <a:ext cx="9144000" cy="12748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Magazine Archives from EBSCO: </a:t>
            </a:r>
            <a:r>
              <a:rPr lang="en-US" dirty="0">
                <a:solidFill>
                  <a:schemeClr val="accent2"/>
                </a:solidFill>
              </a:rPr>
              <a:t>Business Studies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2175" y="1739401"/>
            <a:ext cx="2604540" cy="3223260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2733" y="1740434"/>
            <a:ext cx="2169560" cy="3223260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713" y="1739401"/>
            <a:ext cx="2309138" cy="3223260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/>
          <p:cNvGrpSpPr/>
          <p:nvPr/>
        </p:nvGrpSpPr>
        <p:grpSpPr>
          <a:xfrm>
            <a:off x="1098010" y="4706760"/>
            <a:ext cx="1786556" cy="462393"/>
            <a:chOff x="1464012" y="5593490"/>
            <a:chExt cx="2382075" cy="616524"/>
          </a:xfrm>
        </p:grpSpPr>
        <p:sp>
          <p:nvSpPr>
            <p:cNvPr id="48" name="Rectangle 47"/>
            <p:cNvSpPr/>
            <p:nvPr/>
          </p:nvSpPr>
          <p:spPr>
            <a:xfrm>
              <a:off x="1464012" y="5593490"/>
              <a:ext cx="2382075" cy="6165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137160" rtlCol="0" anchor="ctr"/>
            <a:lstStyle/>
            <a:p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1929 - 2000</a:t>
              </a: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1598685" y="5724820"/>
              <a:ext cx="363831" cy="334439"/>
              <a:chOff x="2400300" y="1277938"/>
              <a:chExt cx="727075" cy="668338"/>
            </a:xfrm>
            <a:solidFill>
              <a:schemeClr val="bg1"/>
            </a:solidFill>
          </p:grpSpPr>
          <p:sp>
            <p:nvSpPr>
              <p:cNvPr id="36" name="Freeform 11"/>
              <p:cNvSpPr>
                <a:spLocks noEditPoints="1"/>
              </p:cNvSpPr>
              <p:nvPr/>
            </p:nvSpPr>
            <p:spPr bwMode="auto">
              <a:xfrm>
                <a:off x="2400300" y="1338263"/>
                <a:ext cx="727075" cy="608013"/>
              </a:xfrm>
              <a:custGeom>
                <a:avLst/>
                <a:gdLst>
                  <a:gd name="T0" fmla="*/ 259 w 264"/>
                  <a:gd name="T1" fmla="*/ 220 h 220"/>
                  <a:gd name="T2" fmla="*/ 6 w 264"/>
                  <a:gd name="T3" fmla="*/ 220 h 220"/>
                  <a:gd name="T4" fmla="*/ 0 w 264"/>
                  <a:gd name="T5" fmla="*/ 215 h 220"/>
                  <a:gd name="T6" fmla="*/ 0 w 264"/>
                  <a:gd name="T7" fmla="*/ 6 h 220"/>
                  <a:gd name="T8" fmla="*/ 6 w 264"/>
                  <a:gd name="T9" fmla="*/ 0 h 220"/>
                  <a:gd name="T10" fmla="*/ 259 w 264"/>
                  <a:gd name="T11" fmla="*/ 0 h 220"/>
                  <a:gd name="T12" fmla="*/ 264 w 264"/>
                  <a:gd name="T13" fmla="*/ 6 h 220"/>
                  <a:gd name="T14" fmla="*/ 264 w 264"/>
                  <a:gd name="T15" fmla="*/ 215 h 220"/>
                  <a:gd name="T16" fmla="*/ 259 w 264"/>
                  <a:gd name="T17" fmla="*/ 220 h 220"/>
                  <a:gd name="T18" fmla="*/ 11 w 264"/>
                  <a:gd name="T19" fmla="*/ 209 h 220"/>
                  <a:gd name="T20" fmla="*/ 253 w 264"/>
                  <a:gd name="T21" fmla="*/ 209 h 220"/>
                  <a:gd name="T22" fmla="*/ 253 w 264"/>
                  <a:gd name="T23" fmla="*/ 11 h 220"/>
                  <a:gd name="T24" fmla="*/ 11 w 264"/>
                  <a:gd name="T25" fmla="*/ 11 h 220"/>
                  <a:gd name="T26" fmla="*/ 11 w 264"/>
                  <a:gd name="T27" fmla="*/ 209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64" h="220">
                    <a:moveTo>
                      <a:pt x="259" y="220"/>
                    </a:moveTo>
                    <a:cubicBezTo>
                      <a:pt x="6" y="220"/>
                      <a:pt x="6" y="220"/>
                      <a:pt x="6" y="220"/>
                    </a:cubicBezTo>
                    <a:cubicBezTo>
                      <a:pt x="3" y="220"/>
                      <a:pt x="0" y="218"/>
                      <a:pt x="0" y="21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259" y="0"/>
                      <a:pt x="259" y="0"/>
                      <a:pt x="259" y="0"/>
                    </a:cubicBezTo>
                    <a:cubicBezTo>
                      <a:pt x="262" y="0"/>
                      <a:pt x="264" y="3"/>
                      <a:pt x="264" y="6"/>
                    </a:cubicBezTo>
                    <a:cubicBezTo>
                      <a:pt x="264" y="215"/>
                      <a:pt x="264" y="215"/>
                      <a:pt x="264" y="215"/>
                    </a:cubicBezTo>
                    <a:cubicBezTo>
                      <a:pt x="264" y="218"/>
                      <a:pt x="262" y="220"/>
                      <a:pt x="259" y="220"/>
                    </a:cubicBezTo>
                    <a:close/>
                    <a:moveTo>
                      <a:pt x="11" y="209"/>
                    </a:moveTo>
                    <a:cubicBezTo>
                      <a:pt x="253" y="209"/>
                      <a:pt x="253" y="209"/>
                      <a:pt x="253" y="209"/>
                    </a:cubicBezTo>
                    <a:cubicBezTo>
                      <a:pt x="253" y="11"/>
                      <a:pt x="253" y="11"/>
                      <a:pt x="25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20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" name="Freeform 12"/>
              <p:cNvSpPr>
                <a:spLocks/>
              </p:cNvSpPr>
              <p:nvPr/>
            </p:nvSpPr>
            <p:spPr bwMode="auto">
              <a:xfrm>
                <a:off x="2400300" y="1460501"/>
                <a:ext cx="727075" cy="30163"/>
              </a:xfrm>
              <a:custGeom>
                <a:avLst/>
                <a:gdLst>
                  <a:gd name="T0" fmla="*/ 259 w 264"/>
                  <a:gd name="T1" fmla="*/ 11 h 11"/>
                  <a:gd name="T2" fmla="*/ 6 w 264"/>
                  <a:gd name="T3" fmla="*/ 11 h 11"/>
                  <a:gd name="T4" fmla="*/ 0 w 264"/>
                  <a:gd name="T5" fmla="*/ 6 h 11"/>
                  <a:gd name="T6" fmla="*/ 6 w 264"/>
                  <a:gd name="T7" fmla="*/ 0 h 11"/>
                  <a:gd name="T8" fmla="*/ 259 w 264"/>
                  <a:gd name="T9" fmla="*/ 0 h 11"/>
                  <a:gd name="T10" fmla="*/ 264 w 264"/>
                  <a:gd name="T11" fmla="*/ 6 h 11"/>
                  <a:gd name="T12" fmla="*/ 259 w 264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4" h="11">
                    <a:moveTo>
                      <a:pt x="259" y="11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3" y="11"/>
                      <a:pt x="0" y="9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259" y="0"/>
                      <a:pt x="259" y="0"/>
                      <a:pt x="259" y="0"/>
                    </a:cubicBezTo>
                    <a:cubicBezTo>
                      <a:pt x="262" y="0"/>
                      <a:pt x="264" y="3"/>
                      <a:pt x="264" y="6"/>
                    </a:cubicBezTo>
                    <a:cubicBezTo>
                      <a:pt x="264" y="9"/>
                      <a:pt x="262" y="11"/>
                      <a:pt x="259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" name="Freeform 13"/>
              <p:cNvSpPr>
                <a:spLocks noEditPoints="1"/>
              </p:cNvSpPr>
              <p:nvPr/>
            </p:nvSpPr>
            <p:spPr bwMode="auto">
              <a:xfrm>
                <a:off x="2520950" y="1550988"/>
                <a:ext cx="120650" cy="122238"/>
              </a:xfrm>
              <a:custGeom>
                <a:avLst/>
                <a:gdLst>
                  <a:gd name="T0" fmla="*/ 39 w 44"/>
                  <a:gd name="T1" fmla="*/ 44 h 44"/>
                  <a:gd name="T2" fmla="*/ 6 w 44"/>
                  <a:gd name="T3" fmla="*/ 44 h 44"/>
                  <a:gd name="T4" fmla="*/ 0 w 44"/>
                  <a:gd name="T5" fmla="*/ 39 h 44"/>
                  <a:gd name="T6" fmla="*/ 0 w 44"/>
                  <a:gd name="T7" fmla="*/ 6 h 44"/>
                  <a:gd name="T8" fmla="*/ 6 w 44"/>
                  <a:gd name="T9" fmla="*/ 0 h 44"/>
                  <a:gd name="T10" fmla="*/ 39 w 44"/>
                  <a:gd name="T11" fmla="*/ 0 h 44"/>
                  <a:gd name="T12" fmla="*/ 44 w 44"/>
                  <a:gd name="T13" fmla="*/ 6 h 44"/>
                  <a:gd name="T14" fmla="*/ 44 w 44"/>
                  <a:gd name="T15" fmla="*/ 39 h 44"/>
                  <a:gd name="T16" fmla="*/ 39 w 44"/>
                  <a:gd name="T17" fmla="*/ 44 h 44"/>
                  <a:gd name="T18" fmla="*/ 11 w 44"/>
                  <a:gd name="T19" fmla="*/ 33 h 44"/>
                  <a:gd name="T20" fmla="*/ 33 w 44"/>
                  <a:gd name="T21" fmla="*/ 33 h 44"/>
                  <a:gd name="T22" fmla="*/ 33 w 44"/>
                  <a:gd name="T23" fmla="*/ 11 h 44"/>
                  <a:gd name="T24" fmla="*/ 11 w 44"/>
                  <a:gd name="T25" fmla="*/ 11 h 44"/>
                  <a:gd name="T26" fmla="*/ 11 w 44"/>
                  <a:gd name="T27" fmla="*/ 3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4">
                    <a:moveTo>
                      <a:pt x="39" y="44"/>
                    </a:moveTo>
                    <a:cubicBezTo>
                      <a:pt x="6" y="44"/>
                      <a:pt x="6" y="44"/>
                      <a:pt x="6" y="44"/>
                    </a:cubicBez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2" y="0"/>
                      <a:pt x="44" y="3"/>
                      <a:pt x="44" y="6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42"/>
                      <a:pt x="42" y="44"/>
                      <a:pt x="39" y="44"/>
                    </a:cubicBezTo>
                    <a:close/>
                    <a:moveTo>
                      <a:pt x="11" y="33"/>
                    </a:move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" name="Freeform 14"/>
              <p:cNvSpPr>
                <a:spLocks noEditPoints="1"/>
              </p:cNvSpPr>
              <p:nvPr/>
            </p:nvSpPr>
            <p:spPr bwMode="auto">
              <a:xfrm>
                <a:off x="2884488" y="1550988"/>
                <a:ext cx="120650" cy="122238"/>
              </a:xfrm>
              <a:custGeom>
                <a:avLst/>
                <a:gdLst>
                  <a:gd name="T0" fmla="*/ 39 w 44"/>
                  <a:gd name="T1" fmla="*/ 44 h 44"/>
                  <a:gd name="T2" fmla="*/ 6 w 44"/>
                  <a:gd name="T3" fmla="*/ 44 h 44"/>
                  <a:gd name="T4" fmla="*/ 0 w 44"/>
                  <a:gd name="T5" fmla="*/ 39 h 44"/>
                  <a:gd name="T6" fmla="*/ 0 w 44"/>
                  <a:gd name="T7" fmla="*/ 6 h 44"/>
                  <a:gd name="T8" fmla="*/ 6 w 44"/>
                  <a:gd name="T9" fmla="*/ 0 h 44"/>
                  <a:gd name="T10" fmla="*/ 39 w 44"/>
                  <a:gd name="T11" fmla="*/ 0 h 44"/>
                  <a:gd name="T12" fmla="*/ 44 w 44"/>
                  <a:gd name="T13" fmla="*/ 6 h 44"/>
                  <a:gd name="T14" fmla="*/ 44 w 44"/>
                  <a:gd name="T15" fmla="*/ 39 h 44"/>
                  <a:gd name="T16" fmla="*/ 39 w 44"/>
                  <a:gd name="T17" fmla="*/ 44 h 44"/>
                  <a:gd name="T18" fmla="*/ 11 w 44"/>
                  <a:gd name="T19" fmla="*/ 33 h 44"/>
                  <a:gd name="T20" fmla="*/ 33 w 44"/>
                  <a:gd name="T21" fmla="*/ 33 h 44"/>
                  <a:gd name="T22" fmla="*/ 33 w 44"/>
                  <a:gd name="T23" fmla="*/ 11 h 44"/>
                  <a:gd name="T24" fmla="*/ 11 w 44"/>
                  <a:gd name="T25" fmla="*/ 11 h 44"/>
                  <a:gd name="T26" fmla="*/ 11 w 44"/>
                  <a:gd name="T27" fmla="*/ 3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4">
                    <a:moveTo>
                      <a:pt x="39" y="44"/>
                    </a:moveTo>
                    <a:cubicBezTo>
                      <a:pt x="6" y="44"/>
                      <a:pt x="6" y="44"/>
                      <a:pt x="6" y="44"/>
                    </a:cubicBez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2" y="0"/>
                      <a:pt x="44" y="3"/>
                      <a:pt x="44" y="6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42"/>
                      <a:pt x="42" y="44"/>
                      <a:pt x="39" y="44"/>
                    </a:cubicBezTo>
                    <a:close/>
                    <a:moveTo>
                      <a:pt x="11" y="33"/>
                    </a:move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" name="Freeform 15"/>
              <p:cNvSpPr>
                <a:spLocks noEditPoints="1"/>
              </p:cNvSpPr>
              <p:nvPr/>
            </p:nvSpPr>
            <p:spPr bwMode="auto">
              <a:xfrm>
                <a:off x="2703513" y="1550988"/>
                <a:ext cx="120650" cy="122238"/>
              </a:xfrm>
              <a:custGeom>
                <a:avLst/>
                <a:gdLst>
                  <a:gd name="T0" fmla="*/ 39 w 44"/>
                  <a:gd name="T1" fmla="*/ 44 h 44"/>
                  <a:gd name="T2" fmla="*/ 6 w 44"/>
                  <a:gd name="T3" fmla="*/ 44 h 44"/>
                  <a:gd name="T4" fmla="*/ 0 w 44"/>
                  <a:gd name="T5" fmla="*/ 39 h 44"/>
                  <a:gd name="T6" fmla="*/ 0 w 44"/>
                  <a:gd name="T7" fmla="*/ 6 h 44"/>
                  <a:gd name="T8" fmla="*/ 6 w 44"/>
                  <a:gd name="T9" fmla="*/ 0 h 44"/>
                  <a:gd name="T10" fmla="*/ 39 w 44"/>
                  <a:gd name="T11" fmla="*/ 0 h 44"/>
                  <a:gd name="T12" fmla="*/ 44 w 44"/>
                  <a:gd name="T13" fmla="*/ 6 h 44"/>
                  <a:gd name="T14" fmla="*/ 44 w 44"/>
                  <a:gd name="T15" fmla="*/ 39 h 44"/>
                  <a:gd name="T16" fmla="*/ 39 w 44"/>
                  <a:gd name="T17" fmla="*/ 44 h 44"/>
                  <a:gd name="T18" fmla="*/ 11 w 44"/>
                  <a:gd name="T19" fmla="*/ 33 h 44"/>
                  <a:gd name="T20" fmla="*/ 33 w 44"/>
                  <a:gd name="T21" fmla="*/ 33 h 44"/>
                  <a:gd name="T22" fmla="*/ 33 w 44"/>
                  <a:gd name="T23" fmla="*/ 11 h 44"/>
                  <a:gd name="T24" fmla="*/ 11 w 44"/>
                  <a:gd name="T25" fmla="*/ 11 h 44"/>
                  <a:gd name="T26" fmla="*/ 11 w 44"/>
                  <a:gd name="T27" fmla="*/ 3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4">
                    <a:moveTo>
                      <a:pt x="39" y="44"/>
                    </a:moveTo>
                    <a:cubicBezTo>
                      <a:pt x="6" y="44"/>
                      <a:pt x="6" y="44"/>
                      <a:pt x="6" y="44"/>
                    </a:cubicBez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2" y="0"/>
                      <a:pt x="44" y="3"/>
                      <a:pt x="44" y="6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42"/>
                      <a:pt x="42" y="44"/>
                      <a:pt x="39" y="44"/>
                    </a:cubicBezTo>
                    <a:close/>
                    <a:moveTo>
                      <a:pt x="11" y="33"/>
                    </a:move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" name="Freeform 16"/>
              <p:cNvSpPr>
                <a:spLocks noEditPoints="1"/>
              </p:cNvSpPr>
              <p:nvPr/>
            </p:nvSpPr>
            <p:spPr bwMode="auto">
              <a:xfrm>
                <a:off x="2520950" y="1733551"/>
                <a:ext cx="120650" cy="122238"/>
              </a:xfrm>
              <a:custGeom>
                <a:avLst/>
                <a:gdLst>
                  <a:gd name="T0" fmla="*/ 39 w 44"/>
                  <a:gd name="T1" fmla="*/ 44 h 44"/>
                  <a:gd name="T2" fmla="*/ 6 w 44"/>
                  <a:gd name="T3" fmla="*/ 44 h 44"/>
                  <a:gd name="T4" fmla="*/ 0 w 44"/>
                  <a:gd name="T5" fmla="*/ 39 h 44"/>
                  <a:gd name="T6" fmla="*/ 0 w 44"/>
                  <a:gd name="T7" fmla="*/ 6 h 44"/>
                  <a:gd name="T8" fmla="*/ 6 w 44"/>
                  <a:gd name="T9" fmla="*/ 0 h 44"/>
                  <a:gd name="T10" fmla="*/ 39 w 44"/>
                  <a:gd name="T11" fmla="*/ 0 h 44"/>
                  <a:gd name="T12" fmla="*/ 44 w 44"/>
                  <a:gd name="T13" fmla="*/ 6 h 44"/>
                  <a:gd name="T14" fmla="*/ 44 w 44"/>
                  <a:gd name="T15" fmla="*/ 39 h 44"/>
                  <a:gd name="T16" fmla="*/ 39 w 44"/>
                  <a:gd name="T17" fmla="*/ 44 h 44"/>
                  <a:gd name="T18" fmla="*/ 11 w 44"/>
                  <a:gd name="T19" fmla="*/ 33 h 44"/>
                  <a:gd name="T20" fmla="*/ 33 w 44"/>
                  <a:gd name="T21" fmla="*/ 33 h 44"/>
                  <a:gd name="T22" fmla="*/ 33 w 44"/>
                  <a:gd name="T23" fmla="*/ 11 h 44"/>
                  <a:gd name="T24" fmla="*/ 11 w 44"/>
                  <a:gd name="T25" fmla="*/ 11 h 44"/>
                  <a:gd name="T26" fmla="*/ 11 w 44"/>
                  <a:gd name="T27" fmla="*/ 3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4">
                    <a:moveTo>
                      <a:pt x="39" y="44"/>
                    </a:moveTo>
                    <a:cubicBezTo>
                      <a:pt x="6" y="44"/>
                      <a:pt x="6" y="44"/>
                      <a:pt x="6" y="44"/>
                    </a:cubicBez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2" y="0"/>
                      <a:pt x="44" y="3"/>
                      <a:pt x="44" y="6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42"/>
                      <a:pt x="42" y="44"/>
                      <a:pt x="39" y="44"/>
                    </a:cubicBezTo>
                    <a:close/>
                    <a:moveTo>
                      <a:pt x="11" y="33"/>
                    </a:move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" name="Freeform 17"/>
              <p:cNvSpPr>
                <a:spLocks noEditPoints="1"/>
              </p:cNvSpPr>
              <p:nvPr/>
            </p:nvSpPr>
            <p:spPr bwMode="auto">
              <a:xfrm>
                <a:off x="2884488" y="1733551"/>
                <a:ext cx="120650" cy="122238"/>
              </a:xfrm>
              <a:custGeom>
                <a:avLst/>
                <a:gdLst>
                  <a:gd name="T0" fmla="*/ 39 w 44"/>
                  <a:gd name="T1" fmla="*/ 44 h 44"/>
                  <a:gd name="T2" fmla="*/ 6 w 44"/>
                  <a:gd name="T3" fmla="*/ 44 h 44"/>
                  <a:gd name="T4" fmla="*/ 0 w 44"/>
                  <a:gd name="T5" fmla="*/ 39 h 44"/>
                  <a:gd name="T6" fmla="*/ 0 w 44"/>
                  <a:gd name="T7" fmla="*/ 6 h 44"/>
                  <a:gd name="T8" fmla="*/ 6 w 44"/>
                  <a:gd name="T9" fmla="*/ 0 h 44"/>
                  <a:gd name="T10" fmla="*/ 39 w 44"/>
                  <a:gd name="T11" fmla="*/ 0 h 44"/>
                  <a:gd name="T12" fmla="*/ 44 w 44"/>
                  <a:gd name="T13" fmla="*/ 6 h 44"/>
                  <a:gd name="T14" fmla="*/ 44 w 44"/>
                  <a:gd name="T15" fmla="*/ 39 h 44"/>
                  <a:gd name="T16" fmla="*/ 39 w 44"/>
                  <a:gd name="T17" fmla="*/ 44 h 44"/>
                  <a:gd name="T18" fmla="*/ 11 w 44"/>
                  <a:gd name="T19" fmla="*/ 33 h 44"/>
                  <a:gd name="T20" fmla="*/ 33 w 44"/>
                  <a:gd name="T21" fmla="*/ 33 h 44"/>
                  <a:gd name="T22" fmla="*/ 33 w 44"/>
                  <a:gd name="T23" fmla="*/ 11 h 44"/>
                  <a:gd name="T24" fmla="*/ 11 w 44"/>
                  <a:gd name="T25" fmla="*/ 11 h 44"/>
                  <a:gd name="T26" fmla="*/ 11 w 44"/>
                  <a:gd name="T27" fmla="*/ 3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4">
                    <a:moveTo>
                      <a:pt x="39" y="44"/>
                    </a:moveTo>
                    <a:cubicBezTo>
                      <a:pt x="6" y="44"/>
                      <a:pt x="6" y="44"/>
                      <a:pt x="6" y="44"/>
                    </a:cubicBez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2" y="0"/>
                      <a:pt x="44" y="3"/>
                      <a:pt x="44" y="6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42"/>
                      <a:pt x="42" y="44"/>
                      <a:pt x="39" y="44"/>
                    </a:cubicBezTo>
                    <a:close/>
                    <a:moveTo>
                      <a:pt x="11" y="33"/>
                    </a:move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" name="Freeform 18"/>
              <p:cNvSpPr>
                <a:spLocks noEditPoints="1"/>
              </p:cNvSpPr>
              <p:nvPr/>
            </p:nvSpPr>
            <p:spPr bwMode="auto">
              <a:xfrm>
                <a:off x="2703513" y="1733551"/>
                <a:ext cx="120650" cy="122238"/>
              </a:xfrm>
              <a:custGeom>
                <a:avLst/>
                <a:gdLst>
                  <a:gd name="T0" fmla="*/ 39 w 44"/>
                  <a:gd name="T1" fmla="*/ 44 h 44"/>
                  <a:gd name="T2" fmla="*/ 6 w 44"/>
                  <a:gd name="T3" fmla="*/ 44 h 44"/>
                  <a:gd name="T4" fmla="*/ 0 w 44"/>
                  <a:gd name="T5" fmla="*/ 39 h 44"/>
                  <a:gd name="T6" fmla="*/ 0 w 44"/>
                  <a:gd name="T7" fmla="*/ 6 h 44"/>
                  <a:gd name="T8" fmla="*/ 6 w 44"/>
                  <a:gd name="T9" fmla="*/ 0 h 44"/>
                  <a:gd name="T10" fmla="*/ 39 w 44"/>
                  <a:gd name="T11" fmla="*/ 0 h 44"/>
                  <a:gd name="T12" fmla="*/ 44 w 44"/>
                  <a:gd name="T13" fmla="*/ 6 h 44"/>
                  <a:gd name="T14" fmla="*/ 44 w 44"/>
                  <a:gd name="T15" fmla="*/ 39 h 44"/>
                  <a:gd name="T16" fmla="*/ 39 w 44"/>
                  <a:gd name="T17" fmla="*/ 44 h 44"/>
                  <a:gd name="T18" fmla="*/ 11 w 44"/>
                  <a:gd name="T19" fmla="*/ 33 h 44"/>
                  <a:gd name="T20" fmla="*/ 33 w 44"/>
                  <a:gd name="T21" fmla="*/ 33 h 44"/>
                  <a:gd name="T22" fmla="*/ 33 w 44"/>
                  <a:gd name="T23" fmla="*/ 11 h 44"/>
                  <a:gd name="T24" fmla="*/ 11 w 44"/>
                  <a:gd name="T25" fmla="*/ 11 h 44"/>
                  <a:gd name="T26" fmla="*/ 11 w 44"/>
                  <a:gd name="T27" fmla="*/ 3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4">
                    <a:moveTo>
                      <a:pt x="39" y="44"/>
                    </a:moveTo>
                    <a:cubicBezTo>
                      <a:pt x="6" y="44"/>
                      <a:pt x="6" y="44"/>
                      <a:pt x="6" y="44"/>
                    </a:cubicBez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2" y="0"/>
                      <a:pt x="44" y="3"/>
                      <a:pt x="44" y="6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42"/>
                      <a:pt x="42" y="44"/>
                      <a:pt x="39" y="44"/>
                    </a:cubicBezTo>
                    <a:close/>
                    <a:moveTo>
                      <a:pt x="11" y="33"/>
                    </a:move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" name="Freeform 19"/>
              <p:cNvSpPr>
                <a:spLocks/>
              </p:cNvSpPr>
              <p:nvPr/>
            </p:nvSpPr>
            <p:spPr bwMode="auto">
              <a:xfrm>
                <a:off x="2520950" y="1277938"/>
                <a:ext cx="30163" cy="122238"/>
              </a:xfrm>
              <a:custGeom>
                <a:avLst/>
                <a:gdLst>
                  <a:gd name="T0" fmla="*/ 6 w 11"/>
                  <a:gd name="T1" fmla="*/ 44 h 44"/>
                  <a:gd name="T2" fmla="*/ 0 w 11"/>
                  <a:gd name="T3" fmla="*/ 39 h 44"/>
                  <a:gd name="T4" fmla="*/ 0 w 11"/>
                  <a:gd name="T5" fmla="*/ 6 h 44"/>
                  <a:gd name="T6" fmla="*/ 6 w 11"/>
                  <a:gd name="T7" fmla="*/ 0 h 44"/>
                  <a:gd name="T8" fmla="*/ 11 w 11"/>
                  <a:gd name="T9" fmla="*/ 6 h 44"/>
                  <a:gd name="T10" fmla="*/ 11 w 11"/>
                  <a:gd name="T11" fmla="*/ 39 h 44"/>
                  <a:gd name="T12" fmla="*/ 6 w 11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44">
                    <a:moveTo>
                      <a:pt x="6" y="44"/>
                    </a:move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" y="0"/>
                      <a:pt x="11" y="3"/>
                      <a:pt x="11" y="6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42"/>
                      <a:pt x="9" y="44"/>
                      <a:pt x="6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" name="Freeform 20"/>
              <p:cNvSpPr>
                <a:spLocks/>
              </p:cNvSpPr>
              <p:nvPr/>
            </p:nvSpPr>
            <p:spPr bwMode="auto">
              <a:xfrm>
                <a:off x="2974975" y="1277938"/>
                <a:ext cx="30163" cy="122238"/>
              </a:xfrm>
              <a:custGeom>
                <a:avLst/>
                <a:gdLst>
                  <a:gd name="T0" fmla="*/ 6 w 11"/>
                  <a:gd name="T1" fmla="*/ 44 h 44"/>
                  <a:gd name="T2" fmla="*/ 0 w 11"/>
                  <a:gd name="T3" fmla="*/ 39 h 44"/>
                  <a:gd name="T4" fmla="*/ 0 w 11"/>
                  <a:gd name="T5" fmla="*/ 6 h 44"/>
                  <a:gd name="T6" fmla="*/ 6 w 11"/>
                  <a:gd name="T7" fmla="*/ 0 h 44"/>
                  <a:gd name="T8" fmla="*/ 11 w 11"/>
                  <a:gd name="T9" fmla="*/ 6 h 44"/>
                  <a:gd name="T10" fmla="*/ 11 w 11"/>
                  <a:gd name="T11" fmla="*/ 39 h 44"/>
                  <a:gd name="T12" fmla="*/ 6 w 11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44">
                    <a:moveTo>
                      <a:pt x="6" y="44"/>
                    </a:move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" y="0"/>
                      <a:pt x="11" y="3"/>
                      <a:pt x="11" y="6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42"/>
                      <a:pt x="9" y="44"/>
                      <a:pt x="6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" name="Freeform 21"/>
              <p:cNvSpPr>
                <a:spLocks/>
              </p:cNvSpPr>
              <p:nvPr/>
            </p:nvSpPr>
            <p:spPr bwMode="auto">
              <a:xfrm>
                <a:off x="2824163" y="1277938"/>
                <a:ext cx="30163" cy="122238"/>
              </a:xfrm>
              <a:custGeom>
                <a:avLst/>
                <a:gdLst>
                  <a:gd name="T0" fmla="*/ 6 w 11"/>
                  <a:gd name="T1" fmla="*/ 44 h 44"/>
                  <a:gd name="T2" fmla="*/ 0 w 11"/>
                  <a:gd name="T3" fmla="*/ 39 h 44"/>
                  <a:gd name="T4" fmla="*/ 0 w 11"/>
                  <a:gd name="T5" fmla="*/ 6 h 44"/>
                  <a:gd name="T6" fmla="*/ 6 w 11"/>
                  <a:gd name="T7" fmla="*/ 0 h 44"/>
                  <a:gd name="T8" fmla="*/ 11 w 11"/>
                  <a:gd name="T9" fmla="*/ 6 h 44"/>
                  <a:gd name="T10" fmla="*/ 11 w 11"/>
                  <a:gd name="T11" fmla="*/ 39 h 44"/>
                  <a:gd name="T12" fmla="*/ 6 w 11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44">
                    <a:moveTo>
                      <a:pt x="6" y="44"/>
                    </a:move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" y="0"/>
                      <a:pt x="11" y="3"/>
                      <a:pt x="11" y="6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42"/>
                      <a:pt x="9" y="44"/>
                      <a:pt x="6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" name="Freeform 22"/>
              <p:cNvSpPr>
                <a:spLocks/>
              </p:cNvSpPr>
              <p:nvPr/>
            </p:nvSpPr>
            <p:spPr bwMode="auto">
              <a:xfrm>
                <a:off x="2673350" y="1277938"/>
                <a:ext cx="30163" cy="122238"/>
              </a:xfrm>
              <a:custGeom>
                <a:avLst/>
                <a:gdLst>
                  <a:gd name="T0" fmla="*/ 6 w 11"/>
                  <a:gd name="T1" fmla="*/ 44 h 44"/>
                  <a:gd name="T2" fmla="*/ 0 w 11"/>
                  <a:gd name="T3" fmla="*/ 39 h 44"/>
                  <a:gd name="T4" fmla="*/ 0 w 11"/>
                  <a:gd name="T5" fmla="*/ 6 h 44"/>
                  <a:gd name="T6" fmla="*/ 6 w 11"/>
                  <a:gd name="T7" fmla="*/ 0 h 44"/>
                  <a:gd name="T8" fmla="*/ 11 w 11"/>
                  <a:gd name="T9" fmla="*/ 6 h 44"/>
                  <a:gd name="T10" fmla="*/ 11 w 11"/>
                  <a:gd name="T11" fmla="*/ 39 h 44"/>
                  <a:gd name="T12" fmla="*/ 6 w 11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44">
                    <a:moveTo>
                      <a:pt x="6" y="44"/>
                    </a:move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" y="0"/>
                      <a:pt x="11" y="3"/>
                      <a:pt x="11" y="6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42"/>
                      <a:pt x="9" y="44"/>
                      <a:pt x="6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63" name="Rectangle 62"/>
          <p:cNvSpPr/>
          <p:nvPr/>
        </p:nvSpPr>
        <p:spPr>
          <a:xfrm>
            <a:off x="3534235" y="4706760"/>
            <a:ext cx="1786556" cy="462393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371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1917 - 2000</a:t>
            </a:r>
          </a:p>
        </p:txBody>
      </p:sp>
      <p:grpSp>
        <p:nvGrpSpPr>
          <p:cNvPr id="64" name="Group 63"/>
          <p:cNvGrpSpPr/>
          <p:nvPr/>
        </p:nvGrpSpPr>
        <p:grpSpPr>
          <a:xfrm>
            <a:off x="3635239" y="4805258"/>
            <a:ext cx="272873" cy="250829"/>
            <a:chOff x="2400300" y="1277938"/>
            <a:chExt cx="727075" cy="668338"/>
          </a:xfrm>
          <a:solidFill>
            <a:schemeClr val="bg1"/>
          </a:solidFill>
        </p:grpSpPr>
        <p:sp>
          <p:nvSpPr>
            <p:cNvPr id="65" name="Freeform 11"/>
            <p:cNvSpPr>
              <a:spLocks noEditPoints="1"/>
            </p:cNvSpPr>
            <p:nvPr/>
          </p:nvSpPr>
          <p:spPr bwMode="auto">
            <a:xfrm>
              <a:off x="2400300" y="1338263"/>
              <a:ext cx="727075" cy="608013"/>
            </a:xfrm>
            <a:custGeom>
              <a:avLst/>
              <a:gdLst>
                <a:gd name="T0" fmla="*/ 259 w 264"/>
                <a:gd name="T1" fmla="*/ 220 h 220"/>
                <a:gd name="T2" fmla="*/ 6 w 264"/>
                <a:gd name="T3" fmla="*/ 220 h 220"/>
                <a:gd name="T4" fmla="*/ 0 w 264"/>
                <a:gd name="T5" fmla="*/ 215 h 220"/>
                <a:gd name="T6" fmla="*/ 0 w 264"/>
                <a:gd name="T7" fmla="*/ 6 h 220"/>
                <a:gd name="T8" fmla="*/ 6 w 264"/>
                <a:gd name="T9" fmla="*/ 0 h 220"/>
                <a:gd name="T10" fmla="*/ 259 w 264"/>
                <a:gd name="T11" fmla="*/ 0 h 220"/>
                <a:gd name="T12" fmla="*/ 264 w 264"/>
                <a:gd name="T13" fmla="*/ 6 h 220"/>
                <a:gd name="T14" fmla="*/ 264 w 264"/>
                <a:gd name="T15" fmla="*/ 215 h 220"/>
                <a:gd name="T16" fmla="*/ 259 w 264"/>
                <a:gd name="T17" fmla="*/ 220 h 220"/>
                <a:gd name="T18" fmla="*/ 11 w 264"/>
                <a:gd name="T19" fmla="*/ 209 h 220"/>
                <a:gd name="T20" fmla="*/ 253 w 264"/>
                <a:gd name="T21" fmla="*/ 209 h 220"/>
                <a:gd name="T22" fmla="*/ 253 w 264"/>
                <a:gd name="T23" fmla="*/ 11 h 220"/>
                <a:gd name="T24" fmla="*/ 11 w 264"/>
                <a:gd name="T25" fmla="*/ 11 h 220"/>
                <a:gd name="T26" fmla="*/ 11 w 264"/>
                <a:gd name="T27" fmla="*/ 20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4" h="220">
                  <a:moveTo>
                    <a:pt x="259" y="220"/>
                  </a:moveTo>
                  <a:cubicBezTo>
                    <a:pt x="6" y="220"/>
                    <a:pt x="6" y="220"/>
                    <a:pt x="6" y="220"/>
                  </a:cubicBezTo>
                  <a:cubicBezTo>
                    <a:pt x="3" y="220"/>
                    <a:pt x="0" y="218"/>
                    <a:pt x="0" y="21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59" y="0"/>
                    <a:pt x="259" y="0"/>
                    <a:pt x="259" y="0"/>
                  </a:cubicBezTo>
                  <a:cubicBezTo>
                    <a:pt x="262" y="0"/>
                    <a:pt x="264" y="3"/>
                    <a:pt x="264" y="6"/>
                  </a:cubicBezTo>
                  <a:cubicBezTo>
                    <a:pt x="264" y="215"/>
                    <a:pt x="264" y="215"/>
                    <a:pt x="264" y="215"/>
                  </a:cubicBezTo>
                  <a:cubicBezTo>
                    <a:pt x="264" y="218"/>
                    <a:pt x="262" y="220"/>
                    <a:pt x="259" y="220"/>
                  </a:cubicBezTo>
                  <a:close/>
                  <a:moveTo>
                    <a:pt x="11" y="209"/>
                  </a:moveTo>
                  <a:cubicBezTo>
                    <a:pt x="253" y="209"/>
                    <a:pt x="253" y="209"/>
                    <a:pt x="253" y="209"/>
                  </a:cubicBezTo>
                  <a:cubicBezTo>
                    <a:pt x="253" y="11"/>
                    <a:pt x="253" y="11"/>
                    <a:pt x="253" y="11"/>
                  </a:cubicBezTo>
                  <a:cubicBezTo>
                    <a:pt x="11" y="11"/>
                    <a:pt x="11" y="11"/>
                    <a:pt x="11" y="11"/>
                  </a:cubicBezTo>
                  <a:lnTo>
                    <a:pt x="11" y="2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Freeform 12"/>
            <p:cNvSpPr>
              <a:spLocks/>
            </p:cNvSpPr>
            <p:nvPr/>
          </p:nvSpPr>
          <p:spPr bwMode="auto">
            <a:xfrm>
              <a:off x="2400300" y="1460501"/>
              <a:ext cx="727075" cy="30163"/>
            </a:xfrm>
            <a:custGeom>
              <a:avLst/>
              <a:gdLst>
                <a:gd name="T0" fmla="*/ 259 w 264"/>
                <a:gd name="T1" fmla="*/ 11 h 11"/>
                <a:gd name="T2" fmla="*/ 6 w 264"/>
                <a:gd name="T3" fmla="*/ 11 h 11"/>
                <a:gd name="T4" fmla="*/ 0 w 264"/>
                <a:gd name="T5" fmla="*/ 6 h 11"/>
                <a:gd name="T6" fmla="*/ 6 w 264"/>
                <a:gd name="T7" fmla="*/ 0 h 11"/>
                <a:gd name="T8" fmla="*/ 259 w 264"/>
                <a:gd name="T9" fmla="*/ 0 h 11"/>
                <a:gd name="T10" fmla="*/ 264 w 264"/>
                <a:gd name="T11" fmla="*/ 6 h 11"/>
                <a:gd name="T12" fmla="*/ 259 w 264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4" h="11">
                  <a:moveTo>
                    <a:pt x="259" y="11"/>
                  </a:moveTo>
                  <a:cubicBezTo>
                    <a:pt x="6" y="11"/>
                    <a:pt x="6" y="11"/>
                    <a:pt x="6" y="11"/>
                  </a:cubicBezTo>
                  <a:cubicBezTo>
                    <a:pt x="3" y="11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59" y="0"/>
                    <a:pt x="259" y="0"/>
                    <a:pt x="259" y="0"/>
                  </a:cubicBezTo>
                  <a:cubicBezTo>
                    <a:pt x="262" y="0"/>
                    <a:pt x="264" y="3"/>
                    <a:pt x="264" y="6"/>
                  </a:cubicBezTo>
                  <a:cubicBezTo>
                    <a:pt x="264" y="9"/>
                    <a:pt x="262" y="11"/>
                    <a:pt x="259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Freeform 13"/>
            <p:cNvSpPr>
              <a:spLocks noEditPoints="1"/>
            </p:cNvSpPr>
            <p:nvPr/>
          </p:nvSpPr>
          <p:spPr bwMode="auto">
            <a:xfrm>
              <a:off x="2520950" y="1550988"/>
              <a:ext cx="120650" cy="122238"/>
            </a:xfrm>
            <a:custGeom>
              <a:avLst/>
              <a:gdLst>
                <a:gd name="T0" fmla="*/ 39 w 44"/>
                <a:gd name="T1" fmla="*/ 44 h 44"/>
                <a:gd name="T2" fmla="*/ 6 w 44"/>
                <a:gd name="T3" fmla="*/ 44 h 44"/>
                <a:gd name="T4" fmla="*/ 0 w 44"/>
                <a:gd name="T5" fmla="*/ 39 h 44"/>
                <a:gd name="T6" fmla="*/ 0 w 44"/>
                <a:gd name="T7" fmla="*/ 6 h 44"/>
                <a:gd name="T8" fmla="*/ 6 w 44"/>
                <a:gd name="T9" fmla="*/ 0 h 44"/>
                <a:gd name="T10" fmla="*/ 39 w 44"/>
                <a:gd name="T11" fmla="*/ 0 h 44"/>
                <a:gd name="T12" fmla="*/ 44 w 44"/>
                <a:gd name="T13" fmla="*/ 6 h 44"/>
                <a:gd name="T14" fmla="*/ 44 w 44"/>
                <a:gd name="T15" fmla="*/ 39 h 44"/>
                <a:gd name="T16" fmla="*/ 39 w 44"/>
                <a:gd name="T17" fmla="*/ 44 h 44"/>
                <a:gd name="T18" fmla="*/ 11 w 44"/>
                <a:gd name="T19" fmla="*/ 33 h 44"/>
                <a:gd name="T20" fmla="*/ 33 w 44"/>
                <a:gd name="T21" fmla="*/ 33 h 44"/>
                <a:gd name="T22" fmla="*/ 33 w 44"/>
                <a:gd name="T23" fmla="*/ 11 h 44"/>
                <a:gd name="T24" fmla="*/ 11 w 44"/>
                <a:gd name="T25" fmla="*/ 11 h 44"/>
                <a:gd name="T26" fmla="*/ 11 w 44"/>
                <a:gd name="T27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" h="44">
                  <a:moveTo>
                    <a:pt x="39" y="44"/>
                  </a:moveTo>
                  <a:cubicBezTo>
                    <a:pt x="6" y="44"/>
                    <a:pt x="6" y="44"/>
                    <a:pt x="6" y="44"/>
                  </a:cubicBezTo>
                  <a:cubicBezTo>
                    <a:pt x="3" y="44"/>
                    <a:pt x="0" y="42"/>
                    <a:pt x="0" y="3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2" y="0"/>
                    <a:pt x="44" y="3"/>
                    <a:pt x="44" y="6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4" y="42"/>
                    <a:pt x="42" y="44"/>
                    <a:pt x="39" y="44"/>
                  </a:cubicBezTo>
                  <a:close/>
                  <a:moveTo>
                    <a:pt x="11" y="33"/>
                  </a:moveTo>
                  <a:cubicBezTo>
                    <a:pt x="33" y="33"/>
                    <a:pt x="33" y="33"/>
                    <a:pt x="33" y="33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11" y="11"/>
                    <a:pt x="11" y="11"/>
                    <a:pt x="11" y="11"/>
                  </a:cubicBezTo>
                  <a:lnTo>
                    <a:pt x="11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Freeform 14"/>
            <p:cNvSpPr>
              <a:spLocks noEditPoints="1"/>
            </p:cNvSpPr>
            <p:nvPr/>
          </p:nvSpPr>
          <p:spPr bwMode="auto">
            <a:xfrm>
              <a:off x="2884488" y="1550988"/>
              <a:ext cx="120650" cy="122238"/>
            </a:xfrm>
            <a:custGeom>
              <a:avLst/>
              <a:gdLst>
                <a:gd name="T0" fmla="*/ 39 w 44"/>
                <a:gd name="T1" fmla="*/ 44 h 44"/>
                <a:gd name="T2" fmla="*/ 6 w 44"/>
                <a:gd name="T3" fmla="*/ 44 h 44"/>
                <a:gd name="T4" fmla="*/ 0 w 44"/>
                <a:gd name="T5" fmla="*/ 39 h 44"/>
                <a:gd name="T6" fmla="*/ 0 w 44"/>
                <a:gd name="T7" fmla="*/ 6 h 44"/>
                <a:gd name="T8" fmla="*/ 6 w 44"/>
                <a:gd name="T9" fmla="*/ 0 h 44"/>
                <a:gd name="T10" fmla="*/ 39 w 44"/>
                <a:gd name="T11" fmla="*/ 0 h 44"/>
                <a:gd name="T12" fmla="*/ 44 w 44"/>
                <a:gd name="T13" fmla="*/ 6 h 44"/>
                <a:gd name="T14" fmla="*/ 44 w 44"/>
                <a:gd name="T15" fmla="*/ 39 h 44"/>
                <a:gd name="T16" fmla="*/ 39 w 44"/>
                <a:gd name="T17" fmla="*/ 44 h 44"/>
                <a:gd name="T18" fmla="*/ 11 w 44"/>
                <a:gd name="T19" fmla="*/ 33 h 44"/>
                <a:gd name="T20" fmla="*/ 33 w 44"/>
                <a:gd name="T21" fmla="*/ 33 h 44"/>
                <a:gd name="T22" fmla="*/ 33 w 44"/>
                <a:gd name="T23" fmla="*/ 11 h 44"/>
                <a:gd name="T24" fmla="*/ 11 w 44"/>
                <a:gd name="T25" fmla="*/ 11 h 44"/>
                <a:gd name="T26" fmla="*/ 11 w 44"/>
                <a:gd name="T27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" h="44">
                  <a:moveTo>
                    <a:pt x="39" y="44"/>
                  </a:moveTo>
                  <a:cubicBezTo>
                    <a:pt x="6" y="44"/>
                    <a:pt x="6" y="44"/>
                    <a:pt x="6" y="44"/>
                  </a:cubicBezTo>
                  <a:cubicBezTo>
                    <a:pt x="3" y="44"/>
                    <a:pt x="0" y="42"/>
                    <a:pt x="0" y="3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2" y="0"/>
                    <a:pt x="44" y="3"/>
                    <a:pt x="44" y="6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4" y="42"/>
                    <a:pt x="42" y="44"/>
                    <a:pt x="39" y="44"/>
                  </a:cubicBezTo>
                  <a:close/>
                  <a:moveTo>
                    <a:pt x="11" y="33"/>
                  </a:moveTo>
                  <a:cubicBezTo>
                    <a:pt x="33" y="33"/>
                    <a:pt x="33" y="33"/>
                    <a:pt x="33" y="33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11" y="11"/>
                    <a:pt x="11" y="11"/>
                    <a:pt x="11" y="11"/>
                  </a:cubicBezTo>
                  <a:lnTo>
                    <a:pt x="11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Freeform 15"/>
            <p:cNvSpPr>
              <a:spLocks noEditPoints="1"/>
            </p:cNvSpPr>
            <p:nvPr/>
          </p:nvSpPr>
          <p:spPr bwMode="auto">
            <a:xfrm>
              <a:off x="2703513" y="1550988"/>
              <a:ext cx="120650" cy="122238"/>
            </a:xfrm>
            <a:custGeom>
              <a:avLst/>
              <a:gdLst>
                <a:gd name="T0" fmla="*/ 39 w 44"/>
                <a:gd name="T1" fmla="*/ 44 h 44"/>
                <a:gd name="T2" fmla="*/ 6 w 44"/>
                <a:gd name="T3" fmla="*/ 44 h 44"/>
                <a:gd name="T4" fmla="*/ 0 w 44"/>
                <a:gd name="T5" fmla="*/ 39 h 44"/>
                <a:gd name="T6" fmla="*/ 0 w 44"/>
                <a:gd name="T7" fmla="*/ 6 h 44"/>
                <a:gd name="T8" fmla="*/ 6 w 44"/>
                <a:gd name="T9" fmla="*/ 0 h 44"/>
                <a:gd name="T10" fmla="*/ 39 w 44"/>
                <a:gd name="T11" fmla="*/ 0 h 44"/>
                <a:gd name="T12" fmla="*/ 44 w 44"/>
                <a:gd name="T13" fmla="*/ 6 h 44"/>
                <a:gd name="T14" fmla="*/ 44 w 44"/>
                <a:gd name="T15" fmla="*/ 39 h 44"/>
                <a:gd name="T16" fmla="*/ 39 w 44"/>
                <a:gd name="T17" fmla="*/ 44 h 44"/>
                <a:gd name="T18" fmla="*/ 11 w 44"/>
                <a:gd name="T19" fmla="*/ 33 h 44"/>
                <a:gd name="T20" fmla="*/ 33 w 44"/>
                <a:gd name="T21" fmla="*/ 33 h 44"/>
                <a:gd name="T22" fmla="*/ 33 w 44"/>
                <a:gd name="T23" fmla="*/ 11 h 44"/>
                <a:gd name="T24" fmla="*/ 11 w 44"/>
                <a:gd name="T25" fmla="*/ 11 h 44"/>
                <a:gd name="T26" fmla="*/ 11 w 44"/>
                <a:gd name="T27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" h="44">
                  <a:moveTo>
                    <a:pt x="39" y="44"/>
                  </a:moveTo>
                  <a:cubicBezTo>
                    <a:pt x="6" y="44"/>
                    <a:pt x="6" y="44"/>
                    <a:pt x="6" y="44"/>
                  </a:cubicBezTo>
                  <a:cubicBezTo>
                    <a:pt x="3" y="44"/>
                    <a:pt x="0" y="42"/>
                    <a:pt x="0" y="3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2" y="0"/>
                    <a:pt x="44" y="3"/>
                    <a:pt x="44" y="6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4" y="42"/>
                    <a:pt x="42" y="44"/>
                    <a:pt x="39" y="44"/>
                  </a:cubicBezTo>
                  <a:close/>
                  <a:moveTo>
                    <a:pt x="11" y="33"/>
                  </a:moveTo>
                  <a:cubicBezTo>
                    <a:pt x="33" y="33"/>
                    <a:pt x="33" y="33"/>
                    <a:pt x="33" y="33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11" y="11"/>
                    <a:pt x="11" y="11"/>
                    <a:pt x="11" y="11"/>
                  </a:cubicBezTo>
                  <a:lnTo>
                    <a:pt x="11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Freeform 16"/>
            <p:cNvSpPr>
              <a:spLocks noEditPoints="1"/>
            </p:cNvSpPr>
            <p:nvPr/>
          </p:nvSpPr>
          <p:spPr bwMode="auto">
            <a:xfrm>
              <a:off x="2520950" y="1733551"/>
              <a:ext cx="120650" cy="122238"/>
            </a:xfrm>
            <a:custGeom>
              <a:avLst/>
              <a:gdLst>
                <a:gd name="T0" fmla="*/ 39 w 44"/>
                <a:gd name="T1" fmla="*/ 44 h 44"/>
                <a:gd name="T2" fmla="*/ 6 w 44"/>
                <a:gd name="T3" fmla="*/ 44 h 44"/>
                <a:gd name="T4" fmla="*/ 0 w 44"/>
                <a:gd name="T5" fmla="*/ 39 h 44"/>
                <a:gd name="T6" fmla="*/ 0 w 44"/>
                <a:gd name="T7" fmla="*/ 6 h 44"/>
                <a:gd name="T8" fmla="*/ 6 w 44"/>
                <a:gd name="T9" fmla="*/ 0 h 44"/>
                <a:gd name="T10" fmla="*/ 39 w 44"/>
                <a:gd name="T11" fmla="*/ 0 h 44"/>
                <a:gd name="T12" fmla="*/ 44 w 44"/>
                <a:gd name="T13" fmla="*/ 6 h 44"/>
                <a:gd name="T14" fmla="*/ 44 w 44"/>
                <a:gd name="T15" fmla="*/ 39 h 44"/>
                <a:gd name="T16" fmla="*/ 39 w 44"/>
                <a:gd name="T17" fmla="*/ 44 h 44"/>
                <a:gd name="T18" fmla="*/ 11 w 44"/>
                <a:gd name="T19" fmla="*/ 33 h 44"/>
                <a:gd name="T20" fmla="*/ 33 w 44"/>
                <a:gd name="T21" fmla="*/ 33 h 44"/>
                <a:gd name="T22" fmla="*/ 33 w 44"/>
                <a:gd name="T23" fmla="*/ 11 h 44"/>
                <a:gd name="T24" fmla="*/ 11 w 44"/>
                <a:gd name="T25" fmla="*/ 11 h 44"/>
                <a:gd name="T26" fmla="*/ 11 w 44"/>
                <a:gd name="T27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" h="44">
                  <a:moveTo>
                    <a:pt x="39" y="44"/>
                  </a:moveTo>
                  <a:cubicBezTo>
                    <a:pt x="6" y="44"/>
                    <a:pt x="6" y="44"/>
                    <a:pt x="6" y="44"/>
                  </a:cubicBezTo>
                  <a:cubicBezTo>
                    <a:pt x="3" y="44"/>
                    <a:pt x="0" y="42"/>
                    <a:pt x="0" y="3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2" y="0"/>
                    <a:pt x="44" y="3"/>
                    <a:pt x="44" y="6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4" y="42"/>
                    <a:pt x="42" y="44"/>
                    <a:pt x="39" y="44"/>
                  </a:cubicBezTo>
                  <a:close/>
                  <a:moveTo>
                    <a:pt x="11" y="33"/>
                  </a:moveTo>
                  <a:cubicBezTo>
                    <a:pt x="33" y="33"/>
                    <a:pt x="33" y="33"/>
                    <a:pt x="33" y="33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11" y="11"/>
                    <a:pt x="11" y="11"/>
                    <a:pt x="11" y="11"/>
                  </a:cubicBezTo>
                  <a:lnTo>
                    <a:pt x="11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Freeform 17"/>
            <p:cNvSpPr>
              <a:spLocks noEditPoints="1"/>
            </p:cNvSpPr>
            <p:nvPr/>
          </p:nvSpPr>
          <p:spPr bwMode="auto">
            <a:xfrm>
              <a:off x="2884488" y="1733551"/>
              <a:ext cx="120650" cy="122238"/>
            </a:xfrm>
            <a:custGeom>
              <a:avLst/>
              <a:gdLst>
                <a:gd name="T0" fmla="*/ 39 w 44"/>
                <a:gd name="T1" fmla="*/ 44 h 44"/>
                <a:gd name="T2" fmla="*/ 6 w 44"/>
                <a:gd name="T3" fmla="*/ 44 h 44"/>
                <a:gd name="T4" fmla="*/ 0 w 44"/>
                <a:gd name="T5" fmla="*/ 39 h 44"/>
                <a:gd name="T6" fmla="*/ 0 w 44"/>
                <a:gd name="T7" fmla="*/ 6 h 44"/>
                <a:gd name="T8" fmla="*/ 6 w 44"/>
                <a:gd name="T9" fmla="*/ 0 h 44"/>
                <a:gd name="T10" fmla="*/ 39 w 44"/>
                <a:gd name="T11" fmla="*/ 0 h 44"/>
                <a:gd name="T12" fmla="*/ 44 w 44"/>
                <a:gd name="T13" fmla="*/ 6 h 44"/>
                <a:gd name="T14" fmla="*/ 44 w 44"/>
                <a:gd name="T15" fmla="*/ 39 h 44"/>
                <a:gd name="T16" fmla="*/ 39 w 44"/>
                <a:gd name="T17" fmla="*/ 44 h 44"/>
                <a:gd name="T18" fmla="*/ 11 w 44"/>
                <a:gd name="T19" fmla="*/ 33 h 44"/>
                <a:gd name="T20" fmla="*/ 33 w 44"/>
                <a:gd name="T21" fmla="*/ 33 h 44"/>
                <a:gd name="T22" fmla="*/ 33 w 44"/>
                <a:gd name="T23" fmla="*/ 11 h 44"/>
                <a:gd name="T24" fmla="*/ 11 w 44"/>
                <a:gd name="T25" fmla="*/ 11 h 44"/>
                <a:gd name="T26" fmla="*/ 11 w 44"/>
                <a:gd name="T27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" h="44">
                  <a:moveTo>
                    <a:pt x="39" y="44"/>
                  </a:moveTo>
                  <a:cubicBezTo>
                    <a:pt x="6" y="44"/>
                    <a:pt x="6" y="44"/>
                    <a:pt x="6" y="44"/>
                  </a:cubicBezTo>
                  <a:cubicBezTo>
                    <a:pt x="3" y="44"/>
                    <a:pt x="0" y="42"/>
                    <a:pt x="0" y="3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2" y="0"/>
                    <a:pt x="44" y="3"/>
                    <a:pt x="44" y="6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4" y="42"/>
                    <a:pt x="42" y="44"/>
                    <a:pt x="39" y="44"/>
                  </a:cubicBezTo>
                  <a:close/>
                  <a:moveTo>
                    <a:pt x="11" y="33"/>
                  </a:moveTo>
                  <a:cubicBezTo>
                    <a:pt x="33" y="33"/>
                    <a:pt x="33" y="33"/>
                    <a:pt x="33" y="33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11" y="11"/>
                    <a:pt x="11" y="11"/>
                    <a:pt x="11" y="11"/>
                  </a:cubicBezTo>
                  <a:lnTo>
                    <a:pt x="11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Freeform 18"/>
            <p:cNvSpPr>
              <a:spLocks noEditPoints="1"/>
            </p:cNvSpPr>
            <p:nvPr/>
          </p:nvSpPr>
          <p:spPr bwMode="auto">
            <a:xfrm>
              <a:off x="2703513" y="1733551"/>
              <a:ext cx="120650" cy="122238"/>
            </a:xfrm>
            <a:custGeom>
              <a:avLst/>
              <a:gdLst>
                <a:gd name="T0" fmla="*/ 39 w 44"/>
                <a:gd name="T1" fmla="*/ 44 h 44"/>
                <a:gd name="T2" fmla="*/ 6 w 44"/>
                <a:gd name="T3" fmla="*/ 44 h 44"/>
                <a:gd name="T4" fmla="*/ 0 w 44"/>
                <a:gd name="T5" fmla="*/ 39 h 44"/>
                <a:gd name="T6" fmla="*/ 0 w 44"/>
                <a:gd name="T7" fmla="*/ 6 h 44"/>
                <a:gd name="T8" fmla="*/ 6 w 44"/>
                <a:gd name="T9" fmla="*/ 0 h 44"/>
                <a:gd name="T10" fmla="*/ 39 w 44"/>
                <a:gd name="T11" fmla="*/ 0 h 44"/>
                <a:gd name="T12" fmla="*/ 44 w 44"/>
                <a:gd name="T13" fmla="*/ 6 h 44"/>
                <a:gd name="T14" fmla="*/ 44 w 44"/>
                <a:gd name="T15" fmla="*/ 39 h 44"/>
                <a:gd name="T16" fmla="*/ 39 w 44"/>
                <a:gd name="T17" fmla="*/ 44 h 44"/>
                <a:gd name="T18" fmla="*/ 11 w 44"/>
                <a:gd name="T19" fmla="*/ 33 h 44"/>
                <a:gd name="T20" fmla="*/ 33 w 44"/>
                <a:gd name="T21" fmla="*/ 33 h 44"/>
                <a:gd name="T22" fmla="*/ 33 w 44"/>
                <a:gd name="T23" fmla="*/ 11 h 44"/>
                <a:gd name="T24" fmla="*/ 11 w 44"/>
                <a:gd name="T25" fmla="*/ 11 h 44"/>
                <a:gd name="T26" fmla="*/ 11 w 44"/>
                <a:gd name="T27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" h="44">
                  <a:moveTo>
                    <a:pt x="39" y="44"/>
                  </a:moveTo>
                  <a:cubicBezTo>
                    <a:pt x="6" y="44"/>
                    <a:pt x="6" y="44"/>
                    <a:pt x="6" y="44"/>
                  </a:cubicBezTo>
                  <a:cubicBezTo>
                    <a:pt x="3" y="44"/>
                    <a:pt x="0" y="42"/>
                    <a:pt x="0" y="3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2" y="0"/>
                    <a:pt x="44" y="3"/>
                    <a:pt x="44" y="6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4" y="42"/>
                    <a:pt x="42" y="44"/>
                    <a:pt x="39" y="44"/>
                  </a:cubicBezTo>
                  <a:close/>
                  <a:moveTo>
                    <a:pt x="11" y="33"/>
                  </a:moveTo>
                  <a:cubicBezTo>
                    <a:pt x="33" y="33"/>
                    <a:pt x="33" y="33"/>
                    <a:pt x="33" y="33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11" y="11"/>
                    <a:pt x="11" y="11"/>
                    <a:pt x="11" y="11"/>
                  </a:cubicBezTo>
                  <a:lnTo>
                    <a:pt x="11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Freeform 19"/>
            <p:cNvSpPr>
              <a:spLocks/>
            </p:cNvSpPr>
            <p:nvPr/>
          </p:nvSpPr>
          <p:spPr bwMode="auto">
            <a:xfrm>
              <a:off x="2520950" y="1277938"/>
              <a:ext cx="30163" cy="122238"/>
            </a:xfrm>
            <a:custGeom>
              <a:avLst/>
              <a:gdLst>
                <a:gd name="T0" fmla="*/ 6 w 11"/>
                <a:gd name="T1" fmla="*/ 44 h 44"/>
                <a:gd name="T2" fmla="*/ 0 w 11"/>
                <a:gd name="T3" fmla="*/ 39 h 44"/>
                <a:gd name="T4" fmla="*/ 0 w 11"/>
                <a:gd name="T5" fmla="*/ 6 h 44"/>
                <a:gd name="T6" fmla="*/ 6 w 11"/>
                <a:gd name="T7" fmla="*/ 0 h 44"/>
                <a:gd name="T8" fmla="*/ 11 w 11"/>
                <a:gd name="T9" fmla="*/ 6 h 44"/>
                <a:gd name="T10" fmla="*/ 11 w 11"/>
                <a:gd name="T11" fmla="*/ 39 h 44"/>
                <a:gd name="T12" fmla="*/ 6 w 11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44">
                  <a:moveTo>
                    <a:pt x="6" y="44"/>
                  </a:moveTo>
                  <a:cubicBezTo>
                    <a:pt x="3" y="44"/>
                    <a:pt x="0" y="42"/>
                    <a:pt x="0" y="3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1" y="3"/>
                    <a:pt x="11" y="6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42"/>
                    <a:pt x="9" y="44"/>
                    <a:pt x="6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Freeform 20"/>
            <p:cNvSpPr>
              <a:spLocks/>
            </p:cNvSpPr>
            <p:nvPr/>
          </p:nvSpPr>
          <p:spPr bwMode="auto">
            <a:xfrm>
              <a:off x="2974975" y="1277938"/>
              <a:ext cx="30163" cy="122238"/>
            </a:xfrm>
            <a:custGeom>
              <a:avLst/>
              <a:gdLst>
                <a:gd name="T0" fmla="*/ 6 w 11"/>
                <a:gd name="T1" fmla="*/ 44 h 44"/>
                <a:gd name="T2" fmla="*/ 0 w 11"/>
                <a:gd name="T3" fmla="*/ 39 h 44"/>
                <a:gd name="T4" fmla="*/ 0 w 11"/>
                <a:gd name="T5" fmla="*/ 6 h 44"/>
                <a:gd name="T6" fmla="*/ 6 w 11"/>
                <a:gd name="T7" fmla="*/ 0 h 44"/>
                <a:gd name="T8" fmla="*/ 11 w 11"/>
                <a:gd name="T9" fmla="*/ 6 h 44"/>
                <a:gd name="T10" fmla="*/ 11 w 11"/>
                <a:gd name="T11" fmla="*/ 39 h 44"/>
                <a:gd name="T12" fmla="*/ 6 w 11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44">
                  <a:moveTo>
                    <a:pt x="6" y="44"/>
                  </a:moveTo>
                  <a:cubicBezTo>
                    <a:pt x="3" y="44"/>
                    <a:pt x="0" y="42"/>
                    <a:pt x="0" y="3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1" y="3"/>
                    <a:pt x="11" y="6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42"/>
                    <a:pt x="9" y="44"/>
                    <a:pt x="6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Freeform 21"/>
            <p:cNvSpPr>
              <a:spLocks/>
            </p:cNvSpPr>
            <p:nvPr/>
          </p:nvSpPr>
          <p:spPr bwMode="auto">
            <a:xfrm>
              <a:off x="2824163" y="1277938"/>
              <a:ext cx="30163" cy="122238"/>
            </a:xfrm>
            <a:custGeom>
              <a:avLst/>
              <a:gdLst>
                <a:gd name="T0" fmla="*/ 6 w 11"/>
                <a:gd name="T1" fmla="*/ 44 h 44"/>
                <a:gd name="T2" fmla="*/ 0 w 11"/>
                <a:gd name="T3" fmla="*/ 39 h 44"/>
                <a:gd name="T4" fmla="*/ 0 w 11"/>
                <a:gd name="T5" fmla="*/ 6 h 44"/>
                <a:gd name="T6" fmla="*/ 6 w 11"/>
                <a:gd name="T7" fmla="*/ 0 h 44"/>
                <a:gd name="T8" fmla="*/ 11 w 11"/>
                <a:gd name="T9" fmla="*/ 6 h 44"/>
                <a:gd name="T10" fmla="*/ 11 w 11"/>
                <a:gd name="T11" fmla="*/ 39 h 44"/>
                <a:gd name="T12" fmla="*/ 6 w 11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44">
                  <a:moveTo>
                    <a:pt x="6" y="44"/>
                  </a:moveTo>
                  <a:cubicBezTo>
                    <a:pt x="3" y="44"/>
                    <a:pt x="0" y="42"/>
                    <a:pt x="0" y="3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1" y="3"/>
                    <a:pt x="11" y="6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42"/>
                    <a:pt x="9" y="44"/>
                    <a:pt x="6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Freeform 22"/>
            <p:cNvSpPr>
              <a:spLocks/>
            </p:cNvSpPr>
            <p:nvPr/>
          </p:nvSpPr>
          <p:spPr bwMode="auto">
            <a:xfrm>
              <a:off x="2673350" y="1277938"/>
              <a:ext cx="30163" cy="122238"/>
            </a:xfrm>
            <a:custGeom>
              <a:avLst/>
              <a:gdLst>
                <a:gd name="T0" fmla="*/ 6 w 11"/>
                <a:gd name="T1" fmla="*/ 44 h 44"/>
                <a:gd name="T2" fmla="*/ 0 w 11"/>
                <a:gd name="T3" fmla="*/ 39 h 44"/>
                <a:gd name="T4" fmla="*/ 0 w 11"/>
                <a:gd name="T5" fmla="*/ 6 h 44"/>
                <a:gd name="T6" fmla="*/ 6 w 11"/>
                <a:gd name="T7" fmla="*/ 0 h 44"/>
                <a:gd name="T8" fmla="*/ 11 w 11"/>
                <a:gd name="T9" fmla="*/ 6 h 44"/>
                <a:gd name="T10" fmla="*/ 11 w 11"/>
                <a:gd name="T11" fmla="*/ 39 h 44"/>
                <a:gd name="T12" fmla="*/ 6 w 11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44">
                  <a:moveTo>
                    <a:pt x="6" y="44"/>
                  </a:moveTo>
                  <a:cubicBezTo>
                    <a:pt x="3" y="44"/>
                    <a:pt x="0" y="42"/>
                    <a:pt x="0" y="3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1" y="3"/>
                    <a:pt x="11" y="6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42"/>
                    <a:pt x="9" y="44"/>
                    <a:pt x="6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7" name="Rectangle 76"/>
          <p:cNvSpPr/>
          <p:nvPr/>
        </p:nvSpPr>
        <p:spPr>
          <a:xfrm>
            <a:off x="6103559" y="4706760"/>
            <a:ext cx="1786556" cy="462393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371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1930 - 2000</a:t>
            </a:r>
          </a:p>
        </p:txBody>
      </p:sp>
      <p:grpSp>
        <p:nvGrpSpPr>
          <p:cNvPr id="78" name="Group 77"/>
          <p:cNvGrpSpPr/>
          <p:nvPr/>
        </p:nvGrpSpPr>
        <p:grpSpPr>
          <a:xfrm>
            <a:off x="6204564" y="4805258"/>
            <a:ext cx="272873" cy="250829"/>
            <a:chOff x="2400300" y="1277938"/>
            <a:chExt cx="727075" cy="668338"/>
          </a:xfrm>
          <a:solidFill>
            <a:schemeClr val="bg1"/>
          </a:solidFill>
        </p:grpSpPr>
        <p:sp>
          <p:nvSpPr>
            <p:cNvPr id="79" name="Freeform 11"/>
            <p:cNvSpPr>
              <a:spLocks noEditPoints="1"/>
            </p:cNvSpPr>
            <p:nvPr/>
          </p:nvSpPr>
          <p:spPr bwMode="auto">
            <a:xfrm>
              <a:off x="2400300" y="1338263"/>
              <a:ext cx="727075" cy="608013"/>
            </a:xfrm>
            <a:custGeom>
              <a:avLst/>
              <a:gdLst>
                <a:gd name="T0" fmla="*/ 259 w 264"/>
                <a:gd name="T1" fmla="*/ 220 h 220"/>
                <a:gd name="T2" fmla="*/ 6 w 264"/>
                <a:gd name="T3" fmla="*/ 220 h 220"/>
                <a:gd name="T4" fmla="*/ 0 w 264"/>
                <a:gd name="T5" fmla="*/ 215 h 220"/>
                <a:gd name="T6" fmla="*/ 0 w 264"/>
                <a:gd name="T7" fmla="*/ 6 h 220"/>
                <a:gd name="T8" fmla="*/ 6 w 264"/>
                <a:gd name="T9" fmla="*/ 0 h 220"/>
                <a:gd name="T10" fmla="*/ 259 w 264"/>
                <a:gd name="T11" fmla="*/ 0 h 220"/>
                <a:gd name="T12" fmla="*/ 264 w 264"/>
                <a:gd name="T13" fmla="*/ 6 h 220"/>
                <a:gd name="T14" fmla="*/ 264 w 264"/>
                <a:gd name="T15" fmla="*/ 215 h 220"/>
                <a:gd name="T16" fmla="*/ 259 w 264"/>
                <a:gd name="T17" fmla="*/ 220 h 220"/>
                <a:gd name="T18" fmla="*/ 11 w 264"/>
                <a:gd name="T19" fmla="*/ 209 h 220"/>
                <a:gd name="T20" fmla="*/ 253 w 264"/>
                <a:gd name="T21" fmla="*/ 209 h 220"/>
                <a:gd name="T22" fmla="*/ 253 w 264"/>
                <a:gd name="T23" fmla="*/ 11 h 220"/>
                <a:gd name="T24" fmla="*/ 11 w 264"/>
                <a:gd name="T25" fmla="*/ 11 h 220"/>
                <a:gd name="T26" fmla="*/ 11 w 264"/>
                <a:gd name="T27" fmla="*/ 20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4" h="220">
                  <a:moveTo>
                    <a:pt x="259" y="220"/>
                  </a:moveTo>
                  <a:cubicBezTo>
                    <a:pt x="6" y="220"/>
                    <a:pt x="6" y="220"/>
                    <a:pt x="6" y="220"/>
                  </a:cubicBezTo>
                  <a:cubicBezTo>
                    <a:pt x="3" y="220"/>
                    <a:pt x="0" y="218"/>
                    <a:pt x="0" y="21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59" y="0"/>
                    <a:pt x="259" y="0"/>
                    <a:pt x="259" y="0"/>
                  </a:cubicBezTo>
                  <a:cubicBezTo>
                    <a:pt x="262" y="0"/>
                    <a:pt x="264" y="3"/>
                    <a:pt x="264" y="6"/>
                  </a:cubicBezTo>
                  <a:cubicBezTo>
                    <a:pt x="264" y="215"/>
                    <a:pt x="264" y="215"/>
                    <a:pt x="264" y="215"/>
                  </a:cubicBezTo>
                  <a:cubicBezTo>
                    <a:pt x="264" y="218"/>
                    <a:pt x="262" y="220"/>
                    <a:pt x="259" y="220"/>
                  </a:cubicBezTo>
                  <a:close/>
                  <a:moveTo>
                    <a:pt x="11" y="209"/>
                  </a:moveTo>
                  <a:cubicBezTo>
                    <a:pt x="253" y="209"/>
                    <a:pt x="253" y="209"/>
                    <a:pt x="253" y="209"/>
                  </a:cubicBezTo>
                  <a:cubicBezTo>
                    <a:pt x="253" y="11"/>
                    <a:pt x="253" y="11"/>
                    <a:pt x="253" y="11"/>
                  </a:cubicBezTo>
                  <a:cubicBezTo>
                    <a:pt x="11" y="11"/>
                    <a:pt x="11" y="11"/>
                    <a:pt x="11" y="11"/>
                  </a:cubicBezTo>
                  <a:lnTo>
                    <a:pt x="11" y="2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Freeform 12"/>
            <p:cNvSpPr>
              <a:spLocks/>
            </p:cNvSpPr>
            <p:nvPr/>
          </p:nvSpPr>
          <p:spPr bwMode="auto">
            <a:xfrm>
              <a:off x="2400300" y="1460501"/>
              <a:ext cx="727075" cy="30163"/>
            </a:xfrm>
            <a:custGeom>
              <a:avLst/>
              <a:gdLst>
                <a:gd name="T0" fmla="*/ 259 w 264"/>
                <a:gd name="T1" fmla="*/ 11 h 11"/>
                <a:gd name="T2" fmla="*/ 6 w 264"/>
                <a:gd name="T3" fmla="*/ 11 h 11"/>
                <a:gd name="T4" fmla="*/ 0 w 264"/>
                <a:gd name="T5" fmla="*/ 6 h 11"/>
                <a:gd name="T6" fmla="*/ 6 w 264"/>
                <a:gd name="T7" fmla="*/ 0 h 11"/>
                <a:gd name="T8" fmla="*/ 259 w 264"/>
                <a:gd name="T9" fmla="*/ 0 h 11"/>
                <a:gd name="T10" fmla="*/ 264 w 264"/>
                <a:gd name="T11" fmla="*/ 6 h 11"/>
                <a:gd name="T12" fmla="*/ 259 w 264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4" h="11">
                  <a:moveTo>
                    <a:pt x="259" y="11"/>
                  </a:moveTo>
                  <a:cubicBezTo>
                    <a:pt x="6" y="11"/>
                    <a:pt x="6" y="11"/>
                    <a:pt x="6" y="11"/>
                  </a:cubicBezTo>
                  <a:cubicBezTo>
                    <a:pt x="3" y="11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59" y="0"/>
                    <a:pt x="259" y="0"/>
                    <a:pt x="259" y="0"/>
                  </a:cubicBezTo>
                  <a:cubicBezTo>
                    <a:pt x="262" y="0"/>
                    <a:pt x="264" y="3"/>
                    <a:pt x="264" y="6"/>
                  </a:cubicBezTo>
                  <a:cubicBezTo>
                    <a:pt x="264" y="9"/>
                    <a:pt x="262" y="11"/>
                    <a:pt x="259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Freeform 13"/>
            <p:cNvSpPr>
              <a:spLocks noEditPoints="1"/>
            </p:cNvSpPr>
            <p:nvPr/>
          </p:nvSpPr>
          <p:spPr bwMode="auto">
            <a:xfrm>
              <a:off x="2520950" y="1550988"/>
              <a:ext cx="120650" cy="122238"/>
            </a:xfrm>
            <a:custGeom>
              <a:avLst/>
              <a:gdLst>
                <a:gd name="T0" fmla="*/ 39 w 44"/>
                <a:gd name="T1" fmla="*/ 44 h 44"/>
                <a:gd name="T2" fmla="*/ 6 w 44"/>
                <a:gd name="T3" fmla="*/ 44 h 44"/>
                <a:gd name="T4" fmla="*/ 0 w 44"/>
                <a:gd name="T5" fmla="*/ 39 h 44"/>
                <a:gd name="T6" fmla="*/ 0 w 44"/>
                <a:gd name="T7" fmla="*/ 6 h 44"/>
                <a:gd name="T8" fmla="*/ 6 w 44"/>
                <a:gd name="T9" fmla="*/ 0 h 44"/>
                <a:gd name="T10" fmla="*/ 39 w 44"/>
                <a:gd name="T11" fmla="*/ 0 h 44"/>
                <a:gd name="T12" fmla="*/ 44 w 44"/>
                <a:gd name="T13" fmla="*/ 6 h 44"/>
                <a:gd name="T14" fmla="*/ 44 w 44"/>
                <a:gd name="T15" fmla="*/ 39 h 44"/>
                <a:gd name="T16" fmla="*/ 39 w 44"/>
                <a:gd name="T17" fmla="*/ 44 h 44"/>
                <a:gd name="T18" fmla="*/ 11 w 44"/>
                <a:gd name="T19" fmla="*/ 33 h 44"/>
                <a:gd name="T20" fmla="*/ 33 w 44"/>
                <a:gd name="T21" fmla="*/ 33 h 44"/>
                <a:gd name="T22" fmla="*/ 33 w 44"/>
                <a:gd name="T23" fmla="*/ 11 h 44"/>
                <a:gd name="T24" fmla="*/ 11 w 44"/>
                <a:gd name="T25" fmla="*/ 11 h 44"/>
                <a:gd name="T26" fmla="*/ 11 w 44"/>
                <a:gd name="T27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" h="44">
                  <a:moveTo>
                    <a:pt x="39" y="44"/>
                  </a:moveTo>
                  <a:cubicBezTo>
                    <a:pt x="6" y="44"/>
                    <a:pt x="6" y="44"/>
                    <a:pt x="6" y="44"/>
                  </a:cubicBezTo>
                  <a:cubicBezTo>
                    <a:pt x="3" y="44"/>
                    <a:pt x="0" y="42"/>
                    <a:pt x="0" y="3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2" y="0"/>
                    <a:pt x="44" y="3"/>
                    <a:pt x="44" y="6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4" y="42"/>
                    <a:pt x="42" y="44"/>
                    <a:pt x="39" y="44"/>
                  </a:cubicBezTo>
                  <a:close/>
                  <a:moveTo>
                    <a:pt x="11" y="33"/>
                  </a:moveTo>
                  <a:cubicBezTo>
                    <a:pt x="33" y="33"/>
                    <a:pt x="33" y="33"/>
                    <a:pt x="33" y="33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11" y="11"/>
                    <a:pt x="11" y="11"/>
                    <a:pt x="11" y="11"/>
                  </a:cubicBezTo>
                  <a:lnTo>
                    <a:pt x="11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Freeform 14"/>
            <p:cNvSpPr>
              <a:spLocks noEditPoints="1"/>
            </p:cNvSpPr>
            <p:nvPr/>
          </p:nvSpPr>
          <p:spPr bwMode="auto">
            <a:xfrm>
              <a:off x="2884488" y="1550988"/>
              <a:ext cx="120650" cy="122238"/>
            </a:xfrm>
            <a:custGeom>
              <a:avLst/>
              <a:gdLst>
                <a:gd name="T0" fmla="*/ 39 w 44"/>
                <a:gd name="T1" fmla="*/ 44 h 44"/>
                <a:gd name="T2" fmla="*/ 6 w 44"/>
                <a:gd name="T3" fmla="*/ 44 h 44"/>
                <a:gd name="T4" fmla="*/ 0 w 44"/>
                <a:gd name="T5" fmla="*/ 39 h 44"/>
                <a:gd name="T6" fmla="*/ 0 w 44"/>
                <a:gd name="T7" fmla="*/ 6 h 44"/>
                <a:gd name="T8" fmla="*/ 6 w 44"/>
                <a:gd name="T9" fmla="*/ 0 h 44"/>
                <a:gd name="T10" fmla="*/ 39 w 44"/>
                <a:gd name="T11" fmla="*/ 0 h 44"/>
                <a:gd name="T12" fmla="*/ 44 w 44"/>
                <a:gd name="T13" fmla="*/ 6 h 44"/>
                <a:gd name="T14" fmla="*/ 44 w 44"/>
                <a:gd name="T15" fmla="*/ 39 h 44"/>
                <a:gd name="T16" fmla="*/ 39 w 44"/>
                <a:gd name="T17" fmla="*/ 44 h 44"/>
                <a:gd name="T18" fmla="*/ 11 w 44"/>
                <a:gd name="T19" fmla="*/ 33 h 44"/>
                <a:gd name="T20" fmla="*/ 33 w 44"/>
                <a:gd name="T21" fmla="*/ 33 h 44"/>
                <a:gd name="T22" fmla="*/ 33 w 44"/>
                <a:gd name="T23" fmla="*/ 11 h 44"/>
                <a:gd name="T24" fmla="*/ 11 w 44"/>
                <a:gd name="T25" fmla="*/ 11 h 44"/>
                <a:gd name="T26" fmla="*/ 11 w 44"/>
                <a:gd name="T27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" h="44">
                  <a:moveTo>
                    <a:pt x="39" y="44"/>
                  </a:moveTo>
                  <a:cubicBezTo>
                    <a:pt x="6" y="44"/>
                    <a:pt x="6" y="44"/>
                    <a:pt x="6" y="44"/>
                  </a:cubicBezTo>
                  <a:cubicBezTo>
                    <a:pt x="3" y="44"/>
                    <a:pt x="0" y="42"/>
                    <a:pt x="0" y="3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2" y="0"/>
                    <a:pt x="44" y="3"/>
                    <a:pt x="44" y="6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4" y="42"/>
                    <a:pt x="42" y="44"/>
                    <a:pt x="39" y="44"/>
                  </a:cubicBezTo>
                  <a:close/>
                  <a:moveTo>
                    <a:pt x="11" y="33"/>
                  </a:moveTo>
                  <a:cubicBezTo>
                    <a:pt x="33" y="33"/>
                    <a:pt x="33" y="33"/>
                    <a:pt x="33" y="33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11" y="11"/>
                    <a:pt x="11" y="11"/>
                    <a:pt x="11" y="11"/>
                  </a:cubicBezTo>
                  <a:lnTo>
                    <a:pt x="11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Freeform 15"/>
            <p:cNvSpPr>
              <a:spLocks noEditPoints="1"/>
            </p:cNvSpPr>
            <p:nvPr/>
          </p:nvSpPr>
          <p:spPr bwMode="auto">
            <a:xfrm>
              <a:off x="2703513" y="1550988"/>
              <a:ext cx="120650" cy="122238"/>
            </a:xfrm>
            <a:custGeom>
              <a:avLst/>
              <a:gdLst>
                <a:gd name="T0" fmla="*/ 39 w 44"/>
                <a:gd name="T1" fmla="*/ 44 h 44"/>
                <a:gd name="T2" fmla="*/ 6 w 44"/>
                <a:gd name="T3" fmla="*/ 44 h 44"/>
                <a:gd name="T4" fmla="*/ 0 w 44"/>
                <a:gd name="T5" fmla="*/ 39 h 44"/>
                <a:gd name="T6" fmla="*/ 0 w 44"/>
                <a:gd name="T7" fmla="*/ 6 h 44"/>
                <a:gd name="T8" fmla="*/ 6 w 44"/>
                <a:gd name="T9" fmla="*/ 0 h 44"/>
                <a:gd name="T10" fmla="*/ 39 w 44"/>
                <a:gd name="T11" fmla="*/ 0 h 44"/>
                <a:gd name="T12" fmla="*/ 44 w 44"/>
                <a:gd name="T13" fmla="*/ 6 h 44"/>
                <a:gd name="T14" fmla="*/ 44 w 44"/>
                <a:gd name="T15" fmla="*/ 39 h 44"/>
                <a:gd name="T16" fmla="*/ 39 w 44"/>
                <a:gd name="T17" fmla="*/ 44 h 44"/>
                <a:gd name="T18" fmla="*/ 11 w 44"/>
                <a:gd name="T19" fmla="*/ 33 h 44"/>
                <a:gd name="T20" fmla="*/ 33 w 44"/>
                <a:gd name="T21" fmla="*/ 33 h 44"/>
                <a:gd name="T22" fmla="*/ 33 w 44"/>
                <a:gd name="T23" fmla="*/ 11 h 44"/>
                <a:gd name="T24" fmla="*/ 11 w 44"/>
                <a:gd name="T25" fmla="*/ 11 h 44"/>
                <a:gd name="T26" fmla="*/ 11 w 44"/>
                <a:gd name="T27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" h="44">
                  <a:moveTo>
                    <a:pt x="39" y="44"/>
                  </a:moveTo>
                  <a:cubicBezTo>
                    <a:pt x="6" y="44"/>
                    <a:pt x="6" y="44"/>
                    <a:pt x="6" y="44"/>
                  </a:cubicBezTo>
                  <a:cubicBezTo>
                    <a:pt x="3" y="44"/>
                    <a:pt x="0" y="42"/>
                    <a:pt x="0" y="3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2" y="0"/>
                    <a:pt x="44" y="3"/>
                    <a:pt x="44" y="6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4" y="42"/>
                    <a:pt x="42" y="44"/>
                    <a:pt x="39" y="44"/>
                  </a:cubicBezTo>
                  <a:close/>
                  <a:moveTo>
                    <a:pt x="11" y="33"/>
                  </a:moveTo>
                  <a:cubicBezTo>
                    <a:pt x="33" y="33"/>
                    <a:pt x="33" y="33"/>
                    <a:pt x="33" y="33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11" y="11"/>
                    <a:pt x="11" y="11"/>
                    <a:pt x="11" y="11"/>
                  </a:cubicBezTo>
                  <a:lnTo>
                    <a:pt x="11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Freeform 16"/>
            <p:cNvSpPr>
              <a:spLocks noEditPoints="1"/>
            </p:cNvSpPr>
            <p:nvPr/>
          </p:nvSpPr>
          <p:spPr bwMode="auto">
            <a:xfrm>
              <a:off x="2520950" y="1733551"/>
              <a:ext cx="120650" cy="122238"/>
            </a:xfrm>
            <a:custGeom>
              <a:avLst/>
              <a:gdLst>
                <a:gd name="T0" fmla="*/ 39 w 44"/>
                <a:gd name="T1" fmla="*/ 44 h 44"/>
                <a:gd name="T2" fmla="*/ 6 w 44"/>
                <a:gd name="T3" fmla="*/ 44 h 44"/>
                <a:gd name="T4" fmla="*/ 0 w 44"/>
                <a:gd name="T5" fmla="*/ 39 h 44"/>
                <a:gd name="T6" fmla="*/ 0 w 44"/>
                <a:gd name="T7" fmla="*/ 6 h 44"/>
                <a:gd name="T8" fmla="*/ 6 w 44"/>
                <a:gd name="T9" fmla="*/ 0 h 44"/>
                <a:gd name="T10" fmla="*/ 39 w 44"/>
                <a:gd name="T11" fmla="*/ 0 h 44"/>
                <a:gd name="T12" fmla="*/ 44 w 44"/>
                <a:gd name="T13" fmla="*/ 6 h 44"/>
                <a:gd name="T14" fmla="*/ 44 w 44"/>
                <a:gd name="T15" fmla="*/ 39 h 44"/>
                <a:gd name="T16" fmla="*/ 39 w 44"/>
                <a:gd name="T17" fmla="*/ 44 h 44"/>
                <a:gd name="T18" fmla="*/ 11 w 44"/>
                <a:gd name="T19" fmla="*/ 33 h 44"/>
                <a:gd name="T20" fmla="*/ 33 w 44"/>
                <a:gd name="T21" fmla="*/ 33 h 44"/>
                <a:gd name="T22" fmla="*/ 33 w 44"/>
                <a:gd name="T23" fmla="*/ 11 h 44"/>
                <a:gd name="T24" fmla="*/ 11 w 44"/>
                <a:gd name="T25" fmla="*/ 11 h 44"/>
                <a:gd name="T26" fmla="*/ 11 w 44"/>
                <a:gd name="T27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" h="44">
                  <a:moveTo>
                    <a:pt x="39" y="44"/>
                  </a:moveTo>
                  <a:cubicBezTo>
                    <a:pt x="6" y="44"/>
                    <a:pt x="6" y="44"/>
                    <a:pt x="6" y="44"/>
                  </a:cubicBezTo>
                  <a:cubicBezTo>
                    <a:pt x="3" y="44"/>
                    <a:pt x="0" y="42"/>
                    <a:pt x="0" y="3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2" y="0"/>
                    <a:pt x="44" y="3"/>
                    <a:pt x="44" y="6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4" y="42"/>
                    <a:pt x="42" y="44"/>
                    <a:pt x="39" y="44"/>
                  </a:cubicBezTo>
                  <a:close/>
                  <a:moveTo>
                    <a:pt x="11" y="33"/>
                  </a:moveTo>
                  <a:cubicBezTo>
                    <a:pt x="33" y="33"/>
                    <a:pt x="33" y="33"/>
                    <a:pt x="33" y="33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11" y="11"/>
                    <a:pt x="11" y="11"/>
                    <a:pt x="11" y="11"/>
                  </a:cubicBezTo>
                  <a:lnTo>
                    <a:pt x="11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Freeform 17"/>
            <p:cNvSpPr>
              <a:spLocks noEditPoints="1"/>
            </p:cNvSpPr>
            <p:nvPr/>
          </p:nvSpPr>
          <p:spPr bwMode="auto">
            <a:xfrm>
              <a:off x="2884488" y="1733551"/>
              <a:ext cx="120650" cy="122238"/>
            </a:xfrm>
            <a:custGeom>
              <a:avLst/>
              <a:gdLst>
                <a:gd name="T0" fmla="*/ 39 w 44"/>
                <a:gd name="T1" fmla="*/ 44 h 44"/>
                <a:gd name="T2" fmla="*/ 6 w 44"/>
                <a:gd name="T3" fmla="*/ 44 h 44"/>
                <a:gd name="T4" fmla="*/ 0 w 44"/>
                <a:gd name="T5" fmla="*/ 39 h 44"/>
                <a:gd name="T6" fmla="*/ 0 w 44"/>
                <a:gd name="T7" fmla="*/ 6 h 44"/>
                <a:gd name="T8" fmla="*/ 6 w 44"/>
                <a:gd name="T9" fmla="*/ 0 h 44"/>
                <a:gd name="T10" fmla="*/ 39 w 44"/>
                <a:gd name="T11" fmla="*/ 0 h 44"/>
                <a:gd name="T12" fmla="*/ 44 w 44"/>
                <a:gd name="T13" fmla="*/ 6 h 44"/>
                <a:gd name="T14" fmla="*/ 44 w 44"/>
                <a:gd name="T15" fmla="*/ 39 h 44"/>
                <a:gd name="T16" fmla="*/ 39 w 44"/>
                <a:gd name="T17" fmla="*/ 44 h 44"/>
                <a:gd name="T18" fmla="*/ 11 w 44"/>
                <a:gd name="T19" fmla="*/ 33 h 44"/>
                <a:gd name="T20" fmla="*/ 33 w 44"/>
                <a:gd name="T21" fmla="*/ 33 h 44"/>
                <a:gd name="T22" fmla="*/ 33 w 44"/>
                <a:gd name="T23" fmla="*/ 11 h 44"/>
                <a:gd name="T24" fmla="*/ 11 w 44"/>
                <a:gd name="T25" fmla="*/ 11 h 44"/>
                <a:gd name="T26" fmla="*/ 11 w 44"/>
                <a:gd name="T27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" h="44">
                  <a:moveTo>
                    <a:pt x="39" y="44"/>
                  </a:moveTo>
                  <a:cubicBezTo>
                    <a:pt x="6" y="44"/>
                    <a:pt x="6" y="44"/>
                    <a:pt x="6" y="44"/>
                  </a:cubicBezTo>
                  <a:cubicBezTo>
                    <a:pt x="3" y="44"/>
                    <a:pt x="0" y="42"/>
                    <a:pt x="0" y="3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2" y="0"/>
                    <a:pt x="44" y="3"/>
                    <a:pt x="44" y="6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4" y="42"/>
                    <a:pt x="42" y="44"/>
                    <a:pt x="39" y="44"/>
                  </a:cubicBezTo>
                  <a:close/>
                  <a:moveTo>
                    <a:pt x="11" y="33"/>
                  </a:moveTo>
                  <a:cubicBezTo>
                    <a:pt x="33" y="33"/>
                    <a:pt x="33" y="33"/>
                    <a:pt x="33" y="33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11" y="11"/>
                    <a:pt x="11" y="11"/>
                    <a:pt x="11" y="11"/>
                  </a:cubicBezTo>
                  <a:lnTo>
                    <a:pt x="11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Freeform 18"/>
            <p:cNvSpPr>
              <a:spLocks noEditPoints="1"/>
            </p:cNvSpPr>
            <p:nvPr/>
          </p:nvSpPr>
          <p:spPr bwMode="auto">
            <a:xfrm>
              <a:off x="2703513" y="1733551"/>
              <a:ext cx="120650" cy="122238"/>
            </a:xfrm>
            <a:custGeom>
              <a:avLst/>
              <a:gdLst>
                <a:gd name="T0" fmla="*/ 39 w 44"/>
                <a:gd name="T1" fmla="*/ 44 h 44"/>
                <a:gd name="T2" fmla="*/ 6 w 44"/>
                <a:gd name="T3" fmla="*/ 44 h 44"/>
                <a:gd name="T4" fmla="*/ 0 w 44"/>
                <a:gd name="T5" fmla="*/ 39 h 44"/>
                <a:gd name="T6" fmla="*/ 0 w 44"/>
                <a:gd name="T7" fmla="*/ 6 h 44"/>
                <a:gd name="T8" fmla="*/ 6 w 44"/>
                <a:gd name="T9" fmla="*/ 0 h 44"/>
                <a:gd name="T10" fmla="*/ 39 w 44"/>
                <a:gd name="T11" fmla="*/ 0 h 44"/>
                <a:gd name="T12" fmla="*/ 44 w 44"/>
                <a:gd name="T13" fmla="*/ 6 h 44"/>
                <a:gd name="T14" fmla="*/ 44 w 44"/>
                <a:gd name="T15" fmla="*/ 39 h 44"/>
                <a:gd name="T16" fmla="*/ 39 w 44"/>
                <a:gd name="T17" fmla="*/ 44 h 44"/>
                <a:gd name="T18" fmla="*/ 11 w 44"/>
                <a:gd name="T19" fmla="*/ 33 h 44"/>
                <a:gd name="T20" fmla="*/ 33 w 44"/>
                <a:gd name="T21" fmla="*/ 33 h 44"/>
                <a:gd name="T22" fmla="*/ 33 w 44"/>
                <a:gd name="T23" fmla="*/ 11 h 44"/>
                <a:gd name="T24" fmla="*/ 11 w 44"/>
                <a:gd name="T25" fmla="*/ 11 h 44"/>
                <a:gd name="T26" fmla="*/ 11 w 44"/>
                <a:gd name="T27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" h="44">
                  <a:moveTo>
                    <a:pt x="39" y="44"/>
                  </a:moveTo>
                  <a:cubicBezTo>
                    <a:pt x="6" y="44"/>
                    <a:pt x="6" y="44"/>
                    <a:pt x="6" y="44"/>
                  </a:cubicBezTo>
                  <a:cubicBezTo>
                    <a:pt x="3" y="44"/>
                    <a:pt x="0" y="42"/>
                    <a:pt x="0" y="3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2" y="0"/>
                    <a:pt x="44" y="3"/>
                    <a:pt x="44" y="6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4" y="42"/>
                    <a:pt x="42" y="44"/>
                    <a:pt x="39" y="44"/>
                  </a:cubicBezTo>
                  <a:close/>
                  <a:moveTo>
                    <a:pt x="11" y="33"/>
                  </a:moveTo>
                  <a:cubicBezTo>
                    <a:pt x="33" y="33"/>
                    <a:pt x="33" y="33"/>
                    <a:pt x="33" y="33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11" y="11"/>
                    <a:pt x="11" y="11"/>
                    <a:pt x="11" y="11"/>
                  </a:cubicBezTo>
                  <a:lnTo>
                    <a:pt x="11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Freeform 19"/>
            <p:cNvSpPr>
              <a:spLocks/>
            </p:cNvSpPr>
            <p:nvPr/>
          </p:nvSpPr>
          <p:spPr bwMode="auto">
            <a:xfrm>
              <a:off x="2520950" y="1277938"/>
              <a:ext cx="30163" cy="122238"/>
            </a:xfrm>
            <a:custGeom>
              <a:avLst/>
              <a:gdLst>
                <a:gd name="T0" fmla="*/ 6 w 11"/>
                <a:gd name="T1" fmla="*/ 44 h 44"/>
                <a:gd name="T2" fmla="*/ 0 w 11"/>
                <a:gd name="T3" fmla="*/ 39 h 44"/>
                <a:gd name="T4" fmla="*/ 0 w 11"/>
                <a:gd name="T5" fmla="*/ 6 h 44"/>
                <a:gd name="T6" fmla="*/ 6 w 11"/>
                <a:gd name="T7" fmla="*/ 0 h 44"/>
                <a:gd name="T8" fmla="*/ 11 w 11"/>
                <a:gd name="T9" fmla="*/ 6 h 44"/>
                <a:gd name="T10" fmla="*/ 11 w 11"/>
                <a:gd name="T11" fmla="*/ 39 h 44"/>
                <a:gd name="T12" fmla="*/ 6 w 11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44">
                  <a:moveTo>
                    <a:pt x="6" y="44"/>
                  </a:moveTo>
                  <a:cubicBezTo>
                    <a:pt x="3" y="44"/>
                    <a:pt x="0" y="42"/>
                    <a:pt x="0" y="3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1" y="3"/>
                    <a:pt x="11" y="6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42"/>
                    <a:pt x="9" y="44"/>
                    <a:pt x="6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Freeform 20"/>
            <p:cNvSpPr>
              <a:spLocks/>
            </p:cNvSpPr>
            <p:nvPr/>
          </p:nvSpPr>
          <p:spPr bwMode="auto">
            <a:xfrm>
              <a:off x="2974975" y="1277938"/>
              <a:ext cx="30163" cy="122238"/>
            </a:xfrm>
            <a:custGeom>
              <a:avLst/>
              <a:gdLst>
                <a:gd name="T0" fmla="*/ 6 w 11"/>
                <a:gd name="T1" fmla="*/ 44 h 44"/>
                <a:gd name="T2" fmla="*/ 0 w 11"/>
                <a:gd name="T3" fmla="*/ 39 h 44"/>
                <a:gd name="T4" fmla="*/ 0 w 11"/>
                <a:gd name="T5" fmla="*/ 6 h 44"/>
                <a:gd name="T6" fmla="*/ 6 w 11"/>
                <a:gd name="T7" fmla="*/ 0 h 44"/>
                <a:gd name="T8" fmla="*/ 11 w 11"/>
                <a:gd name="T9" fmla="*/ 6 h 44"/>
                <a:gd name="T10" fmla="*/ 11 w 11"/>
                <a:gd name="T11" fmla="*/ 39 h 44"/>
                <a:gd name="T12" fmla="*/ 6 w 11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44">
                  <a:moveTo>
                    <a:pt x="6" y="44"/>
                  </a:moveTo>
                  <a:cubicBezTo>
                    <a:pt x="3" y="44"/>
                    <a:pt x="0" y="42"/>
                    <a:pt x="0" y="3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1" y="3"/>
                    <a:pt x="11" y="6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42"/>
                    <a:pt x="9" y="44"/>
                    <a:pt x="6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Freeform 21"/>
            <p:cNvSpPr>
              <a:spLocks/>
            </p:cNvSpPr>
            <p:nvPr/>
          </p:nvSpPr>
          <p:spPr bwMode="auto">
            <a:xfrm>
              <a:off x="2824163" y="1277938"/>
              <a:ext cx="30163" cy="122238"/>
            </a:xfrm>
            <a:custGeom>
              <a:avLst/>
              <a:gdLst>
                <a:gd name="T0" fmla="*/ 6 w 11"/>
                <a:gd name="T1" fmla="*/ 44 h 44"/>
                <a:gd name="T2" fmla="*/ 0 w 11"/>
                <a:gd name="T3" fmla="*/ 39 h 44"/>
                <a:gd name="T4" fmla="*/ 0 w 11"/>
                <a:gd name="T5" fmla="*/ 6 h 44"/>
                <a:gd name="T6" fmla="*/ 6 w 11"/>
                <a:gd name="T7" fmla="*/ 0 h 44"/>
                <a:gd name="T8" fmla="*/ 11 w 11"/>
                <a:gd name="T9" fmla="*/ 6 h 44"/>
                <a:gd name="T10" fmla="*/ 11 w 11"/>
                <a:gd name="T11" fmla="*/ 39 h 44"/>
                <a:gd name="T12" fmla="*/ 6 w 11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44">
                  <a:moveTo>
                    <a:pt x="6" y="44"/>
                  </a:moveTo>
                  <a:cubicBezTo>
                    <a:pt x="3" y="44"/>
                    <a:pt x="0" y="42"/>
                    <a:pt x="0" y="3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1" y="3"/>
                    <a:pt x="11" y="6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42"/>
                    <a:pt x="9" y="44"/>
                    <a:pt x="6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Freeform 22"/>
            <p:cNvSpPr>
              <a:spLocks/>
            </p:cNvSpPr>
            <p:nvPr/>
          </p:nvSpPr>
          <p:spPr bwMode="auto">
            <a:xfrm>
              <a:off x="2673350" y="1277938"/>
              <a:ext cx="30163" cy="122238"/>
            </a:xfrm>
            <a:custGeom>
              <a:avLst/>
              <a:gdLst>
                <a:gd name="T0" fmla="*/ 6 w 11"/>
                <a:gd name="T1" fmla="*/ 44 h 44"/>
                <a:gd name="T2" fmla="*/ 0 w 11"/>
                <a:gd name="T3" fmla="*/ 39 h 44"/>
                <a:gd name="T4" fmla="*/ 0 w 11"/>
                <a:gd name="T5" fmla="*/ 6 h 44"/>
                <a:gd name="T6" fmla="*/ 6 w 11"/>
                <a:gd name="T7" fmla="*/ 0 h 44"/>
                <a:gd name="T8" fmla="*/ 11 w 11"/>
                <a:gd name="T9" fmla="*/ 6 h 44"/>
                <a:gd name="T10" fmla="*/ 11 w 11"/>
                <a:gd name="T11" fmla="*/ 39 h 44"/>
                <a:gd name="T12" fmla="*/ 6 w 11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44">
                  <a:moveTo>
                    <a:pt x="6" y="44"/>
                  </a:moveTo>
                  <a:cubicBezTo>
                    <a:pt x="3" y="44"/>
                    <a:pt x="0" y="42"/>
                    <a:pt x="0" y="3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1" y="3"/>
                    <a:pt x="11" y="6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42"/>
                    <a:pt x="9" y="44"/>
                    <a:pt x="6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3" name="Title 1"/>
          <p:cNvSpPr txBox="1">
            <a:spLocks/>
          </p:cNvSpPr>
          <p:nvPr/>
        </p:nvSpPr>
        <p:spPr>
          <a:xfrm>
            <a:off x="628650" y="5162276"/>
            <a:ext cx="7886700" cy="48609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The top three U.S. business magazines</a:t>
            </a:r>
          </a:p>
        </p:txBody>
      </p:sp>
    </p:spTree>
    <p:extLst>
      <p:ext uri="{BB962C8B-B14F-4D97-AF65-F5344CB8AC3E}">
        <p14:creationId xmlns:p14="http://schemas.microsoft.com/office/powerpoint/2010/main" val="342643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Magazine Archives from EBSCO: </a:t>
            </a:r>
            <a:r>
              <a:rPr lang="en-US" dirty="0">
                <a:solidFill>
                  <a:schemeClr val="accent2"/>
                </a:solidFill>
              </a:rPr>
              <a:t>Multiple Disciplines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1497" y="1899416"/>
            <a:ext cx="1889272" cy="2743200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5073" y="1899416"/>
            <a:ext cx="2122567" cy="2743200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100" y="1899416"/>
            <a:ext cx="2055685" cy="2743200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1090" y="1899416"/>
            <a:ext cx="2056102" cy="2743200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/>
          <p:cNvGrpSpPr/>
          <p:nvPr/>
        </p:nvGrpSpPr>
        <p:grpSpPr>
          <a:xfrm>
            <a:off x="335546" y="4411420"/>
            <a:ext cx="1786556" cy="462393"/>
            <a:chOff x="1464012" y="5593490"/>
            <a:chExt cx="2382075" cy="616524"/>
          </a:xfrm>
        </p:grpSpPr>
        <p:sp>
          <p:nvSpPr>
            <p:cNvPr id="48" name="Rectangle 47"/>
            <p:cNvSpPr/>
            <p:nvPr/>
          </p:nvSpPr>
          <p:spPr>
            <a:xfrm>
              <a:off x="1464012" y="5593490"/>
              <a:ext cx="2382075" cy="6165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137160" rtlCol="0" anchor="ctr"/>
            <a:lstStyle/>
            <a:p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1936 - 2000</a:t>
              </a: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1598685" y="5724820"/>
              <a:ext cx="363831" cy="334439"/>
              <a:chOff x="2400300" y="1277938"/>
              <a:chExt cx="727075" cy="668338"/>
            </a:xfrm>
            <a:solidFill>
              <a:schemeClr val="bg1"/>
            </a:solidFill>
          </p:grpSpPr>
          <p:sp>
            <p:nvSpPr>
              <p:cNvPr id="36" name="Freeform 11"/>
              <p:cNvSpPr>
                <a:spLocks noEditPoints="1"/>
              </p:cNvSpPr>
              <p:nvPr/>
            </p:nvSpPr>
            <p:spPr bwMode="auto">
              <a:xfrm>
                <a:off x="2400300" y="1338263"/>
                <a:ext cx="727075" cy="608013"/>
              </a:xfrm>
              <a:custGeom>
                <a:avLst/>
                <a:gdLst>
                  <a:gd name="T0" fmla="*/ 259 w 264"/>
                  <a:gd name="T1" fmla="*/ 220 h 220"/>
                  <a:gd name="T2" fmla="*/ 6 w 264"/>
                  <a:gd name="T3" fmla="*/ 220 h 220"/>
                  <a:gd name="T4" fmla="*/ 0 w 264"/>
                  <a:gd name="T5" fmla="*/ 215 h 220"/>
                  <a:gd name="T6" fmla="*/ 0 w 264"/>
                  <a:gd name="T7" fmla="*/ 6 h 220"/>
                  <a:gd name="T8" fmla="*/ 6 w 264"/>
                  <a:gd name="T9" fmla="*/ 0 h 220"/>
                  <a:gd name="T10" fmla="*/ 259 w 264"/>
                  <a:gd name="T11" fmla="*/ 0 h 220"/>
                  <a:gd name="T12" fmla="*/ 264 w 264"/>
                  <a:gd name="T13" fmla="*/ 6 h 220"/>
                  <a:gd name="T14" fmla="*/ 264 w 264"/>
                  <a:gd name="T15" fmla="*/ 215 h 220"/>
                  <a:gd name="T16" fmla="*/ 259 w 264"/>
                  <a:gd name="T17" fmla="*/ 220 h 220"/>
                  <a:gd name="T18" fmla="*/ 11 w 264"/>
                  <a:gd name="T19" fmla="*/ 209 h 220"/>
                  <a:gd name="T20" fmla="*/ 253 w 264"/>
                  <a:gd name="T21" fmla="*/ 209 h 220"/>
                  <a:gd name="T22" fmla="*/ 253 w 264"/>
                  <a:gd name="T23" fmla="*/ 11 h 220"/>
                  <a:gd name="T24" fmla="*/ 11 w 264"/>
                  <a:gd name="T25" fmla="*/ 11 h 220"/>
                  <a:gd name="T26" fmla="*/ 11 w 264"/>
                  <a:gd name="T27" fmla="*/ 209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64" h="220">
                    <a:moveTo>
                      <a:pt x="259" y="220"/>
                    </a:moveTo>
                    <a:cubicBezTo>
                      <a:pt x="6" y="220"/>
                      <a:pt x="6" y="220"/>
                      <a:pt x="6" y="220"/>
                    </a:cubicBezTo>
                    <a:cubicBezTo>
                      <a:pt x="3" y="220"/>
                      <a:pt x="0" y="218"/>
                      <a:pt x="0" y="21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259" y="0"/>
                      <a:pt x="259" y="0"/>
                      <a:pt x="259" y="0"/>
                    </a:cubicBezTo>
                    <a:cubicBezTo>
                      <a:pt x="262" y="0"/>
                      <a:pt x="264" y="3"/>
                      <a:pt x="264" y="6"/>
                    </a:cubicBezTo>
                    <a:cubicBezTo>
                      <a:pt x="264" y="215"/>
                      <a:pt x="264" y="215"/>
                      <a:pt x="264" y="215"/>
                    </a:cubicBezTo>
                    <a:cubicBezTo>
                      <a:pt x="264" y="218"/>
                      <a:pt x="262" y="220"/>
                      <a:pt x="259" y="220"/>
                    </a:cubicBezTo>
                    <a:close/>
                    <a:moveTo>
                      <a:pt x="11" y="209"/>
                    </a:moveTo>
                    <a:cubicBezTo>
                      <a:pt x="253" y="209"/>
                      <a:pt x="253" y="209"/>
                      <a:pt x="253" y="209"/>
                    </a:cubicBezTo>
                    <a:cubicBezTo>
                      <a:pt x="253" y="11"/>
                      <a:pt x="253" y="11"/>
                      <a:pt x="25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20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" name="Freeform 12"/>
              <p:cNvSpPr>
                <a:spLocks/>
              </p:cNvSpPr>
              <p:nvPr/>
            </p:nvSpPr>
            <p:spPr bwMode="auto">
              <a:xfrm>
                <a:off x="2400300" y="1460501"/>
                <a:ext cx="727075" cy="30163"/>
              </a:xfrm>
              <a:custGeom>
                <a:avLst/>
                <a:gdLst>
                  <a:gd name="T0" fmla="*/ 259 w 264"/>
                  <a:gd name="T1" fmla="*/ 11 h 11"/>
                  <a:gd name="T2" fmla="*/ 6 w 264"/>
                  <a:gd name="T3" fmla="*/ 11 h 11"/>
                  <a:gd name="T4" fmla="*/ 0 w 264"/>
                  <a:gd name="T5" fmla="*/ 6 h 11"/>
                  <a:gd name="T6" fmla="*/ 6 w 264"/>
                  <a:gd name="T7" fmla="*/ 0 h 11"/>
                  <a:gd name="T8" fmla="*/ 259 w 264"/>
                  <a:gd name="T9" fmla="*/ 0 h 11"/>
                  <a:gd name="T10" fmla="*/ 264 w 264"/>
                  <a:gd name="T11" fmla="*/ 6 h 11"/>
                  <a:gd name="T12" fmla="*/ 259 w 264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4" h="11">
                    <a:moveTo>
                      <a:pt x="259" y="11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3" y="11"/>
                      <a:pt x="0" y="9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259" y="0"/>
                      <a:pt x="259" y="0"/>
                      <a:pt x="259" y="0"/>
                    </a:cubicBezTo>
                    <a:cubicBezTo>
                      <a:pt x="262" y="0"/>
                      <a:pt x="264" y="3"/>
                      <a:pt x="264" y="6"/>
                    </a:cubicBezTo>
                    <a:cubicBezTo>
                      <a:pt x="264" y="9"/>
                      <a:pt x="262" y="11"/>
                      <a:pt x="259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" name="Freeform 13"/>
              <p:cNvSpPr>
                <a:spLocks noEditPoints="1"/>
              </p:cNvSpPr>
              <p:nvPr/>
            </p:nvSpPr>
            <p:spPr bwMode="auto">
              <a:xfrm>
                <a:off x="2520950" y="1550988"/>
                <a:ext cx="120650" cy="122238"/>
              </a:xfrm>
              <a:custGeom>
                <a:avLst/>
                <a:gdLst>
                  <a:gd name="T0" fmla="*/ 39 w 44"/>
                  <a:gd name="T1" fmla="*/ 44 h 44"/>
                  <a:gd name="T2" fmla="*/ 6 w 44"/>
                  <a:gd name="T3" fmla="*/ 44 h 44"/>
                  <a:gd name="T4" fmla="*/ 0 w 44"/>
                  <a:gd name="T5" fmla="*/ 39 h 44"/>
                  <a:gd name="T6" fmla="*/ 0 w 44"/>
                  <a:gd name="T7" fmla="*/ 6 h 44"/>
                  <a:gd name="T8" fmla="*/ 6 w 44"/>
                  <a:gd name="T9" fmla="*/ 0 h 44"/>
                  <a:gd name="T10" fmla="*/ 39 w 44"/>
                  <a:gd name="T11" fmla="*/ 0 h 44"/>
                  <a:gd name="T12" fmla="*/ 44 w 44"/>
                  <a:gd name="T13" fmla="*/ 6 h 44"/>
                  <a:gd name="T14" fmla="*/ 44 w 44"/>
                  <a:gd name="T15" fmla="*/ 39 h 44"/>
                  <a:gd name="T16" fmla="*/ 39 w 44"/>
                  <a:gd name="T17" fmla="*/ 44 h 44"/>
                  <a:gd name="T18" fmla="*/ 11 w 44"/>
                  <a:gd name="T19" fmla="*/ 33 h 44"/>
                  <a:gd name="T20" fmla="*/ 33 w 44"/>
                  <a:gd name="T21" fmla="*/ 33 h 44"/>
                  <a:gd name="T22" fmla="*/ 33 w 44"/>
                  <a:gd name="T23" fmla="*/ 11 h 44"/>
                  <a:gd name="T24" fmla="*/ 11 w 44"/>
                  <a:gd name="T25" fmla="*/ 11 h 44"/>
                  <a:gd name="T26" fmla="*/ 11 w 44"/>
                  <a:gd name="T27" fmla="*/ 3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4">
                    <a:moveTo>
                      <a:pt x="39" y="44"/>
                    </a:moveTo>
                    <a:cubicBezTo>
                      <a:pt x="6" y="44"/>
                      <a:pt x="6" y="44"/>
                      <a:pt x="6" y="44"/>
                    </a:cubicBez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2" y="0"/>
                      <a:pt x="44" y="3"/>
                      <a:pt x="44" y="6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42"/>
                      <a:pt x="42" y="44"/>
                      <a:pt x="39" y="44"/>
                    </a:cubicBezTo>
                    <a:close/>
                    <a:moveTo>
                      <a:pt x="11" y="33"/>
                    </a:move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" name="Freeform 14"/>
              <p:cNvSpPr>
                <a:spLocks noEditPoints="1"/>
              </p:cNvSpPr>
              <p:nvPr/>
            </p:nvSpPr>
            <p:spPr bwMode="auto">
              <a:xfrm>
                <a:off x="2884488" y="1550988"/>
                <a:ext cx="120650" cy="122238"/>
              </a:xfrm>
              <a:custGeom>
                <a:avLst/>
                <a:gdLst>
                  <a:gd name="T0" fmla="*/ 39 w 44"/>
                  <a:gd name="T1" fmla="*/ 44 h 44"/>
                  <a:gd name="T2" fmla="*/ 6 w 44"/>
                  <a:gd name="T3" fmla="*/ 44 h 44"/>
                  <a:gd name="T4" fmla="*/ 0 w 44"/>
                  <a:gd name="T5" fmla="*/ 39 h 44"/>
                  <a:gd name="T6" fmla="*/ 0 w 44"/>
                  <a:gd name="T7" fmla="*/ 6 h 44"/>
                  <a:gd name="T8" fmla="*/ 6 w 44"/>
                  <a:gd name="T9" fmla="*/ 0 h 44"/>
                  <a:gd name="T10" fmla="*/ 39 w 44"/>
                  <a:gd name="T11" fmla="*/ 0 h 44"/>
                  <a:gd name="T12" fmla="*/ 44 w 44"/>
                  <a:gd name="T13" fmla="*/ 6 h 44"/>
                  <a:gd name="T14" fmla="*/ 44 w 44"/>
                  <a:gd name="T15" fmla="*/ 39 h 44"/>
                  <a:gd name="T16" fmla="*/ 39 w 44"/>
                  <a:gd name="T17" fmla="*/ 44 h 44"/>
                  <a:gd name="T18" fmla="*/ 11 w 44"/>
                  <a:gd name="T19" fmla="*/ 33 h 44"/>
                  <a:gd name="T20" fmla="*/ 33 w 44"/>
                  <a:gd name="T21" fmla="*/ 33 h 44"/>
                  <a:gd name="T22" fmla="*/ 33 w 44"/>
                  <a:gd name="T23" fmla="*/ 11 h 44"/>
                  <a:gd name="T24" fmla="*/ 11 w 44"/>
                  <a:gd name="T25" fmla="*/ 11 h 44"/>
                  <a:gd name="T26" fmla="*/ 11 w 44"/>
                  <a:gd name="T27" fmla="*/ 3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4">
                    <a:moveTo>
                      <a:pt x="39" y="44"/>
                    </a:moveTo>
                    <a:cubicBezTo>
                      <a:pt x="6" y="44"/>
                      <a:pt x="6" y="44"/>
                      <a:pt x="6" y="44"/>
                    </a:cubicBez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2" y="0"/>
                      <a:pt x="44" y="3"/>
                      <a:pt x="44" y="6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42"/>
                      <a:pt x="42" y="44"/>
                      <a:pt x="39" y="44"/>
                    </a:cubicBezTo>
                    <a:close/>
                    <a:moveTo>
                      <a:pt x="11" y="33"/>
                    </a:move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" name="Freeform 15"/>
              <p:cNvSpPr>
                <a:spLocks noEditPoints="1"/>
              </p:cNvSpPr>
              <p:nvPr/>
            </p:nvSpPr>
            <p:spPr bwMode="auto">
              <a:xfrm>
                <a:off x="2703513" y="1550988"/>
                <a:ext cx="120650" cy="122238"/>
              </a:xfrm>
              <a:custGeom>
                <a:avLst/>
                <a:gdLst>
                  <a:gd name="T0" fmla="*/ 39 w 44"/>
                  <a:gd name="T1" fmla="*/ 44 h 44"/>
                  <a:gd name="T2" fmla="*/ 6 w 44"/>
                  <a:gd name="T3" fmla="*/ 44 h 44"/>
                  <a:gd name="T4" fmla="*/ 0 w 44"/>
                  <a:gd name="T5" fmla="*/ 39 h 44"/>
                  <a:gd name="T6" fmla="*/ 0 w 44"/>
                  <a:gd name="T7" fmla="*/ 6 h 44"/>
                  <a:gd name="T8" fmla="*/ 6 w 44"/>
                  <a:gd name="T9" fmla="*/ 0 h 44"/>
                  <a:gd name="T10" fmla="*/ 39 w 44"/>
                  <a:gd name="T11" fmla="*/ 0 h 44"/>
                  <a:gd name="T12" fmla="*/ 44 w 44"/>
                  <a:gd name="T13" fmla="*/ 6 h 44"/>
                  <a:gd name="T14" fmla="*/ 44 w 44"/>
                  <a:gd name="T15" fmla="*/ 39 h 44"/>
                  <a:gd name="T16" fmla="*/ 39 w 44"/>
                  <a:gd name="T17" fmla="*/ 44 h 44"/>
                  <a:gd name="T18" fmla="*/ 11 w 44"/>
                  <a:gd name="T19" fmla="*/ 33 h 44"/>
                  <a:gd name="T20" fmla="*/ 33 w 44"/>
                  <a:gd name="T21" fmla="*/ 33 h 44"/>
                  <a:gd name="T22" fmla="*/ 33 w 44"/>
                  <a:gd name="T23" fmla="*/ 11 h 44"/>
                  <a:gd name="T24" fmla="*/ 11 w 44"/>
                  <a:gd name="T25" fmla="*/ 11 h 44"/>
                  <a:gd name="T26" fmla="*/ 11 w 44"/>
                  <a:gd name="T27" fmla="*/ 3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4">
                    <a:moveTo>
                      <a:pt x="39" y="44"/>
                    </a:moveTo>
                    <a:cubicBezTo>
                      <a:pt x="6" y="44"/>
                      <a:pt x="6" y="44"/>
                      <a:pt x="6" y="44"/>
                    </a:cubicBez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2" y="0"/>
                      <a:pt x="44" y="3"/>
                      <a:pt x="44" y="6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42"/>
                      <a:pt x="42" y="44"/>
                      <a:pt x="39" y="44"/>
                    </a:cubicBezTo>
                    <a:close/>
                    <a:moveTo>
                      <a:pt x="11" y="33"/>
                    </a:move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" name="Freeform 16"/>
              <p:cNvSpPr>
                <a:spLocks noEditPoints="1"/>
              </p:cNvSpPr>
              <p:nvPr/>
            </p:nvSpPr>
            <p:spPr bwMode="auto">
              <a:xfrm>
                <a:off x="2520950" y="1733551"/>
                <a:ext cx="120650" cy="122238"/>
              </a:xfrm>
              <a:custGeom>
                <a:avLst/>
                <a:gdLst>
                  <a:gd name="T0" fmla="*/ 39 w 44"/>
                  <a:gd name="T1" fmla="*/ 44 h 44"/>
                  <a:gd name="T2" fmla="*/ 6 w 44"/>
                  <a:gd name="T3" fmla="*/ 44 h 44"/>
                  <a:gd name="T4" fmla="*/ 0 w 44"/>
                  <a:gd name="T5" fmla="*/ 39 h 44"/>
                  <a:gd name="T6" fmla="*/ 0 w 44"/>
                  <a:gd name="T7" fmla="*/ 6 h 44"/>
                  <a:gd name="T8" fmla="*/ 6 w 44"/>
                  <a:gd name="T9" fmla="*/ 0 h 44"/>
                  <a:gd name="T10" fmla="*/ 39 w 44"/>
                  <a:gd name="T11" fmla="*/ 0 h 44"/>
                  <a:gd name="T12" fmla="*/ 44 w 44"/>
                  <a:gd name="T13" fmla="*/ 6 h 44"/>
                  <a:gd name="T14" fmla="*/ 44 w 44"/>
                  <a:gd name="T15" fmla="*/ 39 h 44"/>
                  <a:gd name="T16" fmla="*/ 39 w 44"/>
                  <a:gd name="T17" fmla="*/ 44 h 44"/>
                  <a:gd name="T18" fmla="*/ 11 w 44"/>
                  <a:gd name="T19" fmla="*/ 33 h 44"/>
                  <a:gd name="T20" fmla="*/ 33 w 44"/>
                  <a:gd name="T21" fmla="*/ 33 h 44"/>
                  <a:gd name="T22" fmla="*/ 33 w 44"/>
                  <a:gd name="T23" fmla="*/ 11 h 44"/>
                  <a:gd name="T24" fmla="*/ 11 w 44"/>
                  <a:gd name="T25" fmla="*/ 11 h 44"/>
                  <a:gd name="T26" fmla="*/ 11 w 44"/>
                  <a:gd name="T27" fmla="*/ 3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4">
                    <a:moveTo>
                      <a:pt x="39" y="44"/>
                    </a:moveTo>
                    <a:cubicBezTo>
                      <a:pt x="6" y="44"/>
                      <a:pt x="6" y="44"/>
                      <a:pt x="6" y="44"/>
                    </a:cubicBez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2" y="0"/>
                      <a:pt x="44" y="3"/>
                      <a:pt x="44" y="6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42"/>
                      <a:pt x="42" y="44"/>
                      <a:pt x="39" y="44"/>
                    </a:cubicBezTo>
                    <a:close/>
                    <a:moveTo>
                      <a:pt x="11" y="33"/>
                    </a:move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" name="Freeform 17"/>
              <p:cNvSpPr>
                <a:spLocks noEditPoints="1"/>
              </p:cNvSpPr>
              <p:nvPr/>
            </p:nvSpPr>
            <p:spPr bwMode="auto">
              <a:xfrm>
                <a:off x="2884488" y="1733551"/>
                <a:ext cx="120650" cy="122238"/>
              </a:xfrm>
              <a:custGeom>
                <a:avLst/>
                <a:gdLst>
                  <a:gd name="T0" fmla="*/ 39 w 44"/>
                  <a:gd name="T1" fmla="*/ 44 h 44"/>
                  <a:gd name="T2" fmla="*/ 6 w 44"/>
                  <a:gd name="T3" fmla="*/ 44 h 44"/>
                  <a:gd name="T4" fmla="*/ 0 w 44"/>
                  <a:gd name="T5" fmla="*/ 39 h 44"/>
                  <a:gd name="T6" fmla="*/ 0 w 44"/>
                  <a:gd name="T7" fmla="*/ 6 h 44"/>
                  <a:gd name="T8" fmla="*/ 6 w 44"/>
                  <a:gd name="T9" fmla="*/ 0 h 44"/>
                  <a:gd name="T10" fmla="*/ 39 w 44"/>
                  <a:gd name="T11" fmla="*/ 0 h 44"/>
                  <a:gd name="T12" fmla="*/ 44 w 44"/>
                  <a:gd name="T13" fmla="*/ 6 h 44"/>
                  <a:gd name="T14" fmla="*/ 44 w 44"/>
                  <a:gd name="T15" fmla="*/ 39 h 44"/>
                  <a:gd name="T16" fmla="*/ 39 w 44"/>
                  <a:gd name="T17" fmla="*/ 44 h 44"/>
                  <a:gd name="T18" fmla="*/ 11 w 44"/>
                  <a:gd name="T19" fmla="*/ 33 h 44"/>
                  <a:gd name="T20" fmla="*/ 33 w 44"/>
                  <a:gd name="T21" fmla="*/ 33 h 44"/>
                  <a:gd name="T22" fmla="*/ 33 w 44"/>
                  <a:gd name="T23" fmla="*/ 11 h 44"/>
                  <a:gd name="T24" fmla="*/ 11 w 44"/>
                  <a:gd name="T25" fmla="*/ 11 h 44"/>
                  <a:gd name="T26" fmla="*/ 11 w 44"/>
                  <a:gd name="T27" fmla="*/ 3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4">
                    <a:moveTo>
                      <a:pt x="39" y="44"/>
                    </a:moveTo>
                    <a:cubicBezTo>
                      <a:pt x="6" y="44"/>
                      <a:pt x="6" y="44"/>
                      <a:pt x="6" y="44"/>
                    </a:cubicBez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2" y="0"/>
                      <a:pt x="44" y="3"/>
                      <a:pt x="44" y="6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42"/>
                      <a:pt x="42" y="44"/>
                      <a:pt x="39" y="44"/>
                    </a:cubicBezTo>
                    <a:close/>
                    <a:moveTo>
                      <a:pt x="11" y="33"/>
                    </a:move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" name="Freeform 18"/>
              <p:cNvSpPr>
                <a:spLocks noEditPoints="1"/>
              </p:cNvSpPr>
              <p:nvPr/>
            </p:nvSpPr>
            <p:spPr bwMode="auto">
              <a:xfrm>
                <a:off x="2703513" y="1733551"/>
                <a:ext cx="120650" cy="122238"/>
              </a:xfrm>
              <a:custGeom>
                <a:avLst/>
                <a:gdLst>
                  <a:gd name="T0" fmla="*/ 39 w 44"/>
                  <a:gd name="T1" fmla="*/ 44 h 44"/>
                  <a:gd name="T2" fmla="*/ 6 w 44"/>
                  <a:gd name="T3" fmla="*/ 44 h 44"/>
                  <a:gd name="T4" fmla="*/ 0 w 44"/>
                  <a:gd name="T5" fmla="*/ 39 h 44"/>
                  <a:gd name="T6" fmla="*/ 0 w 44"/>
                  <a:gd name="T7" fmla="*/ 6 h 44"/>
                  <a:gd name="T8" fmla="*/ 6 w 44"/>
                  <a:gd name="T9" fmla="*/ 0 h 44"/>
                  <a:gd name="T10" fmla="*/ 39 w 44"/>
                  <a:gd name="T11" fmla="*/ 0 h 44"/>
                  <a:gd name="T12" fmla="*/ 44 w 44"/>
                  <a:gd name="T13" fmla="*/ 6 h 44"/>
                  <a:gd name="T14" fmla="*/ 44 w 44"/>
                  <a:gd name="T15" fmla="*/ 39 h 44"/>
                  <a:gd name="T16" fmla="*/ 39 w 44"/>
                  <a:gd name="T17" fmla="*/ 44 h 44"/>
                  <a:gd name="T18" fmla="*/ 11 w 44"/>
                  <a:gd name="T19" fmla="*/ 33 h 44"/>
                  <a:gd name="T20" fmla="*/ 33 w 44"/>
                  <a:gd name="T21" fmla="*/ 33 h 44"/>
                  <a:gd name="T22" fmla="*/ 33 w 44"/>
                  <a:gd name="T23" fmla="*/ 11 h 44"/>
                  <a:gd name="T24" fmla="*/ 11 w 44"/>
                  <a:gd name="T25" fmla="*/ 11 h 44"/>
                  <a:gd name="T26" fmla="*/ 11 w 44"/>
                  <a:gd name="T27" fmla="*/ 3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4">
                    <a:moveTo>
                      <a:pt x="39" y="44"/>
                    </a:moveTo>
                    <a:cubicBezTo>
                      <a:pt x="6" y="44"/>
                      <a:pt x="6" y="44"/>
                      <a:pt x="6" y="44"/>
                    </a:cubicBez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2" y="0"/>
                      <a:pt x="44" y="3"/>
                      <a:pt x="44" y="6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42"/>
                      <a:pt x="42" y="44"/>
                      <a:pt x="39" y="44"/>
                    </a:cubicBezTo>
                    <a:close/>
                    <a:moveTo>
                      <a:pt x="11" y="33"/>
                    </a:move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" name="Freeform 19"/>
              <p:cNvSpPr>
                <a:spLocks/>
              </p:cNvSpPr>
              <p:nvPr/>
            </p:nvSpPr>
            <p:spPr bwMode="auto">
              <a:xfrm>
                <a:off x="2520950" y="1277938"/>
                <a:ext cx="30163" cy="122238"/>
              </a:xfrm>
              <a:custGeom>
                <a:avLst/>
                <a:gdLst>
                  <a:gd name="T0" fmla="*/ 6 w 11"/>
                  <a:gd name="T1" fmla="*/ 44 h 44"/>
                  <a:gd name="T2" fmla="*/ 0 w 11"/>
                  <a:gd name="T3" fmla="*/ 39 h 44"/>
                  <a:gd name="T4" fmla="*/ 0 w 11"/>
                  <a:gd name="T5" fmla="*/ 6 h 44"/>
                  <a:gd name="T6" fmla="*/ 6 w 11"/>
                  <a:gd name="T7" fmla="*/ 0 h 44"/>
                  <a:gd name="T8" fmla="*/ 11 w 11"/>
                  <a:gd name="T9" fmla="*/ 6 h 44"/>
                  <a:gd name="T10" fmla="*/ 11 w 11"/>
                  <a:gd name="T11" fmla="*/ 39 h 44"/>
                  <a:gd name="T12" fmla="*/ 6 w 11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44">
                    <a:moveTo>
                      <a:pt x="6" y="44"/>
                    </a:move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" y="0"/>
                      <a:pt x="11" y="3"/>
                      <a:pt x="11" y="6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42"/>
                      <a:pt x="9" y="44"/>
                      <a:pt x="6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" name="Freeform 20"/>
              <p:cNvSpPr>
                <a:spLocks/>
              </p:cNvSpPr>
              <p:nvPr/>
            </p:nvSpPr>
            <p:spPr bwMode="auto">
              <a:xfrm>
                <a:off x="2974975" y="1277938"/>
                <a:ext cx="30163" cy="122238"/>
              </a:xfrm>
              <a:custGeom>
                <a:avLst/>
                <a:gdLst>
                  <a:gd name="T0" fmla="*/ 6 w 11"/>
                  <a:gd name="T1" fmla="*/ 44 h 44"/>
                  <a:gd name="T2" fmla="*/ 0 w 11"/>
                  <a:gd name="T3" fmla="*/ 39 h 44"/>
                  <a:gd name="T4" fmla="*/ 0 w 11"/>
                  <a:gd name="T5" fmla="*/ 6 h 44"/>
                  <a:gd name="T6" fmla="*/ 6 w 11"/>
                  <a:gd name="T7" fmla="*/ 0 h 44"/>
                  <a:gd name="T8" fmla="*/ 11 w 11"/>
                  <a:gd name="T9" fmla="*/ 6 h 44"/>
                  <a:gd name="T10" fmla="*/ 11 w 11"/>
                  <a:gd name="T11" fmla="*/ 39 h 44"/>
                  <a:gd name="T12" fmla="*/ 6 w 11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44">
                    <a:moveTo>
                      <a:pt x="6" y="44"/>
                    </a:move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" y="0"/>
                      <a:pt x="11" y="3"/>
                      <a:pt x="11" y="6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42"/>
                      <a:pt x="9" y="44"/>
                      <a:pt x="6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" name="Freeform 21"/>
              <p:cNvSpPr>
                <a:spLocks/>
              </p:cNvSpPr>
              <p:nvPr/>
            </p:nvSpPr>
            <p:spPr bwMode="auto">
              <a:xfrm>
                <a:off x="2824163" y="1277938"/>
                <a:ext cx="30163" cy="122238"/>
              </a:xfrm>
              <a:custGeom>
                <a:avLst/>
                <a:gdLst>
                  <a:gd name="T0" fmla="*/ 6 w 11"/>
                  <a:gd name="T1" fmla="*/ 44 h 44"/>
                  <a:gd name="T2" fmla="*/ 0 w 11"/>
                  <a:gd name="T3" fmla="*/ 39 h 44"/>
                  <a:gd name="T4" fmla="*/ 0 w 11"/>
                  <a:gd name="T5" fmla="*/ 6 h 44"/>
                  <a:gd name="T6" fmla="*/ 6 w 11"/>
                  <a:gd name="T7" fmla="*/ 0 h 44"/>
                  <a:gd name="T8" fmla="*/ 11 w 11"/>
                  <a:gd name="T9" fmla="*/ 6 h 44"/>
                  <a:gd name="T10" fmla="*/ 11 w 11"/>
                  <a:gd name="T11" fmla="*/ 39 h 44"/>
                  <a:gd name="T12" fmla="*/ 6 w 11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44">
                    <a:moveTo>
                      <a:pt x="6" y="44"/>
                    </a:move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" y="0"/>
                      <a:pt x="11" y="3"/>
                      <a:pt x="11" y="6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42"/>
                      <a:pt x="9" y="44"/>
                      <a:pt x="6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" name="Freeform 22"/>
              <p:cNvSpPr>
                <a:spLocks/>
              </p:cNvSpPr>
              <p:nvPr/>
            </p:nvSpPr>
            <p:spPr bwMode="auto">
              <a:xfrm>
                <a:off x="2673350" y="1277938"/>
                <a:ext cx="30163" cy="122238"/>
              </a:xfrm>
              <a:custGeom>
                <a:avLst/>
                <a:gdLst>
                  <a:gd name="T0" fmla="*/ 6 w 11"/>
                  <a:gd name="T1" fmla="*/ 44 h 44"/>
                  <a:gd name="T2" fmla="*/ 0 w 11"/>
                  <a:gd name="T3" fmla="*/ 39 h 44"/>
                  <a:gd name="T4" fmla="*/ 0 w 11"/>
                  <a:gd name="T5" fmla="*/ 6 h 44"/>
                  <a:gd name="T6" fmla="*/ 6 w 11"/>
                  <a:gd name="T7" fmla="*/ 0 h 44"/>
                  <a:gd name="T8" fmla="*/ 11 w 11"/>
                  <a:gd name="T9" fmla="*/ 6 h 44"/>
                  <a:gd name="T10" fmla="*/ 11 w 11"/>
                  <a:gd name="T11" fmla="*/ 39 h 44"/>
                  <a:gd name="T12" fmla="*/ 6 w 11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44">
                    <a:moveTo>
                      <a:pt x="6" y="44"/>
                    </a:move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" y="0"/>
                      <a:pt x="11" y="3"/>
                      <a:pt x="11" y="6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42"/>
                      <a:pt x="9" y="44"/>
                      <a:pt x="6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2594844" y="4411420"/>
            <a:ext cx="1786556" cy="462393"/>
            <a:chOff x="4712312" y="5593490"/>
            <a:chExt cx="2382075" cy="616524"/>
          </a:xfrm>
        </p:grpSpPr>
        <p:sp>
          <p:nvSpPr>
            <p:cNvPr id="63" name="Rectangle 62"/>
            <p:cNvSpPr/>
            <p:nvPr/>
          </p:nvSpPr>
          <p:spPr>
            <a:xfrm>
              <a:off x="4712312" y="5593490"/>
              <a:ext cx="2382075" cy="6165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137160" rtlCol="0" anchor="ctr"/>
            <a:lstStyle/>
            <a:p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1922 - 2011</a:t>
              </a:r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4846985" y="5724820"/>
              <a:ext cx="363831" cy="334439"/>
              <a:chOff x="2400300" y="1277938"/>
              <a:chExt cx="727075" cy="668338"/>
            </a:xfrm>
            <a:solidFill>
              <a:schemeClr val="bg1"/>
            </a:solidFill>
          </p:grpSpPr>
          <p:sp>
            <p:nvSpPr>
              <p:cNvPr id="65" name="Freeform 11"/>
              <p:cNvSpPr>
                <a:spLocks noEditPoints="1"/>
              </p:cNvSpPr>
              <p:nvPr/>
            </p:nvSpPr>
            <p:spPr bwMode="auto">
              <a:xfrm>
                <a:off x="2400300" y="1338263"/>
                <a:ext cx="727075" cy="608013"/>
              </a:xfrm>
              <a:custGeom>
                <a:avLst/>
                <a:gdLst>
                  <a:gd name="T0" fmla="*/ 259 w 264"/>
                  <a:gd name="T1" fmla="*/ 220 h 220"/>
                  <a:gd name="T2" fmla="*/ 6 w 264"/>
                  <a:gd name="T3" fmla="*/ 220 h 220"/>
                  <a:gd name="T4" fmla="*/ 0 w 264"/>
                  <a:gd name="T5" fmla="*/ 215 h 220"/>
                  <a:gd name="T6" fmla="*/ 0 w 264"/>
                  <a:gd name="T7" fmla="*/ 6 h 220"/>
                  <a:gd name="T8" fmla="*/ 6 w 264"/>
                  <a:gd name="T9" fmla="*/ 0 h 220"/>
                  <a:gd name="T10" fmla="*/ 259 w 264"/>
                  <a:gd name="T11" fmla="*/ 0 h 220"/>
                  <a:gd name="T12" fmla="*/ 264 w 264"/>
                  <a:gd name="T13" fmla="*/ 6 h 220"/>
                  <a:gd name="T14" fmla="*/ 264 w 264"/>
                  <a:gd name="T15" fmla="*/ 215 h 220"/>
                  <a:gd name="T16" fmla="*/ 259 w 264"/>
                  <a:gd name="T17" fmla="*/ 220 h 220"/>
                  <a:gd name="T18" fmla="*/ 11 w 264"/>
                  <a:gd name="T19" fmla="*/ 209 h 220"/>
                  <a:gd name="T20" fmla="*/ 253 w 264"/>
                  <a:gd name="T21" fmla="*/ 209 h 220"/>
                  <a:gd name="T22" fmla="*/ 253 w 264"/>
                  <a:gd name="T23" fmla="*/ 11 h 220"/>
                  <a:gd name="T24" fmla="*/ 11 w 264"/>
                  <a:gd name="T25" fmla="*/ 11 h 220"/>
                  <a:gd name="T26" fmla="*/ 11 w 264"/>
                  <a:gd name="T27" fmla="*/ 209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64" h="220">
                    <a:moveTo>
                      <a:pt x="259" y="220"/>
                    </a:moveTo>
                    <a:cubicBezTo>
                      <a:pt x="6" y="220"/>
                      <a:pt x="6" y="220"/>
                      <a:pt x="6" y="220"/>
                    </a:cubicBezTo>
                    <a:cubicBezTo>
                      <a:pt x="3" y="220"/>
                      <a:pt x="0" y="218"/>
                      <a:pt x="0" y="21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259" y="0"/>
                      <a:pt x="259" y="0"/>
                      <a:pt x="259" y="0"/>
                    </a:cubicBezTo>
                    <a:cubicBezTo>
                      <a:pt x="262" y="0"/>
                      <a:pt x="264" y="3"/>
                      <a:pt x="264" y="6"/>
                    </a:cubicBezTo>
                    <a:cubicBezTo>
                      <a:pt x="264" y="215"/>
                      <a:pt x="264" y="215"/>
                      <a:pt x="264" y="215"/>
                    </a:cubicBezTo>
                    <a:cubicBezTo>
                      <a:pt x="264" y="218"/>
                      <a:pt x="262" y="220"/>
                      <a:pt x="259" y="220"/>
                    </a:cubicBezTo>
                    <a:close/>
                    <a:moveTo>
                      <a:pt x="11" y="209"/>
                    </a:moveTo>
                    <a:cubicBezTo>
                      <a:pt x="253" y="209"/>
                      <a:pt x="253" y="209"/>
                      <a:pt x="253" y="209"/>
                    </a:cubicBezTo>
                    <a:cubicBezTo>
                      <a:pt x="253" y="11"/>
                      <a:pt x="253" y="11"/>
                      <a:pt x="25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20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" name="Freeform 12"/>
              <p:cNvSpPr>
                <a:spLocks/>
              </p:cNvSpPr>
              <p:nvPr/>
            </p:nvSpPr>
            <p:spPr bwMode="auto">
              <a:xfrm>
                <a:off x="2400300" y="1460501"/>
                <a:ext cx="727075" cy="30163"/>
              </a:xfrm>
              <a:custGeom>
                <a:avLst/>
                <a:gdLst>
                  <a:gd name="T0" fmla="*/ 259 w 264"/>
                  <a:gd name="T1" fmla="*/ 11 h 11"/>
                  <a:gd name="T2" fmla="*/ 6 w 264"/>
                  <a:gd name="T3" fmla="*/ 11 h 11"/>
                  <a:gd name="T4" fmla="*/ 0 w 264"/>
                  <a:gd name="T5" fmla="*/ 6 h 11"/>
                  <a:gd name="T6" fmla="*/ 6 w 264"/>
                  <a:gd name="T7" fmla="*/ 0 h 11"/>
                  <a:gd name="T8" fmla="*/ 259 w 264"/>
                  <a:gd name="T9" fmla="*/ 0 h 11"/>
                  <a:gd name="T10" fmla="*/ 264 w 264"/>
                  <a:gd name="T11" fmla="*/ 6 h 11"/>
                  <a:gd name="T12" fmla="*/ 259 w 264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4" h="11">
                    <a:moveTo>
                      <a:pt x="259" y="11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3" y="11"/>
                      <a:pt x="0" y="9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259" y="0"/>
                      <a:pt x="259" y="0"/>
                      <a:pt x="259" y="0"/>
                    </a:cubicBezTo>
                    <a:cubicBezTo>
                      <a:pt x="262" y="0"/>
                      <a:pt x="264" y="3"/>
                      <a:pt x="264" y="6"/>
                    </a:cubicBezTo>
                    <a:cubicBezTo>
                      <a:pt x="264" y="9"/>
                      <a:pt x="262" y="11"/>
                      <a:pt x="259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" name="Freeform 13"/>
              <p:cNvSpPr>
                <a:spLocks noEditPoints="1"/>
              </p:cNvSpPr>
              <p:nvPr/>
            </p:nvSpPr>
            <p:spPr bwMode="auto">
              <a:xfrm>
                <a:off x="2520950" y="1550988"/>
                <a:ext cx="120650" cy="122238"/>
              </a:xfrm>
              <a:custGeom>
                <a:avLst/>
                <a:gdLst>
                  <a:gd name="T0" fmla="*/ 39 w 44"/>
                  <a:gd name="T1" fmla="*/ 44 h 44"/>
                  <a:gd name="T2" fmla="*/ 6 w 44"/>
                  <a:gd name="T3" fmla="*/ 44 h 44"/>
                  <a:gd name="T4" fmla="*/ 0 w 44"/>
                  <a:gd name="T5" fmla="*/ 39 h 44"/>
                  <a:gd name="T6" fmla="*/ 0 w 44"/>
                  <a:gd name="T7" fmla="*/ 6 h 44"/>
                  <a:gd name="T8" fmla="*/ 6 w 44"/>
                  <a:gd name="T9" fmla="*/ 0 h 44"/>
                  <a:gd name="T10" fmla="*/ 39 w 44"/>
                  <a:gd name="T11" fmla="*/ 0 h 44"/>
                  <a:gd name="T12" fmla="*/ 44 w 44"/>
                  <a:gd name="T13" fmla="*/ 6 h 44"/>
                  <a:gd name="T14" fmla="*/ 44 w 44"/>
                  <a:gd name="T15" fmla="*/ 39 h 44"/>
                  <a:gd name="T16" fmla="*/ 39 w 44"/>
                  <a:gd name="T17" fmla="*/ 44 h 44"/>
                  <a:gd name="T18" fmla="*/ 11 w 44"/>
                  <a:gd name="T19" fmla="*/ 33 h 44"/>
                  <a:gd name="T20" fmla="*/ 33 w 44"/>
                  <a:gd name="T21" fmla="*/ 33 h 44"/>
                  <a:gd name="T22" fmla="*/ 33 w 44"/>
                  <a:gd name="T23" fmla="*/ 11 h 44"/>
                  <a:gd name="T24" fmla="*/ 11 w 44"/>
                  <a:gd name="T25" fmla="*/ 11 h 44"/>
                  <a:gd name="T26" fmla="*/ 11 w 44"/>
                  <a:gd name="T27" fmla="*/ 3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4">
                    <a:moveTo>
                      <a:pt x="39" y="44"/>
                    </a:moveTo>
                    <a:cubicBezTo>
                      <a:pt x="6" y="44"/>
                      <a:pt x="6" y="44"/>
                      <a:pt x="6" y="44"/>
                    </a:cubicBez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2" y="0"/>
                      <a:pt x="44" y="3"/>
                      <a:pt x="44" y="6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42"/>
                      <a:pt x="42" y="44"/>
                      <a:pt x="39" y="44"/>
                    </a:cubicBezTo>
                    <a:close/>
                    <a:moveTo>
                      <a:pt x="11" y="33"/>
                    </a:move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" name="Freeform 14"/>
              <p:cNvSpPr>
                <a:spLocks noEditPoints="1"/>
              </p:cNvSpPr>
              <p:nvPr/>
            </p:nvSpPr>
            <p:spPr bwMode="auto">
              <a:xfrm>
                <a:off x="2884488" y="1550988"/>
                <a:ext cx="120650" cy="122238"/>
              </a:xfrm>
              <a:custGeom>
                <a:avLst/>
                <a:gdLst>
                  <a:gd name="T0" fmla="*/ 39 w 44"/>
                  <a:gd name="T1" fmla="*/ 44 h 44"/>
                  <a:gd name="T2" fmla="*/ 6 w 44"/>
                  <a:gd name="T3" fmla="*/ 44 h 44"/>
                  <a:gd name="T4" fmla="*/ 0 w 44"/>
                  <a:gd name="T5" fmla="*/ 39 h 44"/>
                  <a:gd name="T6" fmla="*/ 0 w 44"/>
                  <a:gd name="T7" fmla="*/ 6 h 44"/>
                  <a:gd name="T8" fmla="*/ 6 w 44"/>
                  <a:gd name="T9" fmla="*/ 0 h 44"/>
                  <a:gd name="T10" fmla="*/ 39 w 44"/>
                  <a:gd name="T11" fmla="*/ 0 h 44"/>
                  <a:gd name="T12" fmla="*/ 44 w 44"/>
                  <a:gd name="T13" fmla="*/ 6 h 44"/>
                  <a:gd name="T14" fmla="*/ 44 w 44"/>
                  <a:gd name="T15" fmla="*/ 39 h 44"/>
                  <a:gd name="T16" fmla="*/ 39 w 44"/>
                  <a:gd name="T17" fmla="*/ 44 h 44"/>
                  <a:gd name="T18" fmla="*/ 11 w 44"/>
                  <a:gd name="T19" fmla="*/ 33 h 44"/>
                  <a:gd name="T20" fmla="*/ 33 w 44"/>
                  <a:gd name="T21" fmla="*/ 33 h 44"/>
                  <a:gd name="T22" fmla="*/ 33 w 44"/>
                  <a:gd name="T23" fmla="*/ 11 h 44"/>
                  <a:gd name="T24" fmla="*/ 11 w 44"/>
                  <a:gd name="T25" fmla="*/ 11 h 44"/>
                  <a:gd name="T26" fmla="*/ 11 w 44"/>
                  <a:gd name="T27" fmla="*/ 3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4">
                    <a:moveTo>
                      <a:pt x="39" y="44"/>
                    </a:moveTo>
                    <a:cubicBezTo>
                      <a:pt x="6" y="44"/>
                      <a:pt x="6" y="44"/>
                      <a:pt x="6" y="44"/>
                    </a:cubicBez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2" y="0"/>
                      <a:pt x="44" y="3"/>
                      <a:pt x="44" y="6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42"/>
                      <a:pt x="42" y="44"/>
                      <a:pt x="39" y="44"/>
                    </a:cubicBezTo>
                    <a:close/>
                    <a:moveTo>
                      <a:pt x="11" y="33"/>
                    </a:move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" name="Freeform 15"/>
              <p:cNvSpPr>
                <a:spLocks noEditPoints="1"/>
              </p:cNvSpPr>
              <p:nvPr/>
            </p:nvSpPr>
            <p:spPr bwMode="auto">
              <a:xfrm>
                <a:off x="2703513" y="1550988"/>
                <a:ext cx="120650" cy="122238"/>
              </a:xfrm>
              <a:custGeom>
                <a:avLst/>
                <a:gdLst>
                  <a:gd name="T0" fmla="*/ 39 w 44"/>
                  <a:gd name="T1" fmla="*/ 44 h 44"/>
                  <a:gd name="T2" fmla="*/ 6 w 44"/>
                  <a:gd name="T3" fmla="*/ 44 h 44"/>
                  <a:gd name="T4" fmla="*/ 0 w 44"/>
                  <a:gd name="T5" fmla="*/ 39 h 44"/>
                  <a:gd name="T6" fmla="*/ 0 w 44"/>
                  <a:gd name="T7" fmla="*/ 6 h 44"/>
                  <a:gd name="T8" fmla="*/ 6 w 44"/>
                  <a:gd name="T9" fmla="*/ 0 h 44"/>
                  <a:gd name="T10" fmla="*/ 39 w 44"/>
                  <a:gd name="T11" fmla="*/ 0 h 44"/>
                  <a:gd name="T12" fmla="*/ 44 w 44"/>
                  <a:gd name="T13" fmla="*/ 6 h 44"/>
                  <a:gd name="T14" fmla="*/ 44 w 44"/>
                  <a:gd name="T15" fmla="*/ 39 h 44"/>
                  <a:gd name="T16" fmla="*/ 39 w 44"/>
                  <a:gd name="T17" fmla="*/ 44 h 44"/>
                  <a:gd name="T18" fmla="*/ 11 w 44"/>
                  <a:gd name="T19" fmla="*/ 33 h 44"/>
                  <a:gd name="T20" fmla="*/ 33 w 44"/>
                  <a:gd name="T21" fmla="*/ 33 h 44"/>
                  <a:gd name="T22" fmla="*/ 33 w 44"/>
                  <a:gd name="T23" fmla="*/ 11 h 44"/>
                  <a:gd name="T24" fmla="*/ 11 w 44"/>
                  <a:gd name="T25" fmla="*/ 11 h 44"/>
                  <a:gd name="T26" fmla="*/ 11 w 44"/>
                  <a:gd name="T27" fmla="*/ 3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4">
                    <a:moveTo>
                      <a:pt x="39" y="44"/>
                    </a:moveTo>
                    <a:cubicBezTo>
                      <a:pt x="6" y="44"/>
                      <a:pt x="6" y="44"/>
                      <a:pt x="6" y="44"/>
                    </a:cubicBez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2" y="0"/>
                      <a:pt x="44" y="3"/>
                      <a:pt x="44" y="6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42"/>
                      <a:pt x="42" y="44"/>
                      <a:pt x="39" y="44"/>
                    </a:cubicBezTo>
                    <a:close/>
                    <a:moveTo>
                      <a:pt x="11" y="33"/>
                    </a:move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" name="Freeform 16"/>
              <p:cNvSpPr>
                <a:spLocks noEditPoints="1"/>
              </p:cNvSpPr>
              <p:nvPr/>
            </p:nvSpPr>
            <p:spPr bwMode="auto">
              <a:xfrm>
                <a:off x="2520950" y="1733551"/>
                <a:ext cx="120650" cy="122238"/>
              </a:xfrm>
              <a:custGeom>
                <a:avLst/>
                <a:gdLst>
                  <a:gd name="T0" fmla="*/ 39 w 44"/>
                  <a:gd name="T1" fmla="*/ 44 h 44"/>
                  <a:gd name="T2" fmla="*/ 6 w 44"/>
                  <a:gd name="T3" fmla="*/ 44 h 44"/>
                  <a:gd name="T4" fmla="*/ 0 w 44"/>
                  <a:gd name="T5" fmla="*/ 39 h 44"/>
                  <a:gd name="T6" fmla="*/ 0 w 44"/>
                  <a:gd name="T7" fmla="*/ 6 h 44"/>
                  <a:gd name="T8" fmla="*/ 6 w 44"/>
                  <a:gd name="T9" fmla="*/ 0 h 44"/>
                  <a:gd name="T10" fmla="*/ 39 w 44"/>
                  <a:gd name="T11" fmla="*/ 0 h 44"/>
                  <a:gd name="T12" fmla="*/ 44 w 44"/>
                  <a:gd name="T13" fmla="*/ 6 h 44"/>
                  <a:gd name="T14" fmla="*/ 44 w 44"/>
                  <a:gd name="T15" fmla="*/ 39 h 44"/>
                  <a:gd name="T16" fmla="*/ 39 w 44"/>
                  <a:gd name="T17" fmla="*/ 44 h 44"/>
                  <a:gd name="T18" fmla="*/ 11 w 44"/>
                  <a:gd name="T19" fmla="*/ 33 h 44"/>
                  <a:gd name="T20" fmla="*/ 33 w 44"/>
                  <a:gd name="T21" fmla="*/ 33 h 44"/>
                  <a:gd name="T22" fmla="*/ 33 w 44"/>
                  <a:gd name="T23" fmla="*/ 11 h 44"/>
                  <a:gd name="T24" fmla="*/ 11 w 44"/>
                  <a:gd name="T25" fmla="*/ 11 h 44"/>
                  <a:gd name="T26" fmla="*/ 11 w 44"/>
                  <a:gd name="T27" fmla="*/ 3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4">
                    <a:moveTo>
                      <a:pt x="39" y="44"/>
                    </a:moveTo>
                    <a:cubicBezTo>
                      <a:pt x="6" y="44"/>
                      <a:pt x="6" y="44"/>
                      <a:pt x="6" y="44"/>
                    </a:cubicBez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2" y="0"/>
                      <a:pt x="44" y="3"/>
                      <a:pt x="44" y="6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42"/>
                      <a:pt x="42" y="44"/>
                      <a:pt x="39" y="44"/>
                    </a:cubicBezTo>
                    <a:close/>
                    <a:moveTo>
                      <a:pt x="11" y="33"/>
                    </a:move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" name="Freeform 17"/>
              <p:cNvSpPr>
                <a:spLocks noEditPoints="1"/>
              </p:cNvSpPr>
              <p:nvPr/>
            </p:nvSpPr>
            <p:spPr bwMode="auto">
              <a:xfrm>
                <a:off x="2884488" y="1733551"/>
                <a:ext cx="120650" cy="122238"/>
              </a:xfrm>
              <a:custGeom>
                <a:avLst/>
                <a:gdLst>
                  <a:gd name="T0" fmla="*/ 39 w 44"/>
                  <a:gd name="T1" fmla="*/ 44 h 44"/>
                  <a:gd name="T2" fmla="*/ 6 w 44"/>
                  <a:gd name="T3" fmla="*/ 44 h 44"/>
                  <a:gd name="T4" fmla="*/ 0 w 44"/>
                  <a:gd name="T5" fmla="*/ 39 h 44"/>
                  <a:gd name="T6" fmla="*/ 0 w 44"/>
                  <a:gd name="T7" fmla="*/ 6 h 44"/>
                  <a:gd name="T8" fmla="*/ 6 w 44"/>
                  <a:gd name="T9" fmla="*/ 0 h 44"/>
                  <a:gd name="T10" fmla="*/ 39 w 44"/>
                  <a:gd name="T11" fmla="*/ 0 h 44"/>
                  <a:gd name="T12" fmla="*/ 44 w 44"/>
                  <a:gd name="T13" fmla="*/ 6 h 44"/>
                  <a:gd name="T14" fmla="*/ 44 w 44"/>
                  <a:gd name="T15" fmla="*/ 39 h 44"/>
                  <a:gd name="T16" fmla="*/ 39 w 44"/>
                  <a:gd name="T17" fmla="*/ 44 h 44"/>
                  <a:gd name="T18" fmla="*/ 11 w 44"/>
                  <a:gd name="T19" fmla="*/ 33 h 44"/>
                  <a:gd name="T20" fmla="*/ 33 w 44"/>
                  <a:gd name="T21" fmla="*/ 33 h 44"/>
                  <a:gd name="T22" fmla="*/ 33 w 44"/>
                  <a:gd name="T23" fmla="*/ 11 h 44"/>
                  <a:gd name="T24" fmla="*/ 11 w 44"/>
                  <a:gd name="T25" fmla="*/ 11 h 44"/>
                  <a:gd name="T26" fmla="*/ 11 w 44"/>
                  <a:gd name="T27" fmla="*/ 3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4">
                    <a:moveTo>
                      <a:pt x="39" y="44"/>
                    </a:moveTo>
                    <a:cubicBezTo>
                      <a:pt x="6" y="44"/>
                      <a:pt x="6" y="44"/>
                      <a:pt x="6" y="44"/>
                    </a:cubicBez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2" y="0"/>
                      <a:pt x="44" y="3"/>
                      <a:pt x="44" y="6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42"/>
                      <a:pt x="42" y="44"/>
                      <a:pt x="39" y="44"/>
                    </a:cubicBezTo>
                    <a:close/>
                    <a:moveTo>
                      <a:pt x="11" y="33"/>
                    </a:move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" name="Freeform 18"/>
              <p:cNvSpPr>
                <a:spLocks noEditPoints="1"/>
              </p:cNvSpPr>
              <p:nvPr/>
            </p:nvSpPr>
            <p:spPr bwMode="auto">
              <a:xfrm>
                <a:off x="2703513" y="1733551"/>
                <a:ext cx="120650" cy="122238"/>
              </a:xfrm>
              <a:custGeom>
                <a:avLst/>
                <a:gdLst>
                  <a:gd name="T0" fmla="*/ 39 w 44"/>
                  <a:gd name="T1" fmla="*/ 44 h 44"/>
                  <a:gd name="T2" fmla="*/ 6 w 44"/>
                  <a:gd name="T3" fmla="*/ 44 h 44"/>
                  <a:gd name="T4" fmla="*/ 0 w 44"/>
                  <a:gd name="T5" fmla="*/ 39 h 44"/>
                  <a:gd name="T6" fmla="*/ 0 w 44"/>
                  <a:gd name="T7" fmla="*/ 6 h 44"/>
                  <a:gd name="T8" fmla="*/ 6 w 44"/>
                  <a:gd name="T9" fmla="*/ 0 h 44"/>
                  <a:gd name="T10" fmla="*/ 39 w 44"/>
                  <a:gd name="T11" fmla="*/ 0 h 44"/>
                  <a:gd name="T12" fmla="*/ 44 w 44"/>
                  <a:gd name="T13" fmla="*/ 6 h 44"/>
                  <a:gd name="T14" fmla="*/ 44 w 44"/>
                  <a:gd name="T15" fmla="*/ 39 h 44"/>
                  <a:gd name="T16" fmla="*/ 39 w 44"/>
                  <a:gd name="T17" fmla="*/ 44 h 44"/>
                  <a:gd name="T18" fmla="*/ 11 w 44"/>
                  <a:gd name="T19" fmla="*/ 33 h 44"/>
                  <a:gd name="T20" fmla="*/ 33 w 44"/>
                  <a:gd name="T21" fmla="*/ 33 h 44"/>
                  <a:gd name="T22" fmla="*/ 33 w 44"/>
                  <a:gd name="T23" fmla="*/ 11 h 44"/>
                  <a:gd name="T24" fmla="*/ 11 w 44"/>
                  <a:gd name="T25" fmla="*/ 11 h 44"/>
                  <a:gd name="T26" fmla="*/ 11 w 44"/>
                  <a:gd name="T27" fmla="*/ 3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4">
                    <a:moveTo>
                      <a:pt x="39" y="44"/>
                    </a:moveTo>
                    <a:cubicBezTo>
                      <a:pt x="6" y="44"/>
                      <a:pt x="6" y="44"/>
                      <a:pt x="6" y="44"/>
                    </a:cubicBez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2" y="0"/>
                      <a:pt x="44" y="3"/>
                      <a:pt x="44" y="6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42"/>
                      <a:pt x="42" y="44"/>
                      <a:pt x="39" y="44"/>
                    </a:cubicBezTo>
                    <a:close/>
                    <a:moveTo>
                      <a:pt x="11" y="33"/>
                    </a:move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" name="Freeform 19"/>
              <p:cNvSpPr>
                <a:spLocks/>
              </p:cNvSpPr>
              <p:nvPr/>
            </p:nvSpPr>
            <p:spPr bwMode="auto">
              <a:xfrm>
                <a:off x="2520950" y="1277938"/>
                <a:ext cx="30163" cy="122238"/>
              </a:xfrm>
              <a:custGeom>
                <a:avLst/>
                <a:gdLst>
                  <a:gd name="T0" fmla="*/ 6 w 11"/>
                  <a:gd name="T1" fmla="*/ 44 h 44"/>
                  <a:gd name="T2" fmla="*/ 0 w 11"/>
                  <a:gd name="T3" fmla="*/ 39 h 44"/>
                  <a:gd name="T4" fmla="*/ 0 w 11"/>
                  <a:gd name="T5" fmla="*/ 6 h 44"/>
                  <a:gd name="T6" fmla="*/ 6 w 11"/>
                  <a:gd name="T7" fmla="*/ 0 h 44"/>
                  <a:gd name="T8" fmla="*/ 11 w 11"/>
                  <a:gd name="T9" fmla="*/ 6 h 44"/>
                  <a:gd name="T10" fmla="*/ 11 w 11"/>
                  <a:gd name="T11" fmla="*/ 39 h 44"/>
                  <a:gd name="T12" fmla="*/ 6 w 11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44">
                    <a:moveTo>
                      <a:pt x="6" y="44"/>
                    </a:move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" y="0"/>
                      <a:pt x="11" y="3"/>
                      <a:pt x="11" y="6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42"/>
                      <a:pt x="9" y="44"/>
                      <a:pt x="6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" name="Freeform 20"/>
              <p:cNvSpPr>
                <a:spLocks/>
              </p:cNvSpPr>
              <p:nvPr/>
            </p:nvSpPr>
            <p:spPr bwMode="auto">
              <a:xfrm>
                <a:off x="2974975" y="1277938"/>
                <a:ext cx="30163" cy="122238"/>
              </a:xfrm>
              <a:custGeom>
                <a:avLst/>
                <a:gdLst>
                  <a:gd name="T0" fmla="*/ 6 w 11"/>
                  <a:gd name="T1" fmla="*/ 44 h 44"/>
                  <a:gd name="T2" fmla="*/ 0 w 11"/>
                  <a:gd name="T3" fmla="*/ 39 h 44"/>
                  <a:gd name="T4" fmla="*/ 0 w 11"/>
                  <a:gd name="T5" fmla="*/ 6 h 44"/>
                  <a:gd name="T6" fmla="*/ 6 w 11"/>
                  <a:gd name="T7" fmla="*/ 0 h 44"/>
                  <a:gd name="T8" fmla="*/ 11 w 11"/>
                  <a:gd name="T9" fmla="*/ 6 h 44"/>
                  <a:gd name="T10" fmla="*/ 11 w 11"/>
                  <a:gd name="T11" fmla="*/ 39 h 44"/>
                  <a:gd name="T12" fmla="*/ 6 w 11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44">
                    <a:moveTo>
                      <a:pt x="6" y="44"/>
                    </a:move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" y="0"/>
                      <a:pt x="11" y="3"/>
                      <a:pt x="11" y="6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42"/>
                      <a:pt x="9" y="44"/>
                      <a:pt x="6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" name="Freeform 21"/>
              <p:cNvSpPr>
                <a:spLocks/>
              </p:cNvSpPr>
              <p:nvPr/>
            </p:nvSpPr>
            <p:spPr bwMode="auto">
              <a:xfrm>
                <a:off x="2824163" y="1277938"/>
                <a:ext cx="30163" cy="122238"/>
              </a:xfrm>
              <a:custGeom>
                <a:avLst/>
                <a:gdLst>
                  <a:gd name="T0" fmla="*/ 6 w 11"/>
                  <a:gd name="T1" fmla="*/ 44 h 44"/>
                  <a:gd name="T2" fmla="*/ 0 w 11"/>
                  <a:gd name="T3" fmla="*/ 39 h 44"/>
                  <a:gd name="T4" fmla="*/ 0 w 11"/>
                  <a:gd name="T5" fmla="*/ 6 h 44"/>
                  <a:gd name="T6" fmla="*/ 6 w 11"/>
                  <a:gd name="T7" fmla="*/ 0 h 44"/>
                  <a:gd name="T8" fmla="*/ 11 w 11"/>
                  <a:gd name="T9" fmla="*/ 6 h 44"/>
                  <a:gd name="T10" fmla="*/ 11 w 11"/>
                  <a:gd name="T11" fmla="*/ 39 h 44"/>
                  <a:gd name="T12" fmla="*/ 6 w 11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44">
                    <a:moveTo>
                      <a:pt x="6" y="44"/>
                    </a:move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" y="0"/>
                      <a:pt x="11" y="3"/>
                      <a:pt x="11" y="6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42"/>
                      <a:pt x="9" y="44"/>
                      <a:pt x="6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" name="Freeform 22"/>
              <p:cNvSpPr>
                <a:spLocks/>
              </p:cNvSpPr>
              <p:nvPr/>
            </p:nvSpPr>
            <p:spPr bwMode="auto">
              <a:xfrm>
                <a:off x="2673350" y="1277938"/>
                <a:ext cx="30163" cy="122238"/>
              </a:xfrm>
              <a:custGeom>
                <a:avLst/>
                <a:gdLst>
                  <a:gd name="T0" fmla="*/ 6 w 11"/>
                  <a:gd name="T1" fmla="*/ 44 h 44"/>
                  <a:gd name="T2" fmla="*/ 0 w 11"/>
                  <a:gd name="T3" fmla="*/ 39 h 44"/>
                  <a:gd name="T4" fmla="*/ 0 w 11"/>
                  <a:gd name="T5" fmla="*/ 6 h 44"/>
                  <a:gd name="T6" fmla="*/ 6 w 11"/>
                  <a:gd name="T7" fmla="*/ 0 h 44"/>
                  <a:gd name="T8" fmla="*/ 11 w 11"/>
                  <a:gd name="T9" fmla="*/ 6 h 44"/>
                  <a:gd name="T10" fmla="*/ 11 w 11"/>
                  <a:gd name="T11" fmla="*/ 39 h 44"/>
                  <a:gd name="T12" fmla="*/ 6 w 11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44">
                    <a:moveTo>
                      <a:pt x="6" y="44"/>
                    </a:move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" y="0"/>
                      <a:pt x="11" y="3"/>
                      <a:pt x="11" y="6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42"/>
                      <a:pt x="9" y="44"/>
                      <a:pt x="6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4782854" y="4411420"/>
            <a:ext cx="1786556" cy="462393"/>
            <a:chOff x="8138078" y="5593490"/>
            <a:chExt cx="2382075" cy="616524"/>
          </a:xfrm>
        </p:grpSpPr>
        <p:sp>
          <p:nvSpPr>
            <p:cNvPr id="77" name="Rectangle 76"/>
            <p:cNvSpPr/>
            <p:nvPr/>
          </p:nvSpPr>
          <p:spPr>
            <a:xfrm>
              <a:off x="8138078" y="5593490"/>
              <a:ext cx="2382075" cy="6165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137160" rtlCol="0" anchor="ctr"/>
            <a:lstStyle/>
            <a:p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1926 - 1984</a:t>
              </a:r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8272751" y="5724820"/>
              <a:ext cx="363831" cy="334439"/>
              <a:chOff x="2400300" y="1277938"/>
              <a:chExt cx="727075" cy="668338"/>
            </a:xfrm>
            <a:solidFill>
              <a:schemeClr val="bg1"/>
            </a:solidFill>
          </p:grpSpPr>
          <p:sp>
            <p:nvSpPr>
              <p:cNvPr id="79" name="Freeform 11"/>
              <p:cNvSpPr>
                <a:spLocks noEditPoints="1"/>
              </p:cNvSpPr>
              <p:nvPr/>
            </p:nvSpPr>
            <p:spPr bwMode="auto">
              <a:xfrm>
                <a:off x="2400300" y="1338263"/>
                <a:ext cx="727075" cy="608013"/>
              </a:xfrm>
              <a:custGeom>
                <a:avLst/>
                <a:gdLst>
                  <a:gd name="T0" fmla="*/ 259 w 264"/>
                  <a:gd name="T1" fmla="*/ 220 h 220"/>
                  <a:gd name="T2" fmla="*/ 6 w 264"/>
                  <a:gd name="T3" fmla="*/ 220 h 220"/>
                  <a:gd name="T4" fmla="*/ 0 w 264"/>
                  <a:gd name="T5" fmla="*/ 215 h 220"/>
                  <a:gd name="T6" fmla="*/ 0 w 264"/>
                  <a:gd name="T7" fmla="*/ 6 h 220"/>
                  <a:gd name="T8" fmla="*/ 6 w 264"/>
                  <a:gd name="T9" fmla="*/ 0 h 220"/>
                  <a:gd name="T10" fmla="*/ 259 w 264"/>
                  <a:gd name="T11" fmla="*/ 0 h 220"/>
                  <a:gd name="T12" fmla="*/ 264 w 264"/>
                  <a:gd name="T13" fmla="*/ 6 h 220"/>
                  <a:gd name="T14" fmla="*/ 264 w 264"/>
                  <a:gd name="T15" fmla="*/ 215 h 220"/>
                  <a:gd name="T16" fmla="*/ 259 w 264"/>
                  <a:gd name="T17" fmla="*/ 220 h 220"/>
                  <a:gd name="T18" fmla="*/ 11 w 264"/>
                  <a:gd name="T19" fmla="*/ 209 h 220"/>
                  <a:gd name="T20" fmla="*/ 253 w 264"/>
                  <a:gd name="T21" fmla="*/ 209 h 220"/>
                  <a:gd name="T22" fmla="*/ 253 w 264"/>
                  <a:gd name="T23" fmla="*/ 11 h 220"/>
                  <a:gd name="T24" fmla="*/ 11 w 264"/>
                  <a:gd name="T25" fmla="*/ 11 h 220"/>
                  <a:gd name="T26" fmla="*/ 11 w 264"/>
                  <a:gd name="T27" fmla="*/ 209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64" h="220">
                    <a:moveTo>
                      <a:pt x="259" y="220"/>
                    </a:moveTo>
                    <a:cubicBezTo>
                      <a:pt x="6" y="220"/>
                      <a:pt x="6" y="220"/>
                      <a:pt x="6" y="220"/>
                    </a:cubicBezTo>
                    <a:cubicBezTo>
                      <a:pt x="3" y="220"/>
                      <a:pt x="0" y="218"/>
                      <a:pt x="0" y="21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259" y="0"/>
                      <a:pt x="259" y="0"/>
                      <a:pt x="259" y="0"/>
                    </a:cubicBezTo>
                    <a:cubicBezTo>
                      <a:pt x="262" y="0"/>
                      <a:pt x="264" y="3"/>
                      <a:pt x="264" y="6"/>
                    </a:cubicBezTo>
                    <a:cubicBezTo>
                      <a:pt x="264" y="215"/>
                      <a:pt x="264" y="215"/>
                      <a:pt x="264" y="215"/>
                    </a:cubicBezTo>
                    <a:cubicBezTo>
                      <a:pt x="264" y="218"/>
                      <a:pt x="262" y="220"/>
                      <a:pt x="259" y="220"/>
                    </a:cubicBezTo>
                    <a:close/>
                    <a:moveTo>
                      <a:pt x="11" y="209"/>
                    </a:moveTo>
                    <a:cubicBezTo>
                      <a:pt x="253" y="209"/>
                      <a:pt x="253" y="209"/>
                      <a:pt x="253" y="209"/>
                    </a:cubicBezTo>
                    <a:cubicBezTo>
                      <a:pt x="253" y="11"/>
                      <a:pt x="253" y="11"/>
                      <a:pt x="25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20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0" name="Freeform 12"/>
              <p:cNvSpPr>
                <a:spLocks/>
              </p:cNvSpPr>
              <p:nvPr/>
            </p:nvSpPr>
            <p:spPr bwMode="auto">
              <a:xfrm>
                <a:off x="2400300" y="1460501"/>
                <a:ext cx="727075" cy="30163"/>
              </a:xfrm>
              <a:custGeom>
                <a:avLst/>
                <a:gdLst>
                  <a:gd name="T0" fmla="*/ 259 w 264"/>
                  <a:gd name="T1" fmla="*/ 11 h 11"/>
                  <a:gd name="T2" fmla="*/ 6 w 264"/>
                  <a:gd name="T3" fmla="*/ 11 h 11"/>
                  <a:gd name="T4" fmla="*/ 0 w 264"/>
                  <a:gd name="T5" fmla="*/ 6 h 11"/>
                  <a:gd name="T6" fmla="*/ 6 w 264"/>
                  <a:gd name="T7" fmla="*/ 0 h 11"/>
                  <a:gd name="T8" fmla="*/ 259 w 264"/>
                  <a:gd name="T9" fmla="*/ 0 h 11"/>
                  <a:gd name="T10" fmla="*/ 264 w 264"/>
                  <a:gd name="T11" fmla="*/ 6 h 11"/>
                  <a:gd name="T12" fmla="*/ 259 w 264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4" h="11">
                    <a:moveTo>
                      <a:pt x="259" y="11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3" y="11"/>
                      <a:pt x="0" y="9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259" y="0"/>
                      <a:pt x="259" y="0"/>
                      <a:pt x="259" y="0"/>
                    </a:cubicBezTo>
                    <a:cubicBezTo>
                      <a:pt x="262" y="0"/>
                      <a:pt x="264" y="3"/>
                      <a:pt x="264" y="6"/>
                    </a:cubicBezTo>
                    <a:cubicBezTo>
                      <a:pt x="264" y="9"/>
                      <a:pt x="262" y="11"/>
                      <a:pt x="259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" name="Freeform 13"/>
              <p:cNvSpPr>
                <a:spLocks noEditPoints="1"/>
              </p:cNvSpPr>
              <p:nvPr/>
            </p:nvSpPr>
            <p:spPr bwMode="auto">
              <a:xfrm>
                <a:off x="2520950" y="1550988"/>
                <a:ext cx="120650" cy="122238"/>
              </a:xfrm>
              <a:custGeom>
                <a:avLst/>
                <a:gdLst>
                  <a:gd name="T0" fmla="*/ 39 w 44"/>
                  <a:gd name="T1" fmla="*/ 44 h 44"/>
                  <a:gd name="T2" fmla="*/ 6 w 44"/>
                  <a:gd name="T3" fmla="*/ 44 h 44"/>
                  <a:gd name="T4" fmla="*/ 0 w 44"/>
                  <a:gd name="T5" fmla="*/ 39 h 44"/>
                  <a:gd name="T6" fmla="*/ 0 w 44"/>
                  <a:gd name="T7" fmla="*/ 6 h 44"/>
                  <a:gd name="T8" fmla="*/ 6 w 44"/>
                  <a:gd name="T9" fmla="*/ 0 h 44"/>
                  <a:gd name="T10" fmla="*/ 39 w 44"/>
                  <a:gd name="T11" fmla="*/ 0 h 44"/>
                  <a:gd name="T12" fmla="*/ 44 w 44"/>
                  <a:gd name="T13" fmla="*/ 6 h 44"/>
                  <a:gd name="T14" fmla="*/ 44 w 44"/>
                  <a:gd name="T15" fmla="*/ 39 h 44"/>
                  <a:gd name="T16" fmla="*/ 39 w 44"/>
                  <a:gd name="T17" fmla="*/ 44 h 44"/>
                  <a:gd name="T18" fmla="*/ 11 w 44"/>
                  <a:gd name="T19" fmla="*/ 33 h 44"/>
                  <a:gd name="T20" fmla="*/ 33 w 44"/>
                  <a:gd name="T21" fmla="*/ 33 h 44"/>
                  <a:gd name="T22" fmla="*/ 33 w 44"/>
                  <a:gd name="T23" fmla="*/ 11 h 44"/>
                  <a:gd name="T24" fmla="*/ 11 w 44"/>
                  <a:gd name="T25" fmla="*/ 11 h 44"/>
                  <a:gd name="T26" fmla="*/ 11 w 44"/>
                  <a:gd name="T27" fmla="*/ 3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4">
                    <a:moveTo>
                      <a:pt x="39" y="44"/>
                    </a:moveTo>
                    <a:cubicBezTo>
                      <a:pt x="6" y="44"/>
                      <a:pt x="6" y="44"/>
                      <a:pt x="6" y="44"/>
                    </a:cubicBez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2" y="0"/>
                      <a:pt x="44" y="3"/>
                      <a:pt x="44" y="6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42"/>
                      <a:pt x="42" y="44"/>
                      <a:pt x="39" y="44"/>
                    </a:cubicBezTo>
                    <a:close/>
                    <a:moveTo>
                      <a:pt x="11" y="33"/>
                    </a:move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2" name="Freeform 14"/>
              <p:cNvSpPr>
                <a:spLocks noEditPoints="1"/>
              </p:cNvSpPr>
              <p:nvPr/>
            </p:nvSpPr>
            <p:spPr bwMode="auto">
              <a:xfrm>
                <a:off x="2884488" y="1550988"/>
                <a:ext cx="120650" cy="122238"/>
              </a:xfrm>
              <a:custGeom>
                <a:avLst/>
                <a:gdLst>
                  <a:gd name="T0" fmla="*/ 39 w 44"/>
                  <a:gd name="T1" fmla="*/ 44 h 44"/>
                  <a:gd name="T2" fmla="*/ 6 w 44"/>
                  <a:gd name="T3" fmla="*/ 44 h 44"/>
                  <a:gd name="T4" fmla="*/ 0 w 44"/>
                  <a:gd name="T5" fmla="*/ 39 h 44"/>
                  <a:gd name="T6" fmla="*/ 0 w 44"/>
                  <a:gd name="T7" fmla="*/ 6 h 44"/>
                  <a:gd name="T8" fmla="*/ 6 w 44"/>
                  <a:gd name="T9" fmla="*/ 0 h 44"/>
                  <a:gd name="T10" fmla="*/ 39 w 44"/>
                  <a:gd name="T11" fmla="*/ 0 h 44"/>
                  <a:gd name="T12" fmla="*/ 44 w 44"/>
                  <a:gd name="T13" fmla="*/ 6 h 44"/>
                  <a:gd name="T14" fmla="*/ 44 w 44"/>
                  <a:gd name="T15" fmla="*/ 39 h 44"/>
                  <a:gd name="T16" fmla="*/ 39 w 44"/>
                  <a:gd name="T17" fmla="*/ 44 h 44"/>
                  <a:gd name="T18" fmla="*/ 11 w 44"/>
                  <a:gd name="T19" fmla="*/ 33 h 44"/>
                  <a:gd name="T20" fmla="*/ 33 w 44"/>
                  <a:gd name="T21" fmla="*/ 33 h 44"/>
                  <a:gd name="T22" fmla="*/ 33 w 44"/>
                  <a:gd name="T23" fmla="*/ 11 h 44"/>
                  <a:gd name="T24" fmla="*/ 11 w 44"/>
                  <a:gd name="T25" fmla="*/ 11 h 44"/>
                  <a:gd name="T26" fmla="*/ 11 w 44"/>
                  <a:gd name="T27" fmla="*/ 3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4">
                    <a:moveTo>
                      <a:pt x="39" y="44"/>
                    </a:moveTo>
                    <a:cubicBezTo>
                      <a:pt x="6" y="44"/>
                      <a:pt x="6" y="44"/>
                      <a:pt x="6" y="44"/>
                    </a:cubicBez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2" y="0"/>
                      <a:pt x="44" y="3"/>
                      <a:pt x="44" y="6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42"/>
                      <a:pt x="42" y="44"/>
                      <a:pt x="39" y="44"/>
                    </a:cubicBezTo>
                    <a:close/>
                    <a:moveTo>
                      <a:pt x="11" y="33"/>
                    </a:move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" name="Freeform 15"/>
              <p:cNvSpPr>
                <a:spLocks noEditPoints="1"/>
              </p:cNvSpPr>
              <p:nvPr/>
            </p:nvSpPr>
            <p:spPr bwMode="auto">
              <a:xfrm>
                <a:off x="2703513" y="1550988"/>
                <a:ext cx="120650" cy="122238"/>
              </a:xfrm>
              <a:custGeom>
                <a:avLst/>
                <a:gdLst>
                  <a:gd name="T0" fmla="*/ 39 w 44"/>
                  <a:gd name="T1" fmla="*/ 44 h 44"/>
                  <a:gd name="T2" fmla="*/ 6 w 44"/>
                  <a:gd name="T3" fmla="*/ 44 h 44"/>
                  <a:gd name="T4" fmla="*/ 0 w 44"/>
                  <a:gd name="T5" fmla="*/ 39 h 44"/>
                  <a:gd name="T6" fmla="*/ 0 w 44"/>
                  <a:gd name="T7" fmla="*/ 6 h 44"/>
                  <a:gd name="T8" fmla="*/ 6 w 44"/>
                  <a:gd name="T9" fmla="*/ 0 h 44"/>
                  <a:gd name="T10" fmla="*/ 39 w 44"/>
                  <a:gd name="T11" fmla="*/ 0 h 44"/>
                  <a:gd name="T12" fmla="*/ 44 w 44"/>
                  <a:gd name="T13" fmla="*/ 6 h 44"/>
                  <a:gd name="T14" fmla="*/ 44 w 44"/>
                  <a:gd name="T15" fmla="*/ 39 h 44"/>
                  <a:gd name="T16" fmla="*/ 39 w 44"/>
                  <a:gd name="T17" fmla="*/ 44 h 44"/>
                  <a:gd name="T18" fmla="*/ 11 w 44"/>
                  <a:gd name="T19" fmla="*/ 33 h 44"/>
                  <a:gd name="T20" fmla="*/ 33 w 44"/>
                  <a:gd name="T21" fmla="*/ 33 h 44"/>
                  <a:gd name="T22" fmla="*/ 33 w 44"/>
                  <a:gd name="T23" fmla="*/ 11 h 44"/>
                  <a:gd name="T24" fmla="*/ 11 w 44"/>
                  <a:gd name="T25" fmla="*/ 11 h 44"/>
                  <a:gd name="T26" fmla="*/ 11 w 44"/>
                  <a:gd name="T27" fmla="*/ 3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4">
                    <a:moveTo>
                      <a:pt x="39" y="44"/>
                    </a:moveTo>
                    <a:cubicBezTo>
                      <a:pt x="6" y="44"/>
                      <a:pt x="6" y="44"/>
                      <a:pt x="6" y="44"/>
                    </a:cubicBez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2" y="0"/>
                      <a:pt x="44" y="3"/>
                      <a:pt x="44" y="6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42"/>
                      <a:pt x="42" y="44"/>
                      <a:pt x="39" y="44"/>
                    </a:cubicBezTo>
                    <a:close/>
                    <a:moveTo>
                      <a:pt x="11" y="33"/>
                    </a:move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4" name="Freeform 16"/>
              <p:cNvSpPr>
                <a:spLocks noEditPoints="1"/>
              </p:cNvSpPr>
              <p:nvPr/>
            </p:nvSpPr>
            <p:spPr bwMode="auto">
              <a:xfrm>
                <a:off x="2520950" y="1733551"/>
                <a:ext cx="120650" cy="122238"/>
              </a:xfrm>
              <a:custGeom>
                <a:avLst/>
                <a:gdLst>
                  <a:gd name="T0" fmla="*/ 39 w 44"/>
                  <a:gd name="T1" fmla="*/ 44 h 44"/>
                  <a:gd name="T2" fmla="*/ 6 w 44"/>
                  <a:gd name="T3" fmla="*/ 44 h 44"/>
                  <a:gd name="T4" fmla="*/ 0 w 44"/>
                  <a:gd name="T5" fmla="*/ 39 h 44"/>
                  <a:gd name="T6" fmla="*/ 0 w 44"/>
                  <a:gd name="T7" fmla="*/ 6 h 44"/>
                  <a:gd name="T8" fmla="*/ 6 w 44"/>
                  <a:gd name="T9" fmla="*/ 0 h 44"/>
                  <a:gd name="T10" fmla="*/ 39 w 44"/>
                  <a:gd name="T11" fmla="*/ 0 h 44"/>
                  <a:gd name="T12" fmla="*/ 44 w 44"/>
                  <a:gd name="T13" fmla="*/ 6 h 44"/>
                  <a:gd name="T14" fmla="*/ 44 w 44"/>
                  <a:gd name="T15" fmla="*/ 39 h 44"/>
                  <a:gd name="T16" fmla="*/ 39 w 44"/>
                  <a:gd name="T17" fmla="*/ 44 h 44"/>
                  <a:gd name="T18" fmla="*/ 11 w 44"/>
                  <a:gd name="T19" fmla="*/ 33 h 44"/>
                  <a:gd name="T20" fmla="*/ 33 w 44"/>
                  <a:gd name="T21" fmla="*/ 33 h 44"/>
                  <a:gd name="T22" fmla="*/ 33 w 44"/>
                  <a:gd name="T23" fmla="*/ 11 h 44"/>
                  <a:gd name="T24" fmla="*/ 11 w 44"/>
                  <a:gd name="T25" fmla="*/ 11 h 44"/>
                  <a:gd name="T26" fmla="*/ 11 w 44"/>
                  <a:gd name="T27" fmla="*/ 3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4">
                    <a:moveTo>
                      <a:pt x="39" y="44"/>
                    </a:moveTo>
                    <a:cubicBezTo>
                      <a:pt x="6" y="44"/>
                      <a:pt x="6" y="44"/>
                      <a:pt x="6" y="44"/>
                    </a:cubicBez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2" y="0"/>
                      <a:pt x="44" y="3"/>
                      <a:pt x="44" y="6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42"/>
                      <a:pt x="42" y="44"/>
                      <a:pt x="39" y="44"/>
                    </a:cubicBezTo>
                    <a:close/>
                    <a:moveTo>
                      <a:pt x="11" y="33"/>
                    </a:move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5" name="Freeform 17"/>
              <p:cNvSpPr>
                <a:spLocks noEditPoints="1"/>
              </p:cNvSpPr>
              <p:nvPr/>
            </p:nvSpPr>
            <p:spPr bwMode="auto">
              <a:xfrm>
                <a:off x="2884488" y="1733551"/>
                <a:ext cx="120650" cy="122238"/>
              </a:xfrm>
              <a:custGeom>
                <a:avLst/>
                <a:gdLst>
                  <a:gd name="T0" fmla="*/ 39 w 44"/>
                  <a:gd name="T1" fmla="*/ 44 h 44"/>
                  <a:gd name="T2" fmla="*/ 6 w 44"/>
                  <a:gd name="T3" fmla="*/ 44 h 44"/>
                  <a:gd name="T4" fmla="*/ 0 w 44"/>
                  <a:gd name="T5" fmla="*/ 39 h 44"/>
                  <a:gd name="T6" fmla="*/ 0 w 44"/>
                  <a:gd name="T7" fmla="*/ 6 h 44"/>
                  <a:gd name="T8" fmla="*/ 6 w 44"/>
                  <a:gd name="T9" fmla="*/ 0 h 44"/>
                  <a:gd name="T10" fmla="*/ 39 w 44"/>
                  <a:gd name="T11" fmla="*/ 0 h 44"/>
                  <a:gd name="T12" fmla="*/ 44 w 44"/>
                  <a:gd name="T13" fmla="*/ 6 h 44"/>
                  <a:gd name="T14" fmla="*/ 44 w 44"/>
                  <a:gd name="T15" fmla="*/ 39 h 44"/>
                  <a:gd name="T16" fmla="*/ 39 w 44"/>
                  <a:gd name="T17" fmla="*/ 44 h 44"/>
                  <a:gd name="T18" fmla="*/ 11 w 44"/>
                  <a:gd name="T19" fmla="*/ 33 h 44"/>
                  <a:gd name="T20" fmla="*/ 33 w 44"/>
                  <a:gd name="T21" fmla="*/ 33 h 44"/>
                  <a:gd name="T22" fmla="*/ 33 w 44"/>
                  <a:gd name="T23" fmla="*/ 11 h 44"/>
                  <a:gd name="T24" fmla="*/ 11 w 44"/>
                  <a:gd name="T25" fmla="*/ 11 h 44"/>
                  <a:gd name="T26" fmla="*/ 11 w 44"/>
                  <a:gd name="T27" fmla="*/ 3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4">
                    <a:moveTo>
                      <a:pt x="39" y="44"/>
                    </a:moveTo>
                    <a:cubicBezTo>
                      <a:pt x="6" y="44"/>
                      <a:pt x="6" y="44"/>
                      <a:pt x="6" y="44"/>
                    </a:cubicBez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2" y="0"/>
                      <a:pt x="44" y="3"/>
                      <a:pt x="44" y="6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42"/>
                      <a:pt x="42" y="44"/>
                      <a:pt x="39" y="44"/>
                    </a:cubicBezTo>
                    <a:close/>
                    <a:moveTo>
                      <a:pt x="11" y="33"/>
                    </a:move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" name="Freeform 18"/>
              <p:cNvSpPr>
                <a:spLocks noEditPoints="1"/>
              </p:cNvSpPr>
              <p:nvPr/>
            </p:nvSpPr>
            <p:spPr bwMode="auto">
              <a:xfrm>
                <a:off x="2703513" y="1733551"/>
                <a:ext cx="120650" cy="122238"/>
              </a:xfrm>
              <a:custGeom>
                <a:avLst/>
                <a:gdLst>
                  <a:gd name="T0" fmla="*/ 39 w 44"/>
                  <a:gd name="T1" fmla="*/ 44 h 44"/>
                  <a:gd name="T2" fmla="*/ 6 w 44"/>
                  <a:gd name="T3" fmla="*/ 44 h 44"/>
                  <a:gd name="T4" fmla="*/ 0 w 44"/>
                  <a:gd name="T5" fmla="*/ 39 h 44"/>
                  <a:gd name="T6" fmla="*/ 0 w 44"/>
                  <a:gd name="T7" fmla="*/ 6 h 44"/>
                  <a:gd name="T8" fmla="*/ 6 w 44"/>
                  <a:gd name="T9" fmla="*/ 0 h 44"/>
                  <a:gd name="T10" fmla="*/ 39 w 44"/>
                  <a:gd name="T11" fmla="*/ 0 h 44"/>
                  <a:gd name="T12" fmla="*/ 44 w 44"/>
                  <a:gd name="T13" fmla="*/ 6 h 44"/>
                  <a:gd name="T14" fmla="*/ 44 w 44"/>
                  <a:gd name="T15" fmla="*/ 39 h 44"/>
                  <a:gd name="T16" fmla="*/ 39 w 44"/>
                  <a:gd name="T17" fmla="*/ 44 h 44"/>
                  <a:gd name="T18" fmla="*/ 11 w 44"/>
                  <a:gd name="T19" fmla="*/ 33 h 44"/>
                  <a:gd name="T20" fmla="*/ 33 w 44"/>
                  <a:gd name="T21" fmla="*/ 33 h 44"/>
                  <a:gd name="T22" fmla="*/ 33 w 44"/>
                  <a:gd name="T23" fmla="*/ 11 h 44"/>
                  <a:gd name="T24" fmla="*/ 11 w 44"/>
                  <a:gd name="T25" fmla="*/ 11 h 44"/>
                  <a:gd name="T26" fmla="*/ 11 w 44"/>
                  <a:gd name="T27" fmla="*/ 3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4">
                    <a:moveTo>
                      <a:pt x="39" y="44"/>
                    </a:moveTo>
                    <a:cubicBezTo>
                      <a:pt x="6" y="44"/>
                      <a:pt x="6" y="44"/>
                      <a:pt x="6" y="44"/>
                    </a:cubicBez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2" y="0"/>
                      <a:pt x="44" y="3"/>
                      <a:pt x="44" y="6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42"/>
                      <a:pt x="42" y="44"/>
                      <a:pt x="39" y="44"/>
                    </a:cubicBezTo>
                    <a:close/>
                    <a:moveTo>
                      <a:pt x="11" y="33"/>
                    </a:move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7" name="Freeform 19"/>
              <p:cNvSpPr>
                <a:spLocks/>
              </p:cNvSpPr>
              <p:nvPr/>
            </p:nvSpPr>
            <p:spPr bwMode="auto">
              <a:xfrm>
                <a:off x="2520950" y="1277938"/>
                <a:ext cx="30163" cy="122238"/>
              </a:xfrm>
              <a:custGeom>
                <a:avLst/>
                <a:gdLst>
                  <a:gd name="T0" fmla="*/ 6 w 11"/>
                  <a:gd name="T1" fmla="*/ 44 h 44"/>
                  <a:gd name="T2" fmla="*/ 0 w 11"/>
                  <a:gd name="T3" fmla="*/ 39 h 44"/>
                  <a:gd name="T4" fmla="*/ 0 w 11"/>
                  <a:gd name="T5" fmla="*/ 6 h 44"/>
                  <a:gd name="T6" fmla="*/ 6 w 11"/>
                  <a:gd name="T7" fmla="*/ 0 h 44"/>
                  <a:gd name="T8" fmla="*/ 11 w 11"/>
                  <a:gd name="T9" fmla="*/ 6 h 44"/>
                  <a:gd name="T10" fmla="*/ 11 w 11"/>
                  <a:gd name="T11" fmla="*/ 39 h 44"/>
                  <a:gd name="T12" fmla="*/ 6 w 11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44">
                    <a:moveTo>
                      <a:pt x="6" y="44"/>
                    </a:move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" y="0"/>
                      <a:pt x="11" y="3"/>
                      <a:pt x="11" y="6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42"/>
                      <a:pt x="9" y="44"/>
                      <a:pt x="6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8" name="Freeform 20"/>
              <p:cNvSpPr>
                <a:spLocks/>
              </p:cNvSpPr>
              <p:nvPr/>
            </p:nvSpPr>
            <p:spPr bwMode="auto">
              <a:xfrm>
                <a:off x="2974975" y="1277938"/>
                <a:ext cx="30163" cy="122238"/>
              </a:xfrm>
              <a:custGeom>
                <a:avLst/>
                <a:gdLst>
                  <a:gd name="T0" fmla="*/ 6 w 11"/>
                  <a:gd name="T1" fmla="*/ 44 h 44"/>
                  <a:gd name="T2" fmla="*/ 0 w 11"/>
                  <a:gd name="T3" fmla="*/ 39 h 44"/>
                  <a:gd name="T4" fmla="*/ 0 w 11"/>
                  <a:gd name="T5" fmla="*/ 6 h 44"/>
                  <a:gd name="T6" fmla="*/ 6 w 11"/>
                  <a:gd name="T7" fmla="*/ 0 h 44"/>
                  <a:gd name="T8" fmla="*/ 11 w 11"/>
                  <a:gd name="T9" fmla="*/ 6 h 44"/>
                  <a:gd name="T10" fmla="*/ 11 w 11"/>
                  <a:gd name="T11" fmla="*/ 39 h 44"/>
                  <a:gd name="T12" fmla="*/ 6 w 11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44">
                    <a:moveTo>
                      <a:pt x="6" y="44"/>
                    </a:move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" y="0"/>
                      <a:pt x="11" y="3"/>
                      <a:pt x="11" y="6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42"/>
                      <a:pt x="9" y="44"/>
                      <a:pt x="6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" name="Freeform 21"/>
              <p:cNvSpPr>
                <a:spLocks/>
              </p:cNvSpPr>
              <p:nvPr/>
            </p:nvSpPr>
            <p:spPr bwMode="auto">
              <a:xfrm>
                <a:off x="2824163" y="1277938"/>
                <a:ext cx="30163" cy="122238"/>
              </a:xfrm>
              <a:custGeom>
                <a:avLst/>
                <a:gdLst>
                  <a:gd name="T0" fmla="*/ 6 w 11"/>
                  <a:gd name="T1" fmla="*/ 44 h 44"/>
                  <a:gd name="T2" fmla="*/ 0 w 11"/>
                  <a:gd name="T3" fmla="*/ 39 h 44"/>
                  <a:gd name="T4" fmla="*/ 0 w 11"/>
                  <a:gd name="T5" fmla="*/ 6 h 44"/>
                  <a:gd name="T6" fmla="*/ 6 w 11"/>
                  <a:gd name="T7" fmla="*/ 0 h 44"/>
                  <a:gd name="T8" fmla="*/ 11 w 11"/>
                  <a:gd name="T9" fmla="*/ 6 h 44"/>
                  <a:gd name="T10" fmla="*/ 11 w 11"/>
                  <a:gd name="T11" fmla="*/ 39 h 44"/>
                  <a:gd name="T12" fmla="*/ 6 w 11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44">
                    <a:moveTo>
                      <a:pt x="6" y="44"/>
                    </a:move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" y="0"/>
                      <a:pt x="11" y="3"/>
                      <a:pt x="11" y="6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42"/>
                      <a:pt x="9" y="44"/>
                      <a:pt x="6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" name="Freeform 22"/>
              <p:cNvSpPr>
                <a:spLocks/>
              </p:cNvSpPr>
              <p:nvPr/>
            </p:nvSpPr>
            <p:spPr bwMode="auto">
              <a:xfrm>
                <a:off x="2673350" y="1277938"/>
                <a:ext cx="30163" cy="122238"/>
              </a:xfrm>
              <a:custGeom>
                <a:avLst/>
                <a:gdLst>
                  <a:gd name="T0" fmla="*/ 6 w 11"/>
                  <a:gd name="T1" fmla="*/ 44 h 44"/>
                  <a:gd name="T2" fmla="*/ 0 w 11"/>
                  <a:gd name="T3" fmla="*/ 39 h 44"/>
                  <a:gd name="T4" fmla="*/ 0 w 11"/>
                  <a:gd name="T5" fmla="*/ 6 h 44"/>
                  <a:gd name="T6" fmla="*/ 6 w 11"/>
                  <a:gd name="T7" fmla="*/ 0 h 44"/>
                  <a:gd name="T8" fmla="*/ 11 w 11"/>
                  <a:gd name="T9" fmla="*/ 6 h 44"/>
                  <a:gd name="T10" fmla="*/ 11 w 11"/>
                  <a:gd name="T11" fmla="*/ 39 h 44"/>
                  <a:gd name="T12" fmla="*/ 6 w 11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44">
                    <a:moveTo>
                      <a:pt x="6" y="44"/>
                    </a:move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" y="0"/>
                      <a:pt x="11" y="3"/>
                      <a:pt x="11" y="6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42"/>
                      <a:pt x="9" y="44"/>
                      <a:pt x="6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3" name="Group 92"/>
          <p:cNvGrpSpPr/>
          <p:nvPr/>
        </p:nvGrpSpPr>
        <p:grpSpPr>
          <a:xfrm>
            <a:off x="6993078" y="4411420"/>
            <a:ext cx="1786556" cy="462393"/>
            <a:chOff x="8138078" y="5593490"/>
            <a:chExt cx="2382075" cy="616524"/>
          </a:xfrm>
        </p:grpSpPr>
        <p:sp>
          <p:nvSpPr>
            <p:cNvPr id="94" name="Rectangle 93"/>
            <p:cNvSpPr/>
            <p:nvPr/>
          </p:nvSpPr>
          <p:spPr>
            <a:xfrm>
              <a:off x="8138078" y="5593490"/>
              <a:ext cx="2382075" cy="6165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137160" rtlCol="0" anchor="ctr"/>
            <a:lstStyle/>
            <a:p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1923 - 2000</a:t>
              </a: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8272751" y="5724820"/>
              <a:ext cx="363831" cy="334439"/>
              <a:chOff x="2400300" y="1277938"/>
              <a:chExt cx="727075" cy="668338"/>
            </a:xfrm>
            <a:solidFill>
              <a:schemeClr val="bg1"/>
            </a:solidFill>
          </p:grpSpPr>
          <p:sp>
            <p:nvSpPr>
              <p:cNvPr id="96" name="Freeform 11"/>
              <p:cNvSpPr>
                <a:spLocks noEditPoints="1"/>
              </p:cNvSpPr>
              <p:nvPr/>
            </p:nvSpPr>
            <p:spPr bwMode="auto">
              <a:xfrm>
                <a:off x="2400300" y="1338263"/>
                <a:ext cx="727075" cy="608013"/>
              </a:xfrm>
              <a:custGeom>
                <a:avLst/>
                <a:gdLst>
                  <a:gd name="T0" fmla="*/ 259 w 264"/>
                  <a:gd name="T1" fmla="*/ 220 h 220"/>
                  <a:gd name="T2" fmla="*/ 6 w 264"/>
                  <a:gd name="T3" fmla="*/ 220 h 220"/>
                  <a:gd name="T4" fmla="*/ 0 w 264"/>
                  <a:gd name="T5" fmla="*/ 215 h 220"/>
                  <a:gd name="T6" fmla="*/ 0 w 264"/>
                  <a:gd name="T7" fmla="*/ 6 h 220"/>
                  <a:gd name="T8" fmla="*/ 6 w 264"/>
                  <a:gd name="T9" fmla="*/ 0 h 220"/>
                  <a:gd name="T10" fmla="*/ 259 w 264"/>
                  <a:gd name="T11" fmla="*/ 0 h 220"/>
                  <a:gd name="T12" fmla="*/ 264 w 264"/>
                  <a:gd name="T13" fmla="*/ 6 h 220"/>
                  <a:gd name="T14" fmla="*/ 264 w 264"/>
                  <a:gd name="T15" fmla="*/ 215 h 220"/>
                  <a:gd name="T16" fmla="*/ 259 w 264"/>
                  <a:gd name="T17" fmla="*/ 220 h 220"/>
                  <a:gd name="T18" fmla="*/ 11 w 264"/>
                  <a:gd name="T19" fmla="*/ 209 h 220"/>
                  <a:gd name="T20" fmla="*/ 253 w 264"/>
                  <a:gd name="T21" fmla="*/ 209 h 220"/>
                  <a:gd name="T22" fmla="*/ 253 w 264"/>
                  <a:gd name="T23" fmla="*/ 11 h 220"/>
                  <a:gd name="T24" fmla="*/ 11 w 264"/>
                  <a:gd name="T25" fmla="*/ 11 h 220"/>
                  <a:gd name="T26" fmla="*/ 11 w 264"/>
                  <a:gd name="T27" fmla="*/ 209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64" h="220">
                    <a:moveTo>
                      <a:pt x="259" y="220"/>
                    </a:moveTo>
                    <a:cubicBezTo>
                      <a:pt x="6" y="220"/>
                      <a:pt x="6" y="220"/>
                      <a:pt x="6" y="220"/>
                    </a:cubicBezTo>
                    <a:cubicBezTo>
                      <a:pt x="3" y="220"/>
                      <a:pt x="0" y="218"/>
                      <a:pt x="0" y="21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259" y="0"/>
                      <a:pt x="259" y="0"/>
                      <a:pt x="259" y="0"/>
                    </a:cubicBezTo>
                    <a:cubicBezTo>
                      <a:pt x="262" y="0"/>
                      <a:pt x="264" y="3"/>
                      <a:pt x="264" y="6"/>
                    </a:cubicBezTo>
                    <a:cubicBezTo>
                      <a:pt x="264" y="215"/>
                      <a:pt x="264" y="215"/>
                      <a:pt x="264" y="215"/>
                    </a:cubicBezTo>
                    <a:cubicBezTo>
                      <a:pt x="264" y="218"/>
                      <a:pt x="262" y="220"/>
                      <a:pt x="259" y="220"/>
                    </a:cubicBezTo>
                    <a:close/>
                    <a:moveTo>
                      <a:pt x="11" y="209"/>
                    </a:moveTo>
                    <a:cubicBezTo>
                      <a:pt x="253" y="209"/>
                      <a:pt x="253" y="209"/>
                      <a:pt x="253" y="209"/>
                    </a:cubicBezTo>
                    <a:cubicBezTo>
                      <a:pt x="253" y="11"/>
                      <a:pt x="253" y="11"/>
                      <a:pt x="25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20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" name="Freeform 12"/>
              <p:cNvSpPr>
                <a:spLocks/>
              </p:cNvSpPr>
              <p:nvPr/>
            </p:nvSpPr>
            <p:spPr bwMode="auto">
              <a:xfrm>
                <a:off x="2400300" y="1460501"/>
                <a:ext cx="727075" cy="30163"/>
              </a:xfrm>
              <a:custGeom>
                <a:avLst/>
                <a:gdLst>
                  <a:gd name="T0" fmla="*/ 259 w 264"/>
                  <a:gd name="T1" fmla="*/ 11 h 11"/>
                  <a:gd name="T2" fmla="*/ 6 w 264"/>
                  <a:gd name="T3" fmla="*/ 11 h 11"/>
                  <a:gd name="T4" fmla="*/ 0 w 264"/>
                  <a:gd name="T5" fmla="*/ 6 h 11"/>
                  <a:gd name="T6" fmla="*/ 6 w 264"/>
                  <a:gd name="T7" fmla="*/ 0 h 11"/>
                  <a:gd name="T8" fmla="*/ 259 w 264"/>
                  <a:gd name="T9" fmla="*/ 0 h 11"/>
                  <a:gd name="T10" fmla="*/ 264 w 264"/>
                  <a:gd name="T11" fmla="*/ 6 h 11"/>
                  <a:gd name="T12" fmla="*/ 259 w 264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4" h="11">
                    <a:moveTo>
                      <a:pt x="259" y="11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3" y="11"/>
                      <a:pt x="0" y="9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259" y="0"/>
                      <a:pt x="259" y="0"/>
                      <a:pt x="259" y="0"/>
                    </a:cubicBezTo>
                    <a:cubicBezTo>
                      <a:pt x="262" y="0"/>
                      <a:pt x="264" y="3"/>
                      <a:pt x="264" y="6"/>
                    </a:cubicBezTo>
                    <a:cubicBezTo>
                      <a:pt x="264" y="9"/>
                      <a:pt x="262" y="11"/>
                      <a:pt x="259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8" name="Freeform 13"/>
              <p:cNvSpPr>
                <a:spLocks noEditPoints="1"/>
              </p:cNvSpPr>
              <p:nvPr/>
            </p:nvSpPr>
            <p:spPr bwMode="auto">
              <a:xfrm>
                <a:off x="2520950" y="1550988"/>
                <a:ext cx="120650" cy="122238"/>
              </a:xfrm>
              <a:custGeom>
                <a:avLst/>
                <a:gdLst>
                  <a:gd name="T0" fmla="*/ 39 w 44"/>
                  <a:gd name="T1" fmla="*/ 44 h 44"/>
                  <a:gd name="T2" fmla="*/ 6 w 44"/>
                  <a:gd name="T3" fmla="*/ 44 h 44"/>
                  <a:gd name="T4" fmla="*/ 0 w 44"/>
                  <a:gd name="T5" fmla="*/ 39 h 44"/>
                  <a:gd name="T6" fmla="*/ 0 w 44"/>
                  <a:gd name="T7" fmla="*/ 6 h 44"/>
                  <a:gd name="T8" fmla="*/ 6 w 44"/>
                  <a:gd name="T9" fmla="*/ 0 h 44"/>
                  <a:gd name="T10" fmla="*/ 39 w 44"/>
                  <a:gd name="T11" fmla="*/ 0 h 44"/>
                  <a:gd name="T12" fmla="*/ 44 w 44"/>
                  <a:gd name="T13" fmla="*/ 6 h 44"/>
                  <a:gd name="T14" fmla="*/ 44 w 44"/>
                  <a:gd name="T15" fmla="*/ 39 h 44"/>
                  <a:gd name="T16" fmla="*/ 39 w 44"/>
                  <a:gd name="T17" fmla="*/ 44 h 44"/>
                  <a:gd name="T18" fmla="*/ 11 w 44"/>
                  <a:gd name="T19" fmla="*/ 33 h 44"/>
                  <a:gd name="T20" fmla="*/ 33 w 44"/>
                  <a:gd name="T21" fmla="*/ 33 h 44"/>
                  <a:gd name="T22" fmla="*/ 33 w 44"/>
                  <a:gd name="T23" fmla="*/ 11 h 44"/>
                  <a:gd name="T24" fmla="*/ 11 w 44"/>
                  <a:gd name="T25" fmla="*/ 11 h 44"/>
                  <a:gd name="T26" fmla="*/ 11 w 44"/>
                  <a:gd name="T27" fmla="*/ 3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4">
                    <a:moveTo>
                      <a:pt x="39" y="44"/>
                    </a:moveTo>
                    <a:cubicBezTo>
                      <a:pt x="6" y="44"/>
                      <a:pt x="6" y="44"/>
                      <a:pt x="6" y="44"/>
                    </a:cubicBez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2" y="0"/>
                      <a:pt x="44" y="3"/>
                      <a:pt x="44" y="6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42"/>
                      <a:pt x="42" y="44"/>
                      <a:pt x="39" y="44"/>
                    </a:cubicBezTo>
                    <a:close/>
                    <a:moveTo>
                      <a:pt x="11" y="33"/>
                    </a:move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9" name="Freeform 14"/>
              <p:cNvSpPr>
                <a:spLocks noEditPoints="1"/>
              </p:cNvSpPr>
              <p:nvPr/>
            </p:nvSpPr>
            <p:spPr bwMode="auto">
              <a:xfrm>
                <a:off x="2884488" y="1550988"/>
                <a:ext cx="120650" cy="122238"/>
              </a:xfrm>
              <a:custGeom>
                <a:avLst/>
                <a:gdLst>
                  <a:gd name="T0" fmla="*/ 39 w 44"/>
                  <a:gd name="T1" fmla="*/ 44 h 44"/>
                  <a:gd name="T2" fmla="*/ 6 w 44"/>
                  <a:gd name="T3" fmla="*/ 44 h 44"/>
                  <a:gd name="T4" fmla="*/ 0 w 44"/>
                  <a:gd name="T5" fmla="*/ 39 h 44"/>
                  <a:gd name="T6" fmla="*/ 0 w 44"/>
                  <a:gd name="T7" fmla="*/ 6 h 44"/>
                  <a:gd name="T8" fmla="*/ 6 w 44"/>
                  <a:gd name="T9" fmla="*/ 0 h 44"/>
                  <a:gd name="T10" fmla="*/ 39 w 44"/>
                  <a:gd name="T11" fmla="*/ 0 h 44"/>
                  <a:gd name="T12" fmla="*/ 44 w 44"/>
                  <a:gd name="T13" fmla="*/ 6 h 44"/>
                  <a:gd name="T14" fmla="*/ 44 w 44"/>
                  <a:gd name="T15" fmla="*/ 39 h 44"/>
                  <a:gd name="T16" fmla="*/ 39 w 44"/>
                  <a:gd name="T17" fmla="*/ 44 h 44"/>
                  <a:gd name="T18" fmla="*/ 11 w 44"/>
                  <a:gd name="T19" fmla="*/ 33 h 44"/>
                  <a:gd name="T20" fmla="*/ 33 w 44"/>
                  <a:gd name="T21" fmla="*/ 33 h 44"/>
                  <a:gd name="T22" fmla="*/ 33 w 44"/>
                  <a:gd name="T23" fmla="*/ 11 h 44"/>
                  <a:gd name="T24" fmla="*/ 11 w 44"/>
                  <a:gd name="T25" fmla="*/ 11 h 44"/>
                  <a:gd name="T26" fmla="*/ 11 w 44"/>
                  <a:gd name="T27" fmla="*/ 3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4">
                    <a:moveTo>
                      <a:pt x="39" y="44"/>
                    </a:moveTo>
                    <a:cubicBezTo>
                      <a:pt x="6" y="44"/>
                      <a:pt x="6" y="44"/>
                      <a:pt x="6" y="44"/>
                    </a:cubicBez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2" y="0"/>
                      <a:pt x="44" y="3"/>
                      <a:pt x="44" y="6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42"/>
                      <a:pt x="42" y="44"/>
                      <a:pt x="39" y="44"/>
                    </a:cubicBezTo>
                    <a:close/>
                    <a:moveTo>
                      <a:pt x="11" y="33"/>
                    </a:move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" name="Freeform 15"/>
              <p:cNvSpPr>
                <a:spLocks noEditPoints="1"/>
              </p:cNvSpPr>
              <p:nvPr/>
            </p:nvSpPr>
            <p:spPr bwMode="auto">
              <a:xfrm>
                <a:off x="2703513" y="1550988"/>
                <a:ext cx="120650" cy="122238"/>
              </a:xfrm>
              <a:custGeom>
                <a:avLst/>
                <a:gdLst>
                  <a:gd name="T0" fmla="*/ 39 w 44"/>
                  <a:gd name="T1" fmla="*/ 44 h 44"/>
                  <a:gd name="T2" fmla="*/ 6 w 44"/>
                  <a:gd name="T3" fmla="*/ 44 h 44"/>
                  <a:gd name="T4" fmla="*/ 0 w 44"/>
                  <a:gd name="T5" fmla="*/ 39 h 44"/>
                  <a:gd name="T6" fmla="*/ 0 w 44"/>
                  <a:gd name="T7" fmla="*/ 6 h 44"/>
                  <a:gd name="T8" fmla="*/ 6 w 44"/>
                  <a:gd name="T9" fmla="*/ 0 h 44"/>
                  <a:gd name="T10" fmla="*/ 39 w 44"/>
                  <a:gd name="T11" fmla="*/ 0 h 44"/>
                  <a:gd name="T12" fmla="*/ 44 w 44"/>
                  <a:gd name="T13" fmla="*/ 6 h 44"/>
                  <a:gd name="T14" fmla="*/ 44 w 44"/>
                  <a:gd name="T15" fmla="*/ 39 h 44"/>
                  <a:gd name="T16" fmla="*/ 39 w 44"/>
                  <a:gd name="T17" fmla="*/ 44 h 44"/>
                  <a:gd name="T18" fmla="*/ 11 w 44"/>
                  <a:gd name="T19" fmla="*/ 33 h 44"/>
                  <a:gd name="T20" fmla="*/ 33 w 44"/>
                  <a:gd name="T21" fmla="*/ 33 h 44"/>
                  <a:gd name="T22" fmla="*/ 33 w 44"/>
                  <a:gd name="T23" fmla="*/ 11 h 44"/>
                  <a:gd name="T24" fmla="*/ 11 w 44"/>
                  <a:gd name="T25" fmla="*/ 11 h 44"/>
                  <a:gd name="T26" fmla="*/ 11 w 44"/>
                  <a:gd name="T27" fmla="*/ 3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4">
                    <a:moveTo>
                      <a:pt x="39" y="44"/>
                    </a:moveTo>
                    <a:cubicBezTo>
                      <a:pt x="6" y="44"/>
                      <a:pt x="6" y="44"/>
                      <a:pt x="6" y="44"/>
                    </a:cubicBez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2" y="0"/>
                      <a:pt x="44" y="3"/>
                      <a:pt x="44" y="6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42"/>
                      <a:pt x="42" y="44"/>
                      <a:pt x="39" y="44"/>
                    </a:cubicBezTo>
                    <a:close/>
                    <a:moveTo>
                      <a:pt x="11" y="33"/>
                    </a:move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1" name="Freeform 16"/>
              <p:cNvSpPr>
                <a:spLocks noEditPoints="1"/>
              </p:cNvSpPr>
              <p:nvPr/>
            </p:nvSpPr>
            <p:spPr bwMode="auto">
              <a:xfrm>
                <a:off x="2520950" y="1733551"/>
                <a:ext cx="120650" cy="122238"/>
              </a:xfrm>
              <a:custGeom>
                <a:avLst/>
                <a:gdLst>
                  <a:gd name="T0" fmla="*/ 39 w 44"/>
                  <a:gd name="T1" fmla="*/ 44 h 44"/>
                  <a:gd name="T2" fmla="*/ 6 w 44"/>
                  <a:gd name="T3" fmla="*/ 44 h 44"/>
                  <a:gd name="T4" fmla="*/ 0 w 44"/>
                  <a:gd name="T5" fmla="*/ 39 h 44"/>
                  <a:gd name="T6" fmla="*/ 0 w 44"/>
                  <a:gd name="T7" fmla="*/ 6 h 44"/>
                  <a:gd name="T8" fmla="*/ 6 w 44"/>
                  <a:gd name="T9" fmla="*/ 0 h 44"/>
                  <a:gd name="T10" fmla="*/ 39 w 44"/>
                  <a:gd name="T11" fmla="*/ 0 h 44"/>
                  <a:gd name="T12" fmla="*/ 44 w 44"/>
                  <a:gd name="T13" fmla="*/ 6 h 44"/>
                  <a:gd name="T14" fmla="*/ 44 w 44"/>
                  <a:gd name="T15" fmla="*/ 39 h 44"/>
                  <a:gd name="T16" fmla="*/ 39 w 44"/>
                  <a:gd name="T17" fmla="*/ 44 h 44"/>
                  <a:gd name="T18" fmla="*/ 11 w 44"/>
                  <a:gd name="T19" fmla="*/ 33 h 44"/>
                  <a:gd name="T20" fmla="*/ 33 w 44"/>
                  <a:gd name="T21" fmla="*/ 33 h 44"/>
                  <a:gd name="T22" fmla="*/ 33 w 44"/>
                  <a:gd name="T23" fmla="*/ 11 h 44"/>
                  <a:gd name="T24" fmla="*/ 11 w 44"/>
                  <a:gd name="T25" fmla="*/ 11 h 44"/>
                  <a:gd name="T26" fmla="*/ 11 w 44"/>
                  <a:gd name="T27" fmla="*/ 3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4">
                    <a:moveTo>
                      <a:pt x="39" y="44"/>
                    </a:moveTo>
                    <a:cubicBezTo>
                      <a:pt x="6" y="44"/>
                      <a:pt x="6" y="44"/>
                      <a:pt x="6" y="44"/>
                    </a:cubicBez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2" y="0"/>
                      <a:pt x="44" y="3"/>
                      <a:pt x="44" y="6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42"/>
                      <a:pt x="42" y="44"/>
                      <a:pt x="39" y="44"/>
                    </a:cubicBezTo>
                    <a:close/>
                    <a:moveTo>
                      <a:pt x="11" y="33"/>
                    </a:move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" name="Freeform 17"/>
              <p:cNvSpPr>
                <a:spLocks noEditPoints="1"/>
              </p:cNvSpPr>
              <p:nvPr/>
            </p:nvSpPr>
            <p:spPr bwMode="auto">
              <a:xfrm>
                <a:off x="2884488" y="1733551"/>
                <a:ext cx="120650" cy="122238"/>
              </a:xfrm>
              <a:custGeom>
                <a:avLst/>
                <a:gdLst>
                  <a:gd name="T0" fmla="*/ 39 w 44"/>
                  <a:gd name="T1" fmla="*/ 44 h 44"/>
                  <a:gd name="T2" fmla="*/ 6 w 44"/>
                  <a:gd name="T3" fmla="*/ 44 h 44"/>
                  <a:gd name="T4" fmla="*/ 0 w 44"/>
                  <a:gd name="T5" fmla="*/ 39 h 44"/>
                  <a:gd name="T6" fmla="*/ 0 w 44"/>
                  <a:gd name="T7" fmla="*/ 6 h 44"/>
                  <a:gd name="T8" fmla="*/ 6 w 44"/>
                  <a:gd name="T9" fmla="*/ 0 h 44"/>
                  <a:gd name="T10" fmla="*/ 39 w 44"/>
                  <a:gd name="T11" fmla="*/ 0 h 44"/>
                  <a:gd name="T12" fmla="*/ 44 w 44"/>
                  <a:gd name="T13" fmla="*/ 6 h 44"/>
                  <a:gd name="T14" fmla="*/ 44 w 44"/>
                  <a:gd name="T15" fmla="*/ 39 h 44"/>
                  <a:gd name="T16" fmla="*/ 39 w 44"/>
                  <a:gd name="T17" fmla="*/ 44 h 44"/>
                  <a:gd name="T18" fmla="*/ 11 w 44"/>
                  <a:gd name="T19" fmla="*/ 33 h 44"/>
                  <a:gd name="T20" fmla="*/ 33 w 44"/>
                  <a:gd name="T21" fmla="*/ 33 h 44"/>
                  <a:gd name="T22" fmla="*/ 33 w 44"/>
                  <a:gd name="T23" fmla="*/ 11 h 44"/>
                  <a:gd name="T24" fmla="*/ 11 w 44"/>
                  <a:gd name="T25" fmla="*/ 11 h 44"/>
                  <a:gd name="T26" fmla="*/ 11 w 44"/>
                  <a:gd name="T27" fmla="*/ 3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4">
                    <a:moveTo>
                      <a:pt x="39" y="44"/>
                    </a:moveTo>
                    <a:cubicBezTo>
                      <a:pt x="6" y="44"/>
                      <a:pt x="6" y="44"/>
                      <a:pt x="6" y="44"/>
                    </a:cubicBez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2" y="0"/>
                      <a:pt x="44" y="3"/>
                      <a:pt x="44" y="6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42"/>
                      <a:pt x="42" y="44"/>
                      <a:pt x="39" y="44"/>
                    </a:cubicBezTo>
                    <a:close/>
                    <a:moveTo>
                      <a:pt x="11" y="33"/>
                    </a:move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" name="Freeform 18"/>
              <p:cNvSpPr>
                <a:spLocks noEditPoints="1"/>
              </p:cNvSpPr>
              <p:nvPr/>
            </p:nvSpPr>
            <p:spPr bwMode="auto">
              <a:xfrm>
                <a:off x="2703513" y="1733551"/>
                <a:ext cx="120650" cy="122238"/>
              </a:xfrm>
              <a:custGeom>
                <a:avLst/>
                <a:gdLst>
                  <a:gd name="T0" fmla="*/ 39 w 44"/>
                  <a:gd name="T1" fmla="*/ 44 h 44"/>
                  <a:gd name="T2" fmla="*/ 6 w 44"/>
                  <a:gd name="T3" fmla="*/ 44 h 44"/>
                  <a:gd name="T4" fmla="*/ 0 w 44"/>
                  <a:gd name="T5" fmla="*/ 39 h 44"/>
                  <a:gd name="T6" fmla="*/ 0 w 44"/>
                  <a:gd name="T7" fmla="*/ 6 h 44"/>
                  <a:gd name="T8" fmla="*/ 6 w 44"/>
                  <a:gd name="T9" fmla="*/ 0 h 44"/>
                  <a:gd name="T10" fmla="*/ 39 w 44"/>
                  <a:gd name="T11" fmla="*/ 0 h 44"/>
                  <a:gd name="T12" fmla="*/ 44 w 44"/>
                  <a:gd name="T13" fmla="*/ 6 h 44"/>
                  <a:gd name="T14" fmla="*/ 44 w 44"/>
                  <a:gd name="T15" fmla="*/ 39 h 44"/>
                  <a:gd name="T16" fmla="*/ 39 w 44"/>
                  <a:gd name="T17" fmla="*/ 44 h 44"/>
                  <a:gd name="T18" fmla="*/ 11 w 44"/>
                  <a:gd name="T19" fmla="*/ 33 h 44"/>
                  <a:gd name="T20" fmla="*/ 33 w 44"/>
                  <a:gd name="T21" fmla="*/ 33 h 44"/>
                  <a:gd name="T22" fmla="*/ 33 w 44"/>
                  <a:gd name="T23" fmla="*/ 11 h 44"/>
                  <a:gd name="T24" fmla="*/ 11 w 44"/>
                  <a:gd name="T25" fmla="*/ 11 h 44"/>
                  <a:gd name="T26" fmla="*/ 11 w 44"/>
                  <a:gd name="T27" fmla="*/ 3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4">
                    <a:moveTo>
                      <a:pt x="39" y="44"/>
                    </a:moveTo>
                    <a:cubicBezTo>
                      <a:pt x="6" y="44"/>
                      <a:pt x="6" y="44"/>
                      <a:pt x="6" y="44"/>
                    </a:cubicBez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2" y="0"/>
                      <a:pt x="44" y="3"/>
                      <a:pt x="44" y="6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42"/>
                      <a:pt x="42" y="44"/>
                      <a:pt x="39" y="44"/>
                    </a:cubicBezTo>
                    <a:close/>
                    <a:moveTo>
                      <a:pt x="11" y="33"/>
                    </a:move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" name="Freeform 19"/>
              <p:cNvSpPr>
                <a:spLocks/>
              </p:cNvSpPr>
              <p:nvPr/>
            </p:nvSpPr>
            <p:spPr bwMode="auto">
              <a:xfrm>
                <a:off x="2520950" y="1277938"/>
                <a:ext cx="30163" cy="122238"/>
              </a:xfrm>
              <a:custGeom>
                <a:avLst/>
                <a:gdLst>
                  <a:gd name="T0" fmla="*/ 6 w 11"/>
                  <a:gd name="T1" fmla="*/ 44 h 44"/>
                  <a:gd name="T2" fmla="*/ 0 w 11"/>
                  <a:gd name="T3" fmla="*/ 39 h 44"/>
                  <a:gd name="T4" fmla="*/ 0 w 11"/>
                  <a:gd name="T5" fmla="*/ 6 h 44"/>
                  <a:gd name="T6" fmla="*/ 6 w 11"/>
                  <a:gd name="T7" fmla="*/ 0 h 44"/>
                  <a:gd name="T8" fmla="*/ 11 w 11"/>
                  <a:gd name="T9" fmla="*/ 6 h 44"/>
                  <a:gd name="T10" fmla="*/ 11 w 11"/>
                  <a:gd name="T11" fmla="*/ 39 h 44"/>
                  <a:gd name="T12" fmla="*/ 6 w 11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44">
                    <a:moveTo>
                      <a:pt x="6" y="44"/>
                    </a:move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" y="0"/>
                      <a:pt x="11" y="3"/>
                      <a:pt x="11" y="6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42"/>
                      <a:pt x="9" y="44"/>
                      <a:pt x="6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5" name="Freeform 20"/>
              <p:cNvSpPr>
                <a:spLocks/>
              </p:cNvSpPr>
              <p:nvPr/>
            </p:nvSpPr>
            <p:spPr bwMode="auto">
              <a:xfrm>
                <a:off x="2974975" y="1277938"/>
                <a:ext cx="30163" cy="122238"/>
              </a:xfrm>
              <a:custGeom>
                <a:avLst/>
                <a:gdLst>
                  <a:gd name="T0" fmla="*/ 6 w 11"/>
                  <a:gd name="T1" fmla="*/ 44 h 44"/>
                  <a:gd name="T2" fmla="*/ 0 w 11"/>
                  <a:gd name="T3" fmla="*/ 39 h 44"/>
                  <a:gd name="T4" fmla="*/ 0 w 11"/>
                  <a:gd name="T5" fmla="*/ 6 h 44"/>
                  <a:gd name="T6" fmla="*/ 6 w 11"/>
                  <a:gd name="T7" fmla="*/ 0 h 44"/>
                  <a:gd name="T8" fmla="*/ 11 w 11"/>
                  <a:gd name="T9" fmla="*/ 6 h 44"/>
                  <a:gd name="T10" fmla="*/ 11 w 11"/>
                  <a:gd name="T11" fmla="*/ 39 h 44"/>
                  <a:gd name="T12" fmla="*/ 6 w 11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44">
                    <a:moveTo>
                      <a:pt x="6" y="44"/>
                    </a:move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" y="0"/>
                      <a:pt x="11" y="3"/>
                      <a:pt x="11" y="6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42"/>
                      <a:pt x="9" y="44"/>
                      <a:pt x="6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6" name="Freeform 21"/>
              <p:cNvSpPr>
                <a:spLocks/>
              </p:cNvSpPr>
              <p:nvPr/>
            </p:nvSpPr>
            <p:spPr bwMode="auto">
              <a:xfrm>
                <a:off x="2824163" y="1277938"/>
                <a:ext cx="30163" cy="122238"/>
              </a:xfrm>
              <a:custGeom>
                <a:avLst/>
                <a:gdLst>
                  <a:gd name="T0" fmla="*/ 6 w 11"/>
                  <a:gd name="T1" fmla="*/ 44 h 44"/>
                  <a:gd name="T2" fmla="*/ 0 w 11"/>
                  <a:gd name="T3" fmla="*/ 39 h 44"/>
                  <a:gd name="T4" fmla="*/ 0 w 11"/>
                  <a:gd name="T5" fmla="*/ 6 h 44"/>
                  <a:gd name="T6" fmla="*/ 6 w 11"/>
                  <a:gd name="T7" fmla="*/ 0 h 44"/>
                  <a:gd name="T8" fmla="*/ 11 w 11"/>
                  <a:gd name="T9" fmla="*/ 6 h 44"/>
                  <a:gd name="T10" fmla="*/ 11 w 11"/>
                  <a:gd name="T11" fmla="*/ 39 h 44"/>
                  <a:gd name="T12" fmla="*/ 6 w 11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44">
                    <a:moveTo>
                      <a:pt x="6" y="44"/>
                    </a:move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" y="0"/>
                      <a:pt x="11" y="3"/>
                      <a:pt x="11" y="6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42"/>
                      <a:pt x="9" y="44"/>
                      <a:pt x="6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7" name="Freeform 22"/>
              <p:cNvSpPr>
                <a:spLocks/>
              </p:cNvSpPr>
              <p:nvPr/>
            </p:nvSpPr>
            <p:spPr bwMode="auto">
              <a:xfrm>
                <a:off x="2673350" y="1277938"/>
                <a:ext cx="30163" cy="122238"/>
              </a:xfrm>
              <a:custGeom>
                <a:avLst/>
                <a:gdLst>
                  <a:gd name="T0" fmla="*/ 6 w 11"/>
                  <a:gd name="T1" fmla="*/ 44 h 44"/>
                  <a:gd name="T2" fmla="*/ 0 w 11"/>
                  <a:gd name="T3" fmla="*/ 39 h 44"/>
                  <a:gd name="T4" fmla="*/ 0 w 11"/>
                  <a:gd name="T5" fmla="*/ 6 h 44"/>
                  <a:gd name="T6" fmla="*/ 6 w 11"/>
                  <a:gd name="T7" fmla="*/ 0 h 44"/>
                  <a:gd name="T8" fmla="*/ 11 w 11"/>
                  <a:gd name="T9" fmla="*/ 6 h 44"/>
                  <a:gd name="T10" fmla="*/ 11 w 11"/>
                  <a:gd name="T11" fmla="*/ 39 h 44"/>
                  <a:gd name="T12" fmla="*/ 6 w 11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44">
                    <a:moveTo>
                      <a:pt x="6" y="44"/>
                    </a:move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" y="0"/>
                      <a:pt x="11" y="3"/>
                      <a:pt x="11" y="6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42"/>
                      <a:pt x="9" y="44"/>
                      <a:pt x="6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6662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>
            <a:extLst>
              <a:ext uri="{FF2B5EF4-FFF2-40B4-BE49-F238E27FC236}">
                <a16:creationId xmlns:a16="http://schemas.microsoft.com/office/drawing/2014/main" id="{9C58CEF7-468A-4D83-AA4D-C9FCFDA1C5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099" y="1904956"/>
            <a:ext cx="2060399" cy="2743200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5386221B-4D81-4D4C-94B9-ACBC17A83D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2212" y="1904956"/>
            <a:ext cx="2064543" cy="2743200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577A396C-FC34-4668-93AD-E524E4DFB1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7469" y="1904956"/>
            <a:ext cx="1948603" cy="2743200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9" name="Group 108">
            <a:extLst>
              <a:ext uri="{FF2B5EF4-FFF2-40B4-BE49-F238E27FC236}">
                <a16:creationId xmlns:a16="http://schemas.microsoft.com/office/drawing/2014/main" id="{BDF067CB-1FE6-4913-8760-2F399C9FC2A8}"/>
              </a:ext>
            </a:extLst>
          </p:cNvPr>
          <p:cNvGrpSpPr/>
          <p:nvPr/>
        </p:nvGrpSpPr>
        <p:grpSpPr>
          <a:xfrm>
            <a:off x="342397" y="4411420"/>
            <a:ext cx="1786556" cy="462393"/>
            <a:chOff x="1464012" y="5593490"/>
            <a:chExt cx="2382075" cy="616524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6C715B54-C144-42BD-9E67-C4A51004FAFE}"/>
                </a:ext>
              </a:extLst>
            </p:cNvPr>
            <p:cNvSpPr/>
            <p:nvPr/>
          </p:nvSpPr>
          <p:spPr>
            <a:xfrm>
              <a:off x="1464012" y="5593490"/>
              <a:ext cx="2382075" cy="6165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137160" rtlCol="0" anchor="ctr"/>
            <a:lstStyle/>
            <a:p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1974 - 2000</a:t>
              </a:r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FA85ED0A-9AC8-450D-8938-E102AB84D99A}"/>
                </a:ext>
              </a:extLst>
            </p:cNvPr>
            <p:cNvGrpSpPr/>
            <p:nvPr/>
          </p:nvGrpSpPr>
          <p:grpSpPr>
            <a:xfrm>
              <a:off x="1598685" y="5724820"/>
              <a:ext cx="363831" cy="334439"/>
              <a:chOff x="2400300" y="1277938"/>
              <a:chExt cx="727075" cy="668338"/>
            </a:xfrm>
            <a:solidFill>
              <a:schemeClr val="bg1"/>
            </a:solidFill>
          </p:grpSpPr>
          <p:sp>
            <p:nvSpPr>
              <p:cNvPr id="112" name="Freeform 11">
                <a:extLst>
                  <a:ext uri="{FF2B5EF4-FFF2-40B4-BE49-F238E27FC236}">
                    <a16:creationId xmlns:a16="http://schemas.microsoft.com/office/drawing/2014/main" id="{C5B1455D-AE6A-4671-92D0-9C29FEC2198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00300" y="1338263"/>
                <a:ext cx="727075" cy="608013"/>
              </a:xfrm>
              <a:custGeom>
                <a:avLst/>
                <a:gdLst>
                  <a:gd name="T0" fmla="*/ 259 w 264"/>
                  <a:gd name="T1" fmla="*/ 220 h 220"/>
                  <a:gd name="T2" fmla="*/ 6 w 264"/>
                  <a:gd name="T3" fmla="*/ 220 h 220"/>
                  <a:gd name="T4" fmla="*/ 0 w 264"/>
                  <a:gd name="T5" fmla="*/ 215 h 220"/>
                  <a:gd name="T6" fmla="*/ 0 w 264"/>
                  <a:gd name="T7" fmla="*/ 6 h 220"/>
                  <a:gd name="T8" fmla="*/ 6 w 264"/>
                  <a:gd name="T9" fmla="*/ 0 h 220"/>
                  <a:gd name="T10" fmla="*/ 259 w 264"/>
                  <a:gd name="T11" fmla="*/ 0 h 220"/>
                  <a:gd name="T12" fmla="*/ 264 w 264"/>
                  <a:gd name="T13" fmla="*/ 6 h 220"/>
                  <a:gd name="T14" fmla="*/ 264 w 264"/>
                  <a:gd name="T15" fmla="*/ 215 h 220"/>
                  <a:gd name="T16" fmla="*/ 259 w 264"/>
                  <a:gd name="T17" fmla="*/ 220 h 220"/>
                  <a:gd name="T18" fmla="*/ 11 w 264"/>
                  <a:gd name="T19" fmla="*/ 209 h 220"/>
                  <a:gd name="T20" fmla="*/ 253 w 264"/>
                  <a:gd name="T21" fmla="*/ 209 h 220"/>
                  <a:gd name="T22" fmla="*/ 253 w 264"/>
                  <a:gd name="T23" fmla="*/ 11 h 220"/>
                  <a:gd name="T24" fmla="*/ 11 w 264"/>
                  <a:gd name="T25" fmla="*/ 11 h 220"/>
                  <a:gd name="T26" fmla="*/ 11 w 264"/>
                  <a:gd name="T27" fmla="*/ 209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64" h="220">
                    <a:moveTo>
                      <a:pt x="259" y="220"/>
                    </a:moveTo>
                    <a:cubicBezTo>
                      <a:pt x="6" y="220"/>
                      <a:pt x="6" y="220"/>
                      <a:pt x="6" y="220"/>
                    </a:cubicBezTo>
                    <a:cubicBezTo>
                      <a:pt x="3" y="220"/>
                      <a:pt x="0" y="218"/>
                      <a:pt x="0" y="21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259" y="0"/>
                      <a:pt x="259" y="0"/>
                      <a:pt x="259" y="0"/>
                    </a:cubicBezTo>
                    <a:cubicBezTo>
                      <a:pt x="262" y="0"/>
                      <a:pt x="264" y="3"/>
                      <a:pt x="264" y="6"/>
                    </a:cubicBezTo>
                    <a:cubicBezTo>
                      <a:pt x="264" y="215"/>
                      <a:pt x="264" y="215"/>
                      <a:pt x="264" y="215"/>
                    </a:cubicBezTo>
                    <a:cubicBezTo>
                      <a:pt x="264" y="218"/>
                      <a:pt x="262" y="220"/>
                      <a:pt x="259" y="220"/>
                    </a:cubicBezTo>
                    <a:close/>
                    <a:moveTo>
                      <a:pt x="11" y="209"/>
                    </a:moveTo>
                    <a:cubicBezTo>
                      <a:pt x="253" y="209"/>
                      <a:pt x="253" y="209"/>
                      <a:pt x="253" y="209"/>
                    </a:cubicBezTo>
                    <a:cubicBezTo>
                      <a:pt x="253" y="11"/>
                      <a:pt x="253" y="11"/>
                      <a:pt x="25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20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3" name="Freeform 12">
                <a:extLst>
                  <a:ext uri="{FF2B5EF4-FFF2-40B4-BE49-F238E27FC236}">
                    <a16:creationId xmlns:a16="http://schemas.microsoft.com/office/drawing/2014/main" id="{2DC5E181-B7F3-4065-AF88-3CA134D71B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0300" y="1460501"/>
                <a:ext cx="727075" cy="30163"/>
              </a:xfrm>
              <a:custGeom>
                <a:avLst/>
                <a:gdLst>
                  <a:gd name="T0" fmla="*/ 259 w 264"/>
                  <a:gd name="T1" fmla="*/ 11 h 11"/>
                  <a:gd name="T2" fmla="*/ 6 w 264"/>
                  <a:gd name="T3" fmla="*/ 11 h 11"/>
                  <a:gd name="T4" fmla="*/ 0 w 264"/>
                  <a:gd name="T5" fmla="*/ 6 h 11"/>
                  <a:gd name="T6" fmla="*/ 6 w 264"/>
                  <a:gd name="T7" fmla="*/ 0 h 11"/>
                  <a:gd name="T8" fmla="*/ 259 w 264"/>
                  <a:gd name="T9" fmla="*/ 0 h 11"/>
                  <a:gd name="T10" fmla="*/ 264 w 264"/>
                  <a:gd name="T11" fmla="*/ 6 h 11"/>
                  <a:gd name="T12" fmla="*/ 259 w 264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4" h="11">
                    <a:moveTo>
                      <a:pt x="259" y="11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3" y="11"/>
                      <a:pt x="0" y="9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259" y="0"/>
                      <a:pt x="259" y="0"/>
                      <a:pt x="259" y="0"/>
                    </a:cubicBezTo>
                    <a:cubicBezTo>
                      <a:pt x="262" y="0"/>
                      <a:pt x="264" y="3"/>
                      <a:pt x="264" y="6"/>
                    </a:cubicBezTo>
                    <a:cubicBezTo>
                      <a:pt x="264" y="9"/>
                      <a:pt x="262" y="11"/>
                      <a:pt x="259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4" name="Freeform 13">
                <a:extLst>
                  <a:ext uri="{FF2B5EF4-FFF2-40B4-BE49-F238E27FC236}">
                    <a16:creationId xmlns:a16="http://schemas.microsoft.com/office/drawing/2014/main" id="{6EF6364E-1A43-4AE3-A7E0-2591B1426E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20950" y="1550988"/>
                <a:ext cx="120650" cy="122238"/>
              </a:xfrm>
              <a:custGeom>
                <a:avLst/>
                <a:gdLst>
                  <a:gd name="T0" fmla="*/ 39 w 44"/>
                  <a:gd name="T1" fmla="*/ 44 h 44"/>
                  <a:gd name="T2" fmla="*/ 6 w 44"/>
                  <a:gd name="T3" fmla="*/ 44 h 44"/>
                  <a:gd name="T4" fmla="*/ 0 w 44"/>
                  <a:gd name="T5" fmla="*/ 39 h 44"/>
                  <a:gd name="T6" fmla="*/ 0 w 44"/>
                  <a:gd name="T7" fmla="*/ 6 h 44"/>
                  <a:gd name="T8" fmla="*/ 6 w 44"/>
                  <a:gd name="T9" fmla="*/ 0 h 44"/>
                  <a:gd name="T10" fmla="*/ 39 w 44"/>
                  <a:gd name="T11" fmla="*/ 0 h 44"/>
                  <a:gd name="T12" fmla="*/ 44 w 44"/>
                  <a:gd name="T13" fmla="*/ 6 h 44"/>
                  <a:gd name="T14" fmla="*/ 44 w 44"/>
                  <a:gd name="T15" fmla="*/ 39 h 44"/>
                  <a:gd name="T16" fmla="*/ 39 w 44"/>
                  <a:gd name="T17" fmla="*/ 44 h 44"/>
                  <a:gd name="T18" fmla="*/ 11 w 44"/>
                  <a:gd name="T19" fmla="*/ 33 h 44"/>
                  <a:gd name="T20" fmla="*/ 33 w 44"/>
                  <a:gd name="T21" fmla="*/ 33 h 44"/>
                  <a:gd name="T22" fmla="*/ 33 w 44"/>
                  <a:gd name="T23" fmla="*/ 11 h 44"/>
                  <a:gd name="T24" fmla="*/ 11 w 44"/>
                  <a:gd name="T25" fmla="*/ 11 h 44"/>
                  <a:gd name="T26" fmla="*/ 11 w 44"/>
                  <a:gd name="T27" fmla="*/ 3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4">
                    <a:moveTo>
                      <a:pt x="39" y="44"/>
                    </a:moveTo>
                    <a:cubicBezTo>
                      <a:pt x="6" y="44"/>
                      <a:pt x="6" y="44"/>
                      <a:pt x="6" y="44"/>
                    </a:cubicBez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2" y="0"/>
                      <a:pt x="44" y="3"/>
                      <a:pt x="44" y="6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42"/>
                      <a:pt x="42" y="44"/>
                      <a:pt x="39" y="44"/>
                    </a:cubicBezTo>
                    <a:close/>
                    <a:moveTo>
                      <a:pt x="11" y="33"/>
                    </a:move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5" name="Freeform 14">
                <a:extLst>
                  <a:ext uri="{FF2B5EF4-FFF2-40B4-BE49-F238E27FC236}">
                    <a16:creationId xmlns:a16="http://schemas.microsoft.com/office/drawing/2014/main" id="{968FD1DA-67B7-4B7A-9049-A9B9634C1BB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84488" y="1550988"/>
                <a:ext cx="120650" cy="122238"/>
              </a:xfrm>
              <a:custGeom>
                <a:avLst/>
                <a:gdLst>
                  <a:gd name="T0" fmla="*/ 39 w 44"/>
                  <a:gd name="T1" fmla="*/ 44 h 44"/>
                  <a:gd name="T2" fmla="*/ 6 w 44"/>
                  <a:gd name="T3" fmla="*/ 44 h 44"/>
                  <a:gd name="T4" fmla="*/ 0 w 44"/>
                  <a:gd name="T5" fmla="*/ 39 h 44"/>
                  <a:gd name="T6" fmla="*/ 0 w 44"/>
                  <a:gd name="T7" fmla="*/ 6 h 44"/>
                  <a:gd name="T8" fmla="*/ 6 w 44"/>
                  <a:gd name="T9" fmla="*/ 0 h 44"/>
                  <a:gd name="T10" fmla="*/ 39 w 44"/>
                  <a:gd name="T11" fmla="*/ 0 h 44"/>
                  <a:gd name="T12" fmla="*/ 44 w 44"/>
                  <a:gd name="T13" fmla="*/ 6 h 44"/>
                  <a:gd name="T14" fmla="*/ 44 w 44"/>
                  <a:gd name="T15" fmla="*/ 39 h 44"/>
                  <a:gd name="T16" fmla="*/ 39 w 44"/>
                  <a:gd name="T17" fmla="*/ 44 h 44"/>
                  <a:gd name="T18" fmla="*/ 11 w 44"/>
                  <a:gd name="T19" fmla="*/ 33 h 44"/>
                  <a:gd name="T20" fmla="*/ 33 w 44"/>
                  <a:gd name="T21" fmla="*/ 33 h 44"/>
                  <a:gd name="T22" fmla="*/ 33 w 44"/>
                  <a:gd name="T23" fmla="*/ 11 h 44"/>
                  <a:gd name="T24" fmla="*/ 11 w 44"/>
                  <a:gd name="T25" fmla="*/ 11 h 44"/>
                  <a:gd name="T26" fmla="*/ 11 w 44"/>
                  <a:gd name="T27" fmla="*/ 3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4">
                    <a:moveTo>
                      <a:pt x="39" y="44"/>
                    </a:moveTo>
                    <a:cubicBezTo>
                      <a:pt x="6" y="44"/>
                      <a:pt x="6" y="44"/>
                      <a:pt x="6" y="44"/>
                    </a:cubicBez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2" y="0"/>
                      <a:pt x="44" y="3"/>
                      <a:pt x="44" y="6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42"/>
                      <a:pt x="42" y="44"/>
                      <a:pt x="39" y="44"/>
                    </a:cubicBezTo>
                    <a:close/>
                    <a:moveTo>
                      <a:pt x="11" y="33"/>
                    </a:move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6" name="Freeform 15">
                <a:extLst>
                  <a:ext uri="{FF2B5EF4-FFF2-40B4-BE49-F238E27FC236}">
                    <a16:creationId xmlns:a16="http://schemas.microsoft.com/office/drawing/2014/main" id="{455FD5E2-84FB-4CBE-B6C6-4B858DC0EC6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03513" y="1550988"/>
                <a:ext cx="120650" cy="122238"/>
              </a:xfrm>
              <a:custGeom>
                <a:avLst/>
                <a:gdLst>
                  <a:gd name="T0" fmla="*/ 39 w 44"/>
                  <a:gd name="T1" fmla="*/ 44 h 44"/>
                  <a:gd name="T2" fmla="*/ 6 w 44"/>
                  <a:gd name="T3" fmla="*/ 44 h 44"/>
                  <a:gd name="T4" fmla="*/ 0 w 44"/>
                  <a:gd name="T5" fmla="*/ 39 h 44"/>
                  <a:gd name="T6" fmla="*/ 0 w 44"/>
                  <a:gd name="T7" fmla="*/ 6 h 44"/>
                  <a:gd name="T8" fmla="*/ 6 w 44"/>
                  <a:gd name="T9" fmla="*/ 0 h 44"/>
                  <a:gd name="T10" fmla="*/ 39 w 44"/>
                  <a:gd name="T11" fmla="*/ 0 h 44"/>
                  <a:gd name="T12" fmla="*/ 44 w 44"/>
                  <a:gd name="T13" fmla="*/ 6 h 44"/>
                  <a:gd name="T14" fmla="*/ 44 w 44"/>
                  <a:gd name="T15" fmla="*/ 39 h 44"/>
                  <a:gd name="T16" fmla="*/ 39 w 44"/>
                  <a:gd name="T17" fmla="*/ 44 h 44"/>
                  <a:gd name="T18" fmla="*/ 11 w 44"/>
                  <a:gd name="T19" fmla="*/ 33 h 44"/>
                  <a:gd name="T20" fmla="*/ 33 w 44"/>
                  <a:gd name="T21" fmla="*/ 33 h 44"/>
                  <a:gd name="T22" fmla="*/ 33 w 44"/>
                  <a:gd name="T23" fmla="*/ 11 h 44"/>
                  <a:gd name="T24" fmla="*/ 11 w 44"/>
                  <a:gd name="T25" fmla="*/ 11 h 44"/>
                  <a:gd name="T26" fmla="*/ 11 w 44"/>
                  <a:gd name="T27" fmla="*/ 3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4">
                    <a:moveTo>
                      <a:pt x="39" y="44"/>
                    </a:moveTo>
                    <a:cubicBezTo>
                      <a:pt x="6" y="44"/>
                      <a:pt x="6" y="44"/>
                      <a:pt x="6" y="44"/>
                    </a:cubicBez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2" y="0"/>
                      <a:pt x="44" y="3"/>
                      <a:pt x="44" y="6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42"/>
                      <a:pt x="42" y="44"/>
                      <a:pt x="39" y="44"/>
                    </a:cubicBezTo>
                    <a:close/>
                    <a:moveTo>
                      <a:pt x="11" y="33"/>
                    </a:move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7" name="Freeform 16">
                <a:extLst>
                  <a:ext uri="{FF2B5EF4-FFF2-40B4-BE49-F238E27FC236}">
                    <a16:creationId xmlns:a16="http://schemas.microsoft.com/office/drawing/2014/main" id="{0C4FD010-B1A1-48D5-BDFC-6BF3BA26A12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20950" y="1733551"/>
                <a:ext cx="120650" cy="122238"/>
              </a:xfrm>
              <a:custGeom>
                <a:avLst/>
                <a:gdLst>
                  <a:gd name="T0" fmla="*/ 39 w 44"/>
                  <a:gd name="T1" fmla="*/ 44 h 44"/>
                  <a:gd name="T2" fmla="*/ 6 w 44"/>
                  <a:gd name="T3" fmla="*/ 44 h 44"/>
                  <a:gd name="T4" fmla="*/ 0 w 44"/>
                  <a:gd name="T5" fmla="*/ 39 h 44"/>
                  <a:gd name="T6" fmla="*/ 0 w 44"/>
                  <a:gd name="T7" fmla="*/ 6 h 44"/>
                  <a:gd name="T8" fmla="*/ 6 w 44"/>
                  <a:gd name="T9" fmla="*/ 0 h 44"/>
                  <a:gd name="T10" fmla="*/ 39 w 44"/>
                  <a:gd name="T11" fmla="*/ 0 h 44"/>
                  <a:gd name="T12" fmla="*/ 44 w 44"/>
                  <a:gd name="T13" fmla="*/ 6 h 44"/>
                  <a:gd name="T14" fmla="*/ 44 w 44"/>
                  <a:gd name="T15" fmla="*/ 39 h 44"/>
                  <a:gd name="T16" fmla="*/ 39 w 44"/>
                  <a:gd name="T17" fmla="*/ 44 h 44"/>
                  <a:gd name="T18" fmla="*/ 11 w 44"/>
                  <a:gd name="T19" fmla="*/ 33 h 44"/>
                  <a:gd name="T20" fmla="*/ 33 w 44"/>
                  <a:gd name="T21" fmla="*/ 33 h 44"/>
                  <a:gd name="T22" fmla="*/ 33 w 44"/>
                  <a:gd name="T23" fmla="*/ 11 h 44"/>
                  <a:gd name="T24" fmla="*/ 11 w 44"/>
                  <a:gd name="T25" fmla="*/ 11 h 44"/>
                  <a:gd name="T26" fmla="*/ 11 w 44"/>
                  <a:gd name="T27" fmla="*/ 3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4">
                    <a:moveTo>
                      <a:pt x="39" y="44"/>
                    </a:moveTo>
                    <a:cubicBezTo>
                      <a:pt x="6" y="44"/>
                      <a:pt x="6" y="44"/>
                      <a:pt x="6" y="44"/>
                    </a:cubicBez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2" y="0"/>
                      <a:pt x="44" y="3"/>
                      <a:pt x="44" y="6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42"/>
                      <a:pt x="42" y="44"/>
                      <a:pt x="39" y="44"/>
                    </a:cubicBezTo>
                    <a:close/>
                    <a:moveTo>
                      <a:pt x="11" y="33"/>
                    </a:move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8" name="Freeform 17">
                <a:extLst>
                  <a:ext uri="{FF2B5EF4-FFF2-40B4-BE49-F238E27FC236}">
                    <a16:creationId xmlns:a16="http://schemas.microsoft.com/office/drawing/2014/main" id="{B67D4225-6AE4-4EB3-8876-1CD641D8C8A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84488" y="1733551"/>
                <a:ext cx="120650" cy="122238"/>
              </a:xfrm>
              <a:custGeom>
                <a:avLst/>
                <a:gdLst>
                  <a:gd name="T0" fmla="*/ 39 w 44"/>
                  <a:gd name="T1" fmla="*/ 44 h 44"/>
                  <a:gd name="T2" fmla="*/ 6 w 44"/>
                  <a:gd name="T3" fmla="*/ 44 h 44"/>
                  <a:gd name="T4" fmla="*/ 0 w 44"/>
                  <a:gd name="T5" fmla="*/ 39 h 44"/>
                  <a:gd name="T6" fmla="*/ 0 w 44"/>
                  <a:gd name="T7" fmla="*/ 6 h 44"/>
                  <a:gd name="T8" fmla="*/ 6 w 44"/>
                  <a:gd name="T9" fmla="*/ 0 h 44"/>
                  <a:gd name="T10" fmla="*/ 39 w 44"/>
                  <a:gd name="T11" fmla="*/ 0 h 44"/>
                  <a:gd name="T12" fmla="*/ 44 w 44"/>
                  <a:gd name="T13" fmla="*/ 6 h 44"/>
                  <a:gd name="T14" fmla="*/ 44 w 44"/>
                  <a:gd name="T15" fmla="*/ 39 h 44"/>
                  <a:gd name="T16" fmla="*/ 39 w 44"/>
                  <a:gd name="T17" fmla="*/ 44 h 44"/>
                  <a:gd name="T18" fmla="*/ 11 w 44"/>
                  <a:gd name="T19" fmla="*/ 33 h 44"/>
                  <a:gd name="T20" fmla="*/ 33 w 44"/>
                  <a:gd name="T21" fmla="*/ 33 h 44"/>
                  <a:gd name="T22" fmla="*/ 33 w 44"/>
                  <a:gd name="T23" fmla="*/ 11 h 44"/>
                  <a:gd name="T24" fmla="*/ 11 w 44"/>
                  <a:gd name="T25" fmla="*/ 11 h 44"/>
                  <a:gd name="T26" fmla="*/ 11 w 44"/>
                  <a:gd name="T27" fmla="*/ 3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4">
                    <a:moveTo>
                      <a:pt x="39" y="44"/>
                    </a:moveTo>
                    <a:cubicBezTo>
                      <a:pt x="6" y="44"/>
                      <a:pt x="6" y="44"/>
                      <a:pt x="6" y="44"/>
                    </a:cubicBez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2" y="0"/>
                      <a:pt x="44" y="3"/>
                      <a:pt x="44" y="6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42"/>
                      <a:pt x="42" y="44"/>
                      <a:pt x="39" y="44"/>
                    </a:cubicBezTo>
                    <a:close/>
                    <a:moveTo>
                      <a:pt x="11" y="33"/>
                    </a:move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9" name="Freeform 18">
                <a:extLst>
                  <a:ext uri="{FF2B5EF4-FFF2-40B4-BE49-F238E27FC236}">
                    <a16:creationId xmlns:a16="http://schemas.microsoft.com/office/drawing/2014/main" id="{084C94E1-3192-4C61-91A6-ECE4A423F1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03513" y="1733551"/>
                <a:ext cx="120650" cy="122238"/>
              </a:xfrm>
              <a:custGeom>
                <a:avLst/>
                <a:gdLst>
                  <a:gd name="T0" fmla="*/ 39 w 44"/>
                  <a:gd name="T1" fmla="*/ 44 h 44"/>
                  <a:gd name="T2" fmla="*/ 6 w 44"/>
                  <a:gd name="T3" fmla="*/ 44 h 44"/>
                  <a:gd name="T4" fmla="*/ 0 w 44"/>
                  <a:gd name="T5" fmla="*/ 39 h 44"/>
                  <a:gd name="T6" fmla="*/ 0 w 44"/>
                  <a:gd name="T7" fmla="*/ 6 h 44"/>
                  <a:gd name="T8" fmla="*/ 6 w 44"/>
                  <a:gd name="T9" fmla="*/ 0 h 44"/>
                  <a:gd name="T10" fmla="*/ 39 w 44"/>
                  <a:gd name="T11" fmla="*/ 0 h 44"/>
                  <a:gd name="T12" fmla="*/ 44 w 44"/>
                  <a:gd name="T13" fmla="*/ 6 h 44"/>
                  <a:gd name="T14" fmla="*/ 44 w 44"/>
                  <a:gd name="T15" fmla="*/ 39 h 44"/>
                  <a:gd name="T16" fmla="*/ 39 w 44"/>
                  <a:gd name="T17" fmla="*/ 44 h 44"/>
                  <a:gd name="T18" fmla="*/ 11 w 44"/>
                  <a:gd name="T19" fmla="*/ 33 h 44"/>
                  <a:gd name="T20" fmla="*/ 33 w 44"/>
                  <a:gd name="T21" fmla="*/ 33 h 44"/>
                  <a:gd name="T22" fmla="*/ 33 w 44"/>
                  <a:gd name="T23" fmla="*/ 11 h 44"/>
                  <a:gd name="T24" fmla="*/ 11 w 44"/>
                  <a:gd name="T25" fmla="*/ 11 h 44"/>
                  <a:gd name="T26" fmla="*/ 11 w 44"/>
                  <a:gd name="T27" fmla="*/ 3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4">
                    <a:moveTo>
                      <a:pt x="39" y="44"/>
                    </a:moveTo>
                    <a:cubicBezTo>
                      <a:pt x="6" y="44"/>
                      <a:pt x="6" y="44"/>
                      <a:pt x="6" y="44"/>
                    </a:cubicBez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2" y="0"/>
                      <a:pt x="44" y="3"/>
                      <a:pt x="44" y="6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42"/>
                      <a:pt x="42" y="44"/>
                      <a:pt x="39" y="44"/>
                    </a:cubicBezTo>
                    <a:close/>
                    <a:moveTo>
                      <a:pt x="11" y="33"/>
                    </a:move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0" name="Freeform 19">
                <a:extLst>
                  <a:ext uri="{FF2B5EF4-FFF2-40B4-BE49-F238E27FC236}">
                    <a16:creationId xmlns:a16="http://schemas.microsoft.com/office/drawing/2014/main" id="{B4FB66D4-FC72-426C-AD52-82A24A2D4D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0950" y="1277938"/>
                <a:ext cx="30163" cy="122238"/>
              </a:xfrm>
              <a:custGeom>
                <a:avLst/>
                <a:gdLst>
                  <a:gd name="T0" fmla="*/ 6 w 11"/>
                  <a:gd name="T1" fmla="*/ 44 h 44"/>
                  <a:gd name="T2" fmla="*/ 0 w 11"/>
                  <a:gd name="T3" fmla="*/ 39 h 44"/>
                  <a:gd name="T4" fmla="*/ 0 w 11"/>
                  <a:gd name="T5" fmla="*/ 6 h 44"/>
                  <a:gd name="T6" fmla="*/ 6 w 11"/>
                  <a:gd name="T7" fmla="*/ 0 h 44"/>
                  <a:gd name="T8" fmla="*/ 11 w 11"/>
                  <a:gd name="T9" fmla="*/ 6 h 44"/>
                  <a:gd name="T10" fmla="*/ 11 w 11"/>
                  <a:gd name="T11" fmla="*/ 39 h 44"/>
                  <a:gd name="T12" fmla="*/ 6 w 11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44">
                    <a:moveTo>
                      <a:pt x="6" y="44"/>
                    </a:move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" y="0"/>
                      <a:pt x="11" y="3"/>
                      <a:pt x="11" y="6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42"/>
                      <a:pt x="9" y="44"/>
                      <a:pt x="6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1" name="Freeform 20">
                <a:extLst>
                  <a:ext uri="{FF2B5EF4-FFF2-40B4-BE49-F238E27FC236}">
                    <a16:creationId xmlns:a16="http://schemas.microsoft.com/office/drawing/2014/main" id="{58C4B24E-3245-45B3-A05F-2442394675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4975" y="1277938"/>
                <a:ext cx="30163" cy="122238"/>
              </a:xfrm>
              <a:custGeom>
                <a:avLst/>
                <a:gdLst>
                  <a:gd name="T0" fmla="*/ 6 w 11"/>
                  <a:gd name="T1" fmla="*/ 44 h 44"/>
                  <a:gd name="T2" fmla="*/ 0 w 11"/>
                  <a:gd name="T3" fmla="*/ 39 h 44"/>
                  <a:gd name="T4" fmla="*/ 0 w 11"/>
                  <a:gd name="T5" fmla="*/ 6 h 44"/>
                  <a:gd name="T6" fmla="*/ 6 w 11"/>
                  <a:gd name="T7" fmla="*/ 0 h 44"/>
                  <a:gd name="T8" fmla="*/ 11 w 11"/>
                  <a:gd name="T9" fmla="*/ 6 h 44"/>
                  <a:gd name="T10" fmla="*/ 11 w 11"/>
                  <a:gd name="T11" fmla="*/ 39 h 44"/>
                  <a:gd name="T12" fmla="*/ 6 w 11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44">
                    <a:moveTo>
                      <a:pt x="6" y="44"/>
                    </a:move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" y="0"/>
                      <a:pt x="11" y="3"/>
                      <a:pt x="11" y="6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42"/>
                      <a:pt x="9" y="44"/>
                      <a:pt x="6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2" name="Freeform 21">
                <a:extLst>
                  <a:ext uri="{FF2B5EF4-FFF2-40B4-BE49-F238E27FC236}">
                    <a16:creationId xmlns:a16="http://schemas.microsoft.com/office/drawing/2014/main" id="{3EB9288F-A04D-4026-B7F3-3393AF574A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4163" y="1277938"/>
                <a:ext cx="30163" cy="122238"/>
              </a:xfrm>
              <a:custGeom>
                <a:avLst/>
                <a:gdLst>
                  <a:gd name="T0" fmla="*/ 6 w 11"/>
                  <a:gd name="T1" fmla="*/ 44 h 44"/>
                  <a:gd name="T2" fmla="*/ 0 w 11"/>
                  <a:gd name="T3" fmla="*/ 39 h 44"/>
                  <a:gd name="T4" fmla="*/ 0 w 11"/>
                  <a:gd name="T5" fmla="*/ 6 h 44"/>
                  <a:gd name="T6" fmla="*/ 6 w 11"/>
                  <a:gd name="T7" fmla="*/ 0 h 44"/>
                  <a:gd name="T8" fmla="*/ 11 w 11"/>
                  <a:gd name="T9" fmla="*/ 6 h 44"/>
                  <a:gd name="T10" fmla="*/ 11 w 11"/>
                  <a:gd name="T11" fmla="*/ 39 h 44"/>
                  <a:gd name="T12" fmla="*/ 6 w 11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44">
                    <a:moveTo>
                      <a:pt x="6" y="44"/>
                    </a:move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" y="0"/>
                      <a:pt x="11" y="3"/>
                      <a:pt x="11" y="6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42"/>
                      <a:pt x="9" y="44"/>
                      <a:pt x="6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3" name="Freeform 22">
                <a:extLst>
                  <a:ext uri="{FF2B5EF4-FFF2-40B4-BE49-F238E27FC236}">
                    <a16:creationId xmlns:a16="http://schemas.microsoft.com/office/drawing/2014/main" id="{9DD3C954-2DE1-4860-AE92-501A2ABEAE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3350" y="1277938"/>
                <a:ext cx="30163" cy="122238"/>
              </a:xfrm>
              <a:custGeom>
                <a:avLst/>
                <a:gdLst>
                  <a:gd name="T0" fmla="*/ 6 w 11"/>
                  <a:gd name="T1" fmla="*/ 44 h 44"/>
                  <a:gd name="T2" fmla="*/ 0 w 11"/>
                  <a:gd name="T3" fmla="*/ 39 h 44"/>
                  <a:gd name="T4" fmla="*/ 0 w 11"/>
                  <a:gd name="T5" fmla="*/ 6 h 44"/>
                  <a:gd name="T6" fmla="*/ 6 w 11"/>
                  <a:gd name="T7" fmla="*/ 0 h 44"/>
                  <a:gd name="T8" fmla="*/ 11 w 11"/>
                  <a:gd name="T9" fmla="*/ 6 h 44"/>
                  <a:gd name="T10" fmla="*/ 11 w 11"/>
                  <a:gd name="T11" fmla="*/ 39 h 44"/>
                  <a:gd name="T12" fmla="*/ 6 w 11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44">
                    <a:moveTo>
                      <a:pt x="6" y="44"/>
                    </a:move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" y="0"/>
                      <a:pt x="11" y="3"/>
                      <a:pt x="11" y="6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42"/>
                      <a:pt x="9" y="44"/>
                      <a:pt x="6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C5756BA6-AFDB-4B8F-933B-5BD6012CD657}"/>
              </a:ext>
            </a:extLst>
          </p:cNvPr>
          <p:cNvGrpSpPr/>
          <p:nvPr/>
        </p:nvGrpSpPr>
        <p:grpSpPr>
          <a:xfrm>
            <a:off x="2598344" y="4411420"/>
            <a:ext cx="1786556" cy="462393"/>
            <a:chOff x="4712312" y="5593490"/>
            <a:chExt cx="2382075" cy="616524"/>
          </a:xfrm>
        </p:grpSpPr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4A555596-12FE-4CD4-8ACB-F076E7D3D8C7}"/>
                </a:ext>
              </a:extLst>
            </p:cNvPr>
            <p:cNvSpPr/>
            <p:nvPr/>
          </p:nvSpPr>
          <p:spPr>
            <a:xfrm>
              <a:off x="4712312" y="5593490"/>
              <a:ext cx="2382075" cy="6165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137160" rtlCol="0" anchor="ctr"/>
            <a:lstStyle/>
            <a:p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1954 - 2000</a:t>
              </a:r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B7FFE55E-AA12-4343-B8C4-1B9C944B4A76}"/>
                </a:ext>
              </a:extLst>
            </p:cNvPr>
            <p:cNvGrpSpPr/>
            <p:nvPr/>
          </p:nvGrpSpPr>
          <p:grpSpPr>
            <a:xfrm>
              <a:off x="4846985" y="5724820"/>
              <a:ext cx="363831" cy="334439"/>
              <a:chOff x="2400300" y="1277938"/>
              <a:chExt cx="727075" cy="668338"/>
            </a:xfrm>
            <a:solidFill>
              <a:schemeClr val="bg1"/>
            </a:solidFill>
          </p:grpSpPr>
          <p:sp>
            <p:nvSpPr>
              <p:cNvPr id="127" name="Freeform 11">
                <a:extLst>
                  <a:ext uri="{FF2B5EF4-FFF2-40B4-BE49-F238E27FC236}">
                    <a16:creationId xmlns:a16="http://schemas.microsoft.com/office/drawing/2014/main" id="{AD69AFA7-69B8-4BF4-8E92-F2254CB25B1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00300" y="1338263"/>
                <a:ext cx="727075" cy="608013"/>
              </a:xfrm>
              <a:custGeom>
                <a:avLst/>
                <a:gdLst>
                  <a:gd name="T0" fmla="*/ 259 w 264"/>
                  <a:gd name="T1" fmla="*/ 220 h 220"/>
                  <a:gd name="T2" fmla="*/ 6 w 264"/>
                  <a:gd name="T3" fmla="*/ 220 h 220"/>
                  <a:gd name="T4" fmla="*/ 0 w 264"/>
                  <a:gd name="T5" fmla="*/ 215 h 220"/>
                  <a:gd name="T6" fmla="*/ 0 w 264"/>
                  <a:gd name="T7" fmla="*/ 6 h 220"/>
                  <a:gd name="T8" fmla="*/ 6 w 264"/>
                  <a:gd name="T9" fmla="*/ 0 h 220"/>
                  <a:gd name="T10" fmla="*/ 259 w 264"/>
                  <a:gd name="T11" fmla="*/ 0 h 220"/>
                  <a:gd name="T12" fmla="*/ 264 w 264"/>
                  <a:gd name="T13" fmla="*/ 6 h 220"/>
                  <a:gd name="T14" fmla="*/ 264 w 264"/>
                  <a:gd name="T15" fmla="*/ 215 h 220"/>
                  <a:gd name="T16" fmla="*/ 259 w 264"/>
                  <a:gd name="T17" fmla="*/ 220 h 220"/>
                  <a:gd name="T18" fmla="*/ 11 w 264"/>
                  <a:gd name="T19" fmla="*/ 209 h 220"/>
                  <a:gd name="T20" fmla="*/ 253 w 264"/>
                  <a:gd name="T21" fmla="*/ 209 h 220"/>
                  <a:gd name="T22" fmla="*/ 253 w 264"/>
                  <a:gd name="T23" fmla="*/ 11 h 220"/>
                  <a:gd name="T24" fmla="*/ 11 w 264"/>
                  <a:gd name="T25" fmla="*/ 11 h 220"/>
                  <a:gd name="T26" fmla="*/ 11 w 264"/>
                  <a:gd name="T27" fmla="*/ 209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64" h="220">
                    <a:moveTo>
                      <a:pt x="259" y="220"/>
                    </a:moveTo>
                    <a:cubicBezTo>
                      <a:pt x="6" y="220"/>
                      <a:pt x="6" y="220"/>
                      <a:pt x="6" y="220"/>
                    </a:cubicBezTo>
                    <a:cubicBezTo>
                      <a:pt x="3" y="220"/>
                      <a:pt x="0" y="218"/>
                      <a:pt x="0" y="21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259" y="0"/>
                      <a:pt x="259" y="0"/>
                      <a:pt x="259" y="0"/>
                    </a:cubicBezTo>
                    <a:cubicBezTo>
                      <a:pt x="262" y="0"/>
                      <a:pt x="264" y="3"/>
                      <a:pt x="264" y="6"/>
                    </a:cubicBezTo>
                    <a:cubicBezTo>
                      <a:pt x="264" y="215"/>
                      <a:pt x="264" y="215"/>
                      <a:pt x="264" y="215"/>
                    </a:cubicBezTo>
                    <a:cubicBezTo>
                      <a:pt x="264" y="218"/>
                      <a:pt x="262" y="220"/>
                      <a:pt x="259" y="220"/>
                    </a:cubicBezTo>
                    <a:close/>
                    <a:moveTo>
                      <a:pt x="11" y="209"/>
                    </a:moveTo>
                    <a:cubicBezTo>
                      <a:pt x="253" y="209"/>
                      <a:pt x="253" y="209"/>
                      <a:pt x="253" y="209"/>
                    </a:cubicBezTo>
                    <a:cubicBezTo>
                      <a:pt x="253" y="11"/>
                      <a:pt x="253" y="11"/>
                      <a:pt x="25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20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8" name="Freeform 12">
                <a:extLst>
                  <a:ext uri="{FF2B5EF4-FFF2-40B4-BE49-F238E27FC236}">
                    <a16:creationId xmlns:a16="http://schemas.microsoft.com/office/drawing/2014/main" id="{F987CA5B-68C9-4DFE-A370-CAB960FE0C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0300" y="1460501"/>
                <a:ext cx="727075" cy="30163"/>
              </a:xfrm>
              <a:custGeom>
                <a:avLst/>
                <a:gdLst>
                  <a:gd name="T0" fmla="*/ 259 w 264"/>
                  <a:gd name="T1" fmla="*/ 11 h 11"/>
                  <a:gd name="T2" fmla="*/ 6 w 264"/>
                  <a:gd name="T3" fmla="*/ 11 h 11"/>
                  <a:gd name="T4" fmla="*/ 0 w 264"/>
                  <a:gd name="T5" fmla="*/ 6 h 11"/>
                  <a:gd name="T6" fmla="*/ 6 w 264"/>
                  <a:gd name="T7" fmla="*/ 0 h 11"/>
                  <a:gd name="T8" fmla="*/ 259 w 264"/>
                  <a:gd name="T9" fmla="*/ 0 h 11"/>
                  <a:gd name="T10" fmla="*/ 264 w 264"/>
                  <a:gd name="T11" fmla="*/ 6 h 11"/>
                  <a:gd name="T12" fmla="*/ 259 w 264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4" h="11">
                    <a:moveTo>
                      <a:pt x="259" y="11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3" y="11"/>
                      <a:pt x="0" y="9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259" y="0"/>
                      <a:pt x="259" y="0"/>
                      <a:pt x="259" y="0"/>
                    </a:cubicBezTo>
                    <a:cubicBezTo>
                      <a:pt x="262" y="0"/>
                      <a:pt x="264" y="3"/>
                      <a:pt x="264" y="6"/>
                    </a:cubicBezTo>
                    <a:cubicBezTo>
                      <a:pt x="264" y="9"/>
                      <a:pt x="262" y="11"/>
                      <a:pt x="259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9" name="Freeform 13">
                <a:extLst>
                  <a:ext uri="{FF2B5EF4-FFF2-40B4-BE49-F238E27FC236}">
                    <a16:creationId xmlns:a16="http://schemas.microsoft.com/office/drawing/2014/main" id="{4F5B513F-7664-4121-A976-11389AAE740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20950" y="1550988"/>
                <a:ext cx="120650" cy="122238"/>
              </a:xfrm>
              <a:custGeom>
                <a:avLst/>
                <a:gdLst>
                  <a:gd name="T0" fmla="*/ 39 w 44"/>
                  <a:gd name="T1" fmla="*/ 44 h 44"/>
                  <a:gd name="T2" fmla="*/ 6 w 44"/>
                  <a:gd name="T3" fmla="*/ 44 h 44"/>
                  <a:gd name="T4" fmla="*/ 0 w 44"/>
                  <a:gd name="T5" fmla="*/ 39 h 44"/>
                  <a:gd name="T6" fmla="*/ 0 w 44"/>
                  <a:gd name="T7" fmla="*/ 6 h 44"/>
                  <a:gd name="T8" fmla="*/ 6 w 44"/>
                  <a:gd name="T9" fmla="*/ 0 h 44"/>
                  <a:gd name="T10" fmla="*/ 39 w 44"/>
                  <a:gd name="T11" fmla="*/ 0 h 44"/>
                  <a:gd name="T12" fmla="*/ 44 w 44"/>
                  <a:gd name="T13" fmla="*/ 6 h 44"/>
                  <a:gd name="T14" fmla="*/ 44 w 44"/>
                  <a:gd name="T15" fmla="*/ 39 h 44"/>
                  <a:gd name="T16" fmla="*/ 39 w 44"/>
                  <a:gd name="T17" fmla="*/ 44 h 44"/>
                  <a:gd name="T18" fmla="*/ 11 w 44"/>
                  <a:gd name="T19" fmla="*/ 33 h 44"/>
                  <a:gd name="T20" fmla="*/ 33 w 44"/>
                  <a:gd name="T21" fmla="*/ 33 h 44"/>
                  <a:gd name="T22" fmla="*/ 33 w 44"/>
                  <a:gd name="T23" fmla="*/ 11 h 44"/>
                  <a:gd name="T24" fmla="*/ 11 w 44"/>
                  <a:gd name="T25" fmla="*/ 11 h 44"/>
                  <a:gd name="T26" fmla="*/ 11 w 44"/>
                  <a:gd name="T27" fmla="*/ 3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4">
                    <a:moveTo>
                      <a:pt x="39" y="44"/>
                    </a:moveTo>
                    <a:cubicBezTo>
                      <a:pt x="6" y="44"/>
                      <a:pt x="6" y="44"/>
                      <a:pt x="6" y="44"/>
                    </a:cubicBez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2" y="0"/>
                      <a:pt x="44" y="3"/>
                      <a:pt x="44" y="6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42"/>
                      <a:pt x="42" y="44"/>
                      <a:pt x="39" y="44"/>
                    </a:cubicBezTo>
                    <a:close/>
                    <a:moveTo>
                      <a:pt x="11" y="33"/>
                    </a:move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0" name="Freeform 14">
                <a:extLst>
                  <a:ext uri="{FF2B5EF4-FFF2-40B4-BE49-F238E27FC236}">
                    <a16:creationId xmlns:a16="http://schemas.microsoft.com/office/drawing/2014/main" id="{EFCDCD13-E72B-40E9-9C6E-379682E1D6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84488" y="1550988"/>
                <a:ext cx="120650" cy="122238"/>
              </a:xfrm>
              <a:custGeom>
                <a:avLst/>
                <a:gdLst>
                  <a:gd name="T0" fmla="*/ 39 w 44"/>
                  <a:gd name="T1" fmla="*/ 44 h 44"/>
                  <a:gd name="T2" fmla="*/ 6 w 44"/>
                  <a:gd name="T3" fmla="*/ 44 h 44"/>
                  <a:gd name="T4" fmla="*/ 0 w 44"/>
                  <a:gd name="T5" fmla="*/ 39 h 44"/>
                  <a:gd name="T6" fmla="*/ 0 w 44"/>
                  <a:gd name="T7" fmla="*/ 6 h 44"/>
                  <a:gd name="T8" fmla="*/ 6 w 44"/>
                  <a:gd name="T9" fmla="*/ 0 h 44"/>
                  <a:gd name="T10" fmla="*/ 39 w 44"/>
                  <a:gd name="T11" fmla="*/ 0 h 44"/>
                  <a:gd name="T12" fmla="*/ 44 w 44"/>
                  <a:gd name="T13" fmla="*/ 6 h 44"/>
                  <a:gd name="T14" fmla="*/ 44 w 44"/>
                  <a:gd name="T15" fmla="*/ 39 h 44"/>
                  <a:gd name="T16" fmla="*/ 39 w 44"/>
                  <a:gd name="T17" fmla="*/ 44 h 44"/>
                  <a:gd name="T18" fmla="*/ 11 w 44"/>
                  <a:gd name="T19" fmla="*/ 33 h 44"/>
                  <a:gd name="T20" fmla="*/ 33 w 44"/>
                  <a:gd name="T21" fmla="*/ 33 h 44"/>
                  <a:gd name="T22" fmla="*/ 33 w 44"/>
                  <a:gd name="T23" fmla="*/ 11 h 44"/>
                  <a:gd name="T24" fmla="*/ 11 w 44"/>
                  <a:gd name="T25" fmla="*/ 11 h 44"/>
                  <a:gd name="T26" fmla="*/ 11 w 44"/>
                  <a:gd name="T27" fmla="*/ 3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4">
                    <a:moveTo>
                      <a:pt x="39" y="44"/>
                    </a:moveTo>
                    <a:cubicBezTo>
                      <a:pt x="6" y="44"/>
                      <a:pt x="6" y="44"/>
                      <a:pt x="6" y="44"/>
                    </a:cubicBez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2" y="0"/>
                      <a:pt x="44" y="3"/>
                      <a:pt x="44" y="6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42"/>
                      <a:pt x="42" y="44"/>
                      <a:pt x="39" y="44"/>
                    </a:cubicBezTo>
                    <a:close/>
                    <a:moveTo>
                      <a:pt x="11" y="33"/>
                    </a:move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1" name="Freeform 15">
                <a:extLst>
                  <a:ext uri="{FF2B5EF4-FFF2-40B4-BE49-F238E27FC236}">
                    <a16:creationId xmlns:a16="http://schemas.microsoft.com/office/drawing/2014/main" id="{F7EB8FE7-B3B4-4909-93FA-BAB1A4850D7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03513" y="1550988"/>
                <a:ext cx="120650" cy="122238"/>
              </a:xfrm>
              <a:custGeom>
                <a:avLst/>
                <a:gdLst>
                  <a:gd name="T0" fmla="*/ 39 w 44"/>
                  <a:gd name="T1" fmla="*/ 44 h 44"/>
                  <a:gd name="T2" fmla="*/ 6 w 44"/>
                  <a:gd name="T3" fmla="*/ 44 h 44"/>
                  <a:gd name="T4" fmla="*/ 0 w 44"/>
                  <a:gd name="T5" fmla="*/ 39 h 44"/>
                  <a:gd name="T6" fmla="*/ 0 w 44"/>
                  <a:gd name="T7" fmla="*/ 6 h 44"/>
                  <a:gd name="T8" fmla="*/ 6 w 44"/>
                  <a:gd name="T9" fmla="*/ 0 h 44"/>
                  <a:gd name="T10" fmla="*/ 39 w 44"/>
                  <a:gd name="T11" fmla="*/ 0 h 44"/>
                  <a:gd name="T12" fmla="*/ 44 w 44"/>
                  <a:gd name="T13" fmla="*/ 6 h 44"/>
                  <a:gd name="T14" fmla="*/ 44 w 44"/>
                  <a:gd name="T15" fmla="*/ 39 h 44"/>
                  <a:gd name="T16" fmla="*/ 39 w 44"/>
                  <a:gd name="T17" fmla="*/ 44 h 44"/>
                  <a:gd name="T18" fmla="*/ 11 w 44"/>
                  <a:gd name="T19" fmla="*/ 33 h 44"/>
                  <a:gd name="T20" fmla="*/ 33 w 44"/>
                  <a:gd name="T21" fmla="*/ 33 h 44"/>
                  <a:gd name="T22" fmla="*/ 33 w 44"/>
                  <a:gd name="T23" fmla="*/ 11 h 44"/>
                  <a:gd name="T24" fmla="*/ 11 w 44"/>
                  <a:gd name="T25" fmla="*/ 11 h 44"/>
                  <a:gd name="T26" fmla="*/ 11 w 44"/>
                  <a:gd name="T27" fmla="*/ 3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4">
                    <a:moveTo>
                      <a:pt x="39" y="44"/>
                    </a:moveTo>
                    <a:cubicBezTo>
                      <a:pt x="6" y="44"/>
                      <a:pt x="6" y="44"/>
                      <a:pt x="6" y="44"/>
                    </a:cubicBez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2" y="0"/>
                      <a:pt x="44" y="3"/>
                      <a:pt x="44" y="6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42"/>
                      <a:pt x="42" y="44"/>
                      <a:pt x="39" y="44"/>
                    </a:cubicBezTo>
                    <a:close/>
                    <a:moveTo>
                      <a:pt x="11" y="33"/>
                    </a:move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2" name="Freeform 16">
                <a:extLst>
                  <a:ext uri="{FF2B5EF4-FFF2-40B4-BE49-F238E27FC236}">
                    <a16:creationId xmlns:a16="http://schemas.microsoft.com/office/drawing/2014/main" id="{B0C4657F-6A86-4654-91C2-7AE0713930C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20950" y="1733551"/>
                <a:ext cx="120650" cy="122238"/>
              </a:xfrm>
              <a:custGeom>
                <a:avLst/>
                <a:gdLst>
                  <a:gd name="T0" fmla="*/ 39 w 44"/>
                  <a:gd name="T1" fmla="*/ 44 h 44"/>
                  <a:gd name="T2" fmla="*/ 6 w 44"/>
                  <a:gd name="T3" fmla="*/ 44 h 44"/>
                  <a:gd name="T4" fmla="*/ 0 w 44"/>
                  <a:gd name="T5" fmla="*/ 39 h 44"/>
                  <a:gd name="T6" fmla="*/ 0 w 44"/>
                  <a:gd name="T7" fmla="*/ 6 h 44"/>
                  <a:gd name="T8" fmla="*/ 6 w 44"/>
                  <a:gd name="T9" fmla="*/ 0 h 44"/>
                  <a:gd name="T10" fmla="*/ 39 w 44"/>
                  <a:gd name="T11" fmla="*/ 0 h 44"/>
                  <a:gd name="T12" fmla="*/ 44 w 44"/>
                  <a:gd name="T13" fmla="*/ 6 h 44"/>
                  <a:gd name="T14" fmla="*/ 44 w 44"/>
                  <a:gd name="T15" fmla="*/ 39 h 44"/>
                  <a:gd name="T16" fmla="*/ 39 w 44"/>
                  <a:gd name="T17" fmla="*/ 44 h 44"/>
                  <a:gd name="T18" fmla="*/ 11 w 44"/>
                  <a:gd name="T19" fmla="*/ 33 h 44"/>
                  <a:gd name="T20" fmla="*/ 33 w 44"/>
                  <a:gd name="T21" fmla="*/ 33 h 44"/>
                  <a:gd name="T22" fmla="*/ 33 w 44"/>
                  <a:gd name="T23" fmla="*/ 11 h 44"/>
                  <a:gd name="T24" fmla="*/ 11 w 44"/>
                  <a:gd name="T25" fmla="*/ 11 h 44"/>
                  <a:gd name="T26" fmla="*/ 11 w 44"/>
                  <a:gd name="T27" fmla="*/ 3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4">
                    <a:moveTo>
                      <a:pt x="39" y="44"/>
                    </a:moveTo>
                    <a:cubicBezTo>
                      <a:pt x="6" y="44"/>
                      <a:pt x="6" y="44"/>
                      <a:pt x="6" y="44"/>
                    </a:cubicBez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2" y="0"/>
                      <a:pt x="44" y="3"/>
                      <a:pt x="44" y="6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42"/>
                      <a:pt x="42" y="44"/>
                      <a:pt x="39" y="44"/>
                    </a:cubicBezTo>
                    <a:close/>
                    <a:moveTo>
                      <a:pt x="11" y="33"/>
                    </a:move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3" name="Freeform 17">
                <a:extLst>
                  <a:ext uri="{FF2B5EF4-FFF2-40B4-BE49-F238E27FC236}">
                    <a16:creationId xmlns:a16="http://schemas.microsoft.com/office/drawing/2014/main" id="{9E252597-A2C5-4516-930B-2A91D1BF8F3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84488" y="1733551"/>
                <a:ext cx="120650" cy="122238"/>
              </a:xfrm>
              <a:custGeom>
                <a:avLst/>
                <a:gdLst>
                  <a:gd name="T0" fmla="*/ 39 w 44"/>
                  <a:gd name="T1" fmla="*/ 44 h 44"/>
                  <a:gd name="T2" fmla="*/ 6 w 44"/>
                  <a:gd name="T3" fmla="*/ 44 h 44"/>
                  <a:gd name="T4" fmla="*/ 0 w 44"/>
                  <a:gd name="T5" fmla="*/ 39 h 44"/>
                  <a:gd name="T6" fmla="*/ 0 w 44"/>
                  <a:gd name="T7" fmla="*/ 6 h 44"/>
                  <a:gd name="T8" fmla="*/ 6 w 44"/>
                  <a:gd name="T9" fmla="*/ 0 h 44"/>
                  <a:gd name="T10" fmla="*/ 39 w 44"/>
                  <a:gd name="T11" fmla="*/ 0 h 44"/>
                  <a:gd name="T12" fmla="*/ 44 w 44"/>
                  <a:gd name="T13" fmla="*/ 6 h 44"/>
                  <a:gd name="T14" fmla="*/ 44 w 44"/>
                  <a:gd name="T15" fmla="*/ 39 h 44"/>
                  <a:gd name="T16" fmla="*/ 39 w 44"/>
                  <a:gd name="T17" fmla="*/ 44 h 44"/>
                  <a:gd name="T18" fmla="*/ 11 w 44"/>
                  <a:gd name="T19" fmla="*/ 33 h 44"/>
                  <a:gd name="T20" fmla="*/ 33 w 44"/>
                  <a:gd name="T21" fmla="*/ 33 h 44"/>
                  <a:gd name="T22" fmla="*/ 33 w 44"/>
                  <a:gd name="T23" fmla="*/ 11 h 44"/>
                  <a:gd name="T24" fmla="*/ 11 w 44"/>
                  <a:gd name="T25" fmla="*/ 11 h 44"/>
                  <a:gd name="T26" fmla="*/ 11 w 44"/>
                  <a:gd name="T27" fmla="*/ 3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4">
                    <a:moveTo>
                      <a:pt x="39" y="44"/>
                    </a:moveTo>
                    <a:cubicBezTo>
                      <a:pt x="6" y="44"/>
                      <a:pt x="6" y="44"/>
                      <a:pt x="6" y="44"/>
                    </a:cubicBez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2" y="0"/>
                      <a:pt x="44" y="3"/>
                      <a:pt x="44" y="6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42"/>
                      <a:pt x="42" y="44"/>
                      <a:pt x="39" y="44"/>
                    </a:cubicBezTo>
                    <a:close/>
                    <a:moveTo>
                      <a:pt x="11" y="33"/>
                    </a:move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4" name="Freeform 18">
                <a:extLst>
                  <a:ext uri="{FF2B5EF4-FFF2-40B4-BE49-F238E27FC236}">
                    <a16:creationId xmlns:a16="http://schemas.microsoft.com/office/drawing/2014/main" id="{248258F3-F150-4856-A6FE-B14C273ADF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03513" y="1733551"/>
                <a:ext cx="120650" cy="122238"/>
              </a:xfrm>
              <a:custGeom>
                <a:avLst/>
                <a:gdLst>
                  <a:gd name="T0" fmla="*/ 39 w 44"/>
                  <a:gd name="T1" fmla="*/ 44 h 44"/>
                  <a:gd name="T2" fmla="*/ 6 w 44"/>
                  <a:gd name="T3" fmla="*/ 44 h 44"/>
                  <a:gd name="T4" fmla="*/ 0 w 44"/>
                  <a:gd name="T5" fmla="*/ 39 h 44"/>
                  <a:gd name="T6" fmla="*/ 0 w 44"/>
                  <a:gd name="T7" fmla="*/ 6 h 44"/>
                  <a:gd name="T8" fmla="*/ 6 w 44"/>
                  <a:gd name="T9" fmla="*/ 0 h 44"/>
                  <a:gd name="T10" fmla="*/ 39 w 44"/>
                  <a:gd name="T11" fmla="*/ 0 h 44"/>
                  <a:gd name="T12" fmla="*/ 44 w 44"/>
                  <a:gd name="T13" fmla="*/ 6 h 44"/>
                  <a:gd name="T14" fmla="*/ 44 w 44"/>
                  <a:gd name="T15" fmla="*/ 39 h 44"/>
                  <a:gd name="T16" fmla="*/ 39 w 44"/>
                  <a:gd name="T17" fmla="*/ 44 h 44"/>
                  <a:gd name="T18" fmla="*/ 11 w 44"/>
                  <a:gd name="T19" fmla="*/ 33 h 44"/>
                  <a:gd name="T20" fmla="*/ 33 w 44"/>
                  <a:gd name="T21" fmla="*/ 33 h 44"/>
                  <a:gd name="T22" fmla="*/ 33 w 44"/>
                  <a:gd name="T23" fmla="*/ 11 h 44"/>
                  <a:gd name="T24" fmla="*/ 11 w 44"/>
                  <a:gd name="T25" fmla="*/ 11 h 44"/>
                  <a:gd name="T26" fmla="*/ 11 w 44"/>
                  <a:gd name="T27" fmla="*/ 3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4">
                    <a:moveTo>
                      <a:pt x="39" y="44"/>
                    </a:moveTo>
                    <a:cubicBezTo>
                      <a:pt x="6" y="44"/>
                      <a:pt x="6" y="44"/>
                      <a:pt x="6" y="44"/>
                    </a:cubicBez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2" y="0"/>
                      <a:pt x="44" y="3"/>
                      <a:pt x="44" y="6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42"/>
                      <a:pt x="42" y="44"/>
                      <a:pt x="39" y="44"/>
                    </a:cubicBezTo>
                    <a:close/>
                    <a:moveTo>
                      <a:pt x="11" y="33"/>
                    </a:move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5" name="Freeform 19">
                <a:extLst>
                  <a:ext uri="{FF2B5EF4-FFF2-40B4-BE49-F238E27FC236}">
                    <a16:creationId xmlns:a16="http://schemas.microsoft.com/office/drawing/2014/main" id="{93299A9D-2647-43E2-9C97-D1D9FC1FA1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0950" y="1277938"/>
                <a:ext cx="30163" cy="122238"/>
              </a:xfrm>
              <a:custGeom>
                <a:avLst/>
                <a:gdLst>
                  <a:gd name="T0" fmla="*/ 6 w 11"/>
                  <a:gd name="T1" fmla="*/ 44 h 44"/>
                  <a:gd name="T2" fmla="*/ 0 w 11"/>
                  <a:gd name="T3" fmla="*/ 39 h 44"/>
                  <a:gd name="T4" fmla="*/ 0 w 11"/>
                  <a:gd name="T5" fmla="*/ 6 h 44"/>
                  <a:gd name="T6" fmla="*/ 6 w 11"/>
                  <a:gd name="T7" fmla="*/ 0 h 44"/>
                  <a:gd name="T8" fmla="*/ 11 w 11"/>
                  <a:gd name="T9" fmla="*/ 6 h 44"/>
                  <a:gd name="T10" fmla="*/ 11 w 11"/>
                  <a:gd name="T11" fmla="*/ 39 h 44"/>
                  <a:gd name="T12" fmla="*/ 6 w 11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44">
                    <a:moveTo>
                      <a:pt x="6" y="44"/>
                    </a:move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" y="0"/>
                      <a:pt x="11" y="3"/>
                      <a:pt x="11" y="6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42"/>
                      <a:pt x="9" y="44"/>
                      <a:pt x="6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" name="Freeform 20">
                <a:extLst>
                  <a:ext uri="{FF2B5EF4-FFF2-40B4-BE49-F238E27FC236}">
                    <a16:creationId xmlns:a16="http://schemas.microsoft.com/office/drawing/2014/main" id="{DF4780C5-37AF-47A2-BCAB-C4A00B2621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4975" y="1277938"/>
                <a:ext cx="30163" cy="122238"/>
              </a:xfrm>
              <a:custGeom>
                <a:avLst/>
                <a:gdLst>
                  <a:gd name="T0" fmla="*/ 6 w 11"/>
                  <a:gd name="T1" fmla="*/ 44 h 44"/>
                  <a:gd name="T2" fmla="*/ 0 w 11"/>
                  <a:gd name="T3" fmla="*/ 39 h 44"/>
                  <a:gd name="T4" fmla="*/ 0 w 11"/>
                  <a:gd name="T5" fmla="*/ 6 h 44"/>
                  <a:gd name="T6" fmla="*/ 6 w 11"/>
                  <a:gd name="T7" fmla="*/ 0 h 44"/>
                  <a:gd name="T8" fmla="*/ 11 w 11"/>
                  <a:gd name="T9" fmla="*/ 6 h 44"/>
                  <a:gd name="T10" fmla="*/ 11 w 11"/>
                  <a:gd name="T11" fmla="*/ 39 h 44"/>
                  <a:gd name="T12" fmla="*/ 6 w 11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44">
                    <a:moveTo>
                      <a:pt x="6" y="44"/>
                    </a:move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" y="0"/>
                      <a:pt x="11" y="3"/>
                      <a:pt x="11" y="6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42"/>
                      <a:pt x="9" y="44"/>
                      <a:pt x="6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7" name="Freeform 21">
                <a:extLst>
                  <a:ext uri="{FF2B5EF4-FFF2-40B4-BE49-F238E27FC236}">
                    <a16:creationId xmlns:a16="http://schemas.microsoft.com/office/drawing/2014/main" id="{79AE87EC-6DC8-4F2D-A8EA-F696DA6CB7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4163" y="1277938"/>
                <a:ext cx="30163" cy="122238"/>
              </a:xfrm>
              <a:custGeom>
                <a:avLst/>
                <a:gdLst>
                  <a:gd name="T0" fmla="*/ 6 w 11"/>
                  <a:gd name="T1" fmla="*/ 44 h 44"/>
                  <a:gd name="T2" fmla="*/ 0 w 11"/>
                  <a:gd name="T3" fmla="*/ 39 h 44"/>
                  <a:gd name="T4" fmla="*/ 0 w 11"/>
                  <a:gd name="T5" fmla="*/ 6 h 44"/>
                  <a:gd name="T6" fmla="*/ 6 w 11"/>
                  <a:gd name="T7" fmla="*/ 0 h 44"/>
                  <a:gd name="T8" fmla="*/ 11 w 11"/>
                  <a:gd name="T9" fmla="*/ 6 h 44"/>
                  <a:gd name="T10" fmla="*/ 11 w 11"/>
                  <a:gd name="T11" fmla="*/ 39 h 44"/>
                  <a:gd name="T12" fmla="*/ 6 w 11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44">
                    <a:moveTo>
                      <a:pt x="6" y="44"/>
                    </a:move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" y="0"/>
                      <a:pt x="11" y="3"/>
                      <a:pt x="11" y="6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42"/>
                      <a:pt x="9" y="44"/>
                      <a:pt x="6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8" name="Freeform 22">
                <a:extLst>
                  <a:ext uri="{FF2B5EF4-FFF2-40B4-BE49-F238E27FC236}">
                    <a16:creationId xmlns:a16="http://schemas.microsoft.com/office/drawing/2014/main" id="{206A3A24-FD6D-4B61-A2B7-703839CFD7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3350" y="1277938"/>
                <a:ext cx="30163" cy="122238"/>
              </a:xfrm>
              <a:custGeom>
                <a:avLst/>
                <a:gdLst>
                  <a:gd name="T0" fmla="*/ 6 w 11"/>
                  <a:gd name="T1" fmla="*/ 44 h 44"/>
                  <a:gd name="T2" fmla="*/ 0 w 11"/>
                  <a:gd name="T3" fmla="*/ 39 h 44"/>
                  <a:gd name="T4" fmla="*/ 0 w 11"/>
                  <a:gd name="T5" fmla="*/ 6 h 44"/>
                  <a:gd name="T6" fmla="*/ 6 w 11"/>
                  <a:gd name="T7" fmla="*/ 0 h 44"/>
                  <a:gd name="T8" fmla="*/ 11 w 11"/>
                  <a:gd name="T9" fmla="*/ 6 h 44"/>
                  <a:gd name="T10" fmla="*/ 11 w 11"/>
                  <a:gd name="T11" fmla="*/ 39 h 44"/>
                  <a:gd name="T12" fmla="*/ 6 w 11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44">
                    <a:moveTo>
                      <a:pt x="6" y="44"/>
                    </a:move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" y="0"/>
                      <a:pt x="11" y="3"/>
                      <a:pt x="11" y="6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42"/>
                      <a:pt x="9" y="44"/>
                      <a:pt x="6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9258294A-436A-4584-87E3-6E46B078E0E4}"/>
              </a:ext>
            </a:extLst>
          </p:cNvPr>
          <p:cNvGrpSpPr/>
          <p:nvPr/>
        </p:nvGrpSpPr>
        <p:grpSpPr>
          <a:xfrm>
            <a:off x="4782854" y="4411420"/>
            <a:ext cx="1786556" cy="462393"/>
            <a:chOff x="8138078" y="5593490"/>
            <a:chExt cx="2382075" cy="616524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08231F3-8C97-4F7A-A6B5-A059361A594C}"/>
                </a:ext>
              </a:extLst>
            </p:cNvPr>
            <p:cNvSpPr/>
            <p:nvPr/>
          </p:nvSpPr>
          <p:spPr>
            <a:xfrm>
              <a:off x="8138078" y="5593490"/>
              <a:ext cx="2382075" cy="6165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137160" rtlCol="0" anchor="ctr"/>
            <a:lstStyle/>
            <a:p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1933 - 2014</a:t>
              </a:r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ADA73DCC-3929-429F-BDDF-5CFC5FF87DDE}"/>
                </a:ext>
              </a:extLst>
            </p:cNvPr>
            <p:cNvGrpSpPr/>
            <p:nvPr/>
          </p:nvGrpSpPr>
          <p:grpSpPr>
            <a:xfrm>
              <a:off x="8272751" y="5724820"/>
              <a:ext cx="363831" cy="334439"/>
              <a:chOff x="2400300" y="1277938"/>
              <a:chExt cx="727075" cy="668338"/>
            </a:xfrm>
            <a:solidFill>
              <a:schemeClr val="bg1"/>
            </a:solidFill>
          </p:grpSpPr>
          <p:sp>
            <p:nvSpPr>
              <p:cNvPr id="142" name="Freeform 11">
                <a:extLst>
                  <a:ext uri="{FF2B5EF4-FFF2-40B4-BE49-F238E27FC236}">
                    <a16:creationId xmlns:a16="http://schemas.microsoft.com/office/drawing/2014/main" id="{8F0D3C44-51A5-4F9D-A336-3BDC0489570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00300" y="1338263"/>
                <a:ext cx="727075" cy="608013"/>
              </a:xfrm>
              <a:custGeom>
                <a:avLst/>
                <a:gdLst>
                  <a:gd name="T0" fmla="*/ 259 w 264"/>
                  <a:gd name="T1" fmla="*/ 220 h 220"/>
                  <a:gd name="T2" fmla="*/ 6 w 264"/>
                  <a:gd name="T3" fmla="*/ 220 h 220"/>
                  <a:gd name="T4" fmla="*/ 0 w 264"/>
                  <a:gd name="T5" fmla="*/ 215 h 220"/>
                  <a:gd name="T6" fmla="*/ 0 w 264"/>
                  <a:gd name="T7" fmla="*/ 6 h 220"/>
                  <a:gd name="T8" fmla="*/ 6 w 264"/>
                  <a:gd name="T9" fmla="*/ 0 h 220"/>
                  <a:gd name="T10" fmla="*/ 259 w 264"/>
                  <a:gd name="T11" fmla="*/ 0 h 220"/>
                  <a:gd name="T12" fmla="*/ 264 w 264"/>
                  <a:gd name="T13" fmla="*/ 6 h 220"/>
                  <a:gd name="T14" fmla="*/ 264 w 264"/>
                  <a:gd name="T15" fmla="*/ 215 h 220"/>
                  <a:gd name="T16" fmla="*/ 259 w 264"/>
                  <a:gd name="T17" fmla="*/ 220 h 220"/>
                  <a:gd name="T18" fmla="*/ 11 w 264"/>
                  <a:gd name="T19" fmla="*/ 209 h 220"/>
                  <a:gd name="T20" fmla="*/ 253 w 264"/>
                  <a:gd name="T21" fmla="*/ 209 h 220"/>
                  <a:gd name="T22" fmla="*/ 253 w 264"/>
                  <a:gd name="T23" fmla="*/ 11 h 220"/>
                  <a:gd name="T24" fmla="*/ 11 w 264"/>
                  <a:gd name="T25" fmla="*/ 11 h 220"/>
                  <a:gd name="T26" fmla="*/ 11 w 264"/>
                  <a:gd name="T27" fmla="*/ 209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64" h="220">
                    <a:moveTo>
                      <a:pt x="259" y="220"/>
                    </a:moveTo>
                    <a:cubicBezTo>
                      <a:pt x="6" y="220"/>
                      <a:pt x="6" y="220"/>
                      <a:pt x="6" y="220"/>
                    </a:cubicBezTo>
                    <a:cubicBezTo>
                      <a:pt x="3" y="220"/>
                      <a:pt x="0" y="218"/>
                      <a:pt x="0" y="21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259" y="0"/>
                      <a:pt x="259" y="0"/>
                      <a:pt x="259" y="0"/>
                    </a:cubicBezTo>
                    <a:cubicBezTo>
                      <a:pt x="262" y="0"/>
                      <a:pt x="264" y="3"/>
                      <a:pt x="264" y="6"/>
                    </a:cubicBezTo>
                    <a:cubicBezTo>
                      <a:pt x="264" y="215"/>
                      <a:pt x="264" y="215"/>
                      <a:pt x="264" y="215"/>
                    </a:cubicBezTo>
                    <a:cubicBezTo>
                      <a:pt x="264" y="218"/>
                      <a:pt x="262" y="220"/>
                      <a:pt x="259" y="220"/>
                    </a:cubicBezTo>
                    <a:close/>
                    <a:moveTo>
                      <a:pt x="11" y="209"/>
                    </a:moveTo>
                    <a:cubicBezTo>
                      <a:pt x="253" y="209"/>
                      <a:pt x="253" y="209"/>
                      <a:pt x="253" y="209"/>
                    </a:cubicBezTo>
                    <a:cubicBezTo>
                      <a:pt x="253" y="11"/>
                      <a:pt x="253" y="11"/>
                      <a:pt x="25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20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3" name="Freeform 12">
                <a:extLst>
                  <a:ext uri="{FF2B5EF4-FFF2-40B4-BE49-F238E27FC236}">
                    <a16:creationId xmlns:a16="http://schemas.microsoft.com/office/drawing/2014/main" id="{B5102D30-B854-4483-A1B2-C34BAFEB28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0300" y="1460501"/>
                <a:ext cx="727075" cy="30163"/>
              </a:xfrm>
              <a:custGeom>
                <a:avLst/>
                <a:gdLst>
                  <a:gd name="T0" fmla="*/ 259 w 264"/>
                  <a:gd name="T1" fmla="*/ 11 h 11"/>
                  <a:gd name="T2" fmla="*/ 6 w 264"/>
                  <a:gd name="T3" fmla="*/ 11 h 11"/>
                  <a:gd name="T4" fmla="*/ 0 w 264"/>
                  <a:gd name="T5" fmla="*/ 6 h 11"/>
                  <a:gd name="T6" fmla="*/ 6 w 264"/>
                  <a:gd name="T7" fmla="*/ 0 h 11"/>
                  <a:gd name="T8" fmla="*/ 259 w 264"/>
                  <a:gd name="T9" fmla="*/ 0 h 11"/>
                  <a:gd name="T10" fmla="*/ 264 w 264"/>
                  <a:gd name="T11" fmla="*/ 6 h 11"/>
                  <a:gd name="T12" fmla="*/ 259 w 264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4" h="11">
                    <a:moveTo>
                      <a:pt x="259" y="11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3" y="11"/>
                      <a:pt x="0" y="9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259" y="0"/>
                      <a:pt x="259" y="0"/>
                      <a:pt x="259" y="0"/>
                    </a:cubicBezTo>
                    <a:cubicBezTo>
                      <a:pt x="262" y="0"/>
                      <a:pt x="264" y="3"/>
                      <a:pt x="264" y="6"/>
                    </a:cubicBezTo>
                    <a:cubicBezTo>
                      <a:pt x="264" y="9"/>
                      <a:pt x="262" y="11"/>
                      <a:pt x="259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4" name="Freeform 13">
                <a:extLst>
                  <a:ext uri="{FF2B5EF4-FFF2-40B4-BE49-F238E27FC236}">
                    <a16:creationId xmlns:a16="http://schemas.microsoft.com/office/drawing/2014/main" id="{B449A769-5A4C-4883-BEDA-5906C6E0821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20950" y="1550988"/>
                <a:ext cx="120650" cy="122238"/>
              </a:xfrm>
              <a:custGeom>
                <a:avLst/>
                <a:gdLst>
                  <a:gd name="T0" fmla="*/ 39 w 44"/>
                  <a:gd name="T1" fmla="*/ 44 h 44"/>
                  <a:gd name="T2" fmla="*/ 6 w 44"/>
                  <a:gd name="T3" fmla="*/ 44 h 44"/>
                  <a:gd name="T4" fmla="*/ 0 w 44"/>
                  <a:gd name="T5" fmla="*/ 39 h 44"/>
                  <a:gd name="T6" fmla="*/ 0 w 44"/>
                  <a:gd name="T7" fmla="*/ 6 h 44"/>
                  <a:gd name="T8" fmla="*/ 6 w 44"/>
                  <a:gd name="T9" fmla="*/ 0 h 44"/>
                  <a:gd name="T10" fmla="*/ 39 w 44"/>
                  <a:gd name="T11" fmla="*/ 0 h 44"/>
                  <a:gd name="T12" fmla="*/ 44 w 44"/>
                  <a:gd name="T13" fmla="*/ 6 h 44"/>
                  <a:gd name="T14" fmla="*/ 44 w 44"/>
                  <a:gd name="T15" fmla="*/ 39 h 44"/>
                  <a:gd name="T16" fmla="*/ 39 w 44"/>
                  <a:gd name="T17" fmla="*/ 44 h 44"/>
                  <a:gd name="T18" fmla="*/ 11 w 44"/>
                  <a:gd name="T19" fmla="*/ 33 h 44"/>
                  <a:gd name="T20" fmla="*/ 33 w 44"/>
                  <a:gd name="T21" fmla="*/ 33 h 44"/>
                  <a:gd name="T22" fmla="*/ 33 w 44"/>
                  <a:gd name="T23" fmla="*/ 11 h 44"/>
                  <a:gd name="T24" fmla="*/ 11 w 44"/>
                  <a:gd name="T25" fmla="*/ 11 h 44"/>
                  <a:gd name="T26" fmla="*/ 11 w 44"/>
                  <a:gd name="T27" fmla="*/ 3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4">
                    <a:moveTo>
                      <a:pt x="39" y="44"/>
                    </a:moveTo>
                    <a:cubicBezTo>
                      <a:pt x="6" y="44"/>
                      <a:pt x="6" y="44"/>
                      <a:pt x="6" y="44"/>
                    </a:cubicBez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2" y="0"/>
                      <a:pt x="44" y="3"/>
                      <a:pt x="44" y="6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42"/>
                      <a:pt x="42" y="44"/>
                      <a:pt x="39" y="44"/>
                    </a:cubicBezTo>
                    <a:close/>
                    <a:moveTo>
                      <a:pt x="11" y="33"/>
                    </a:move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5" name="Freeform 14">
                <a:extLst>
                  <a:ext uri="{FF2B5EF4-FFF2-40B4-BE49-F238E27FC236}">
                    <a16:creationId xmlns:a16="http://schemas.microsoft.com/office/drawing/2014/main" id="{A8753FA2-3569-4270-B909-2AAA956AEF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84488" y="1550988"/>
                <a:ext cx="120650" cy="122238"/>
              </a:xfrm>
              <a:custGeom>
                <a:avLst/>
                <a:gdLst>
                  <a:gd name="T0" fmla="*/ 39 w 44"/>
                  <a:gd name="T1" fmla="*/ 44 h 44"/>
                  <a:gd name="T2" fmla="*/ 6 w 44"/>
                  <a:gd name="T3" fmla="*/ 44 h 44"/>
                  <a:gd name="T4" fmla="*/ 0 w 44"/>
                  <a:gd name="T5" fmla="*/ 39 h 44"/>
                  <a:gd name="T6" fmla="*/ 0 w 44"/>
                  <a:gd name="T7" fmla="*/ 6 h 44"/>
                  <a:gd name="T8" fmla="*/ 6 w 44"/>
                  <a:gd name="T9" fmla="*/ 0 h 44"/>
                  <a:gd name="T10" fmla="*/ 39 w 44"/>
                  <a:gd name="T11" fmla="*/ 0 h 44"/>
                  <a:gd name="T12" fmla="*/ 44 w 44"/>
                  <a:gd name="T13" fmla="*/ 6 h 44"/>
                  <a:gd name="T14" fmla="*/ 44 w 44"/>
                  <a:gd name="T15" fmla="*/ 39 h 44"/>
                  <a:gd name="T16" fmla="*/ 39 w 44"/>
                  <a:gd name="T17" fmla="*/ 44 h 44"/>
                  <a:gd name="T18" fmla="*/ 11 w 44"/>
                  <a:gd name="T19" fmla="*/ 33 h 44"/>
                  <a:gd name="T20" fmla="*/ 33 w 44"/>
                  <a:gd name="T21" fmla="*/ 33 h 44"/>
                  <a:gd name="T22" fmla="*/ 33 w 44"/>
                  <a:gd name="T23" fmla="*/ 11 h 44"/>
                  <a:gd name="T24" fmla="*/ 11 w 44"/>
                  <a:gd name="T25" fmla="*/ 11 h 44"/>
                  <a:gd name="T26" fmla="*/ 11 w 44"/>
                  <a:gd name="T27" fmla="*/ 3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4">
                    <a:moveTo>
                      <a:pt x="39" y="44"/>
                    </a:moveTo>
                    <a:cubicBezTo>
                      <a:pt x="6" y="44"/>
                      <a:pt x="6" y="44"/>
                      <a:pt x="6" y="44"/>
                    </a:cubicBez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2" y="0"/>
                      <a:pt x="44" y="3"/>
                      <a:pt x="44" y="6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42"/>
                      <a:pt x="42" y="44"/>
                      <a:pt x="39" y="44"/>
                    </a:cubicBezTo>
                    <a:close/>
                    <a:moveTo>
                      <a:pt x="11" y="33"/>
                    </a:move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6" name="Freeform 15">
                <a:extLst>
                  <a:ext uri="{FF2B5EF4-FFF2-40B4-BE49-F238E27FC236}">
                    <a16:creationId xmlns:a16="http://schemas.microsoft.com/office/drawing/2014/main" id="{E4B200E8-589E-49E8-BF4F-5177D91563E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03513" y="1550988"/>
                <a:ext cx="120650" cy="122238"/>
              </a:xfrm>
              <a:custGeom>
                <a:avLst/>
                <a:gdLst>
                  <a:gd name="T0" fmla="*/ 39 w 44"/>
                  <a:gd name="T1" fmla="*/ 44 h 44"/>
                  <a:gd name="T2" fmla="*/ 6 w 44"/>
                  <a:gd name="T3" fmla="*/ 44 h 44"/>
                  <a:gd name="T4" fmla="*/ 0 w 44"/>
                  <a:gd name="T5" fmla="*/ 39 h 44"/>
                  <a:gd name="T6" fmla="*/ 0 w 44"/>
                  <a:gd name="T7" fmla="*/ 6 h 44"/>
                  <a:gd name="T8" fmla="*/ 6 w 44"/>
                  <a:gd name="T9" fmla="*/ 0 h 44"/>
                  <a:gd name="T10" fmla="*/ 39 w 44"/>
                  <a:gd name="T11" fmla="*/ 0 h 44"/>
                  <a:gd name="T12" fmla="*/ 44 w 44"/>
                  <a:gd name="T13" fmla="*/ 6 h 44"/>
                  <a:gd name="T14" fmla="*/ 44 w 44"/>
                  <a:gd name="T15" fmla="*/ 39 h 44"/>
                  <a:gd name="T16" fmla="*/ 39 w 44"/>
                  <a:gd name="T17" fmla="*/ 44 h 44"/>
                  <a:gd name="T18" fmla="*/ 11 w 44"/>
                  <a:gd name="T19" fmla="*/ 33 h 44"/>
                  <a:gd name="T20" fmla="*/ 33 w 44"/>
                  <a:gd name="T21" fmla="*/ 33 h 44"/>
                  <a:gd name="T22" fmla="*/ 33 w 44"/>
                  <a:gd name="T23" fmla="*/ 11 h 44"/>
                  <a:gd name="T24" fmla="*/ 11 w 44"/>
                  <a:gd name="T25" fmla="*/ 11 h 44"/>
                  <a:gd name="T26" fmla="*/ 11 w 44"/>
                  <a:gd name="T27" fmla="*/ 3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4">
                    <a:moveTo>
                      <a:pt x="39" y="44"/>
                    </a:moveTo>
                    <a:cubicBezTo>
                      <a:pt x="6" y="44"/>
                      <a:pt x="6" y="44"/>
                      <a:pt x="6" y="44"/>
                    </a:cubicBez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2" y="0"/>
                      <a:pt x="44" y="3"/>
                      <a:pt x="44" y="6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42"/>
                      <a:pt x="42" y="44"/>
                      <a:pt x="39" y="44"/>
                    </a:cubicBezTo>
                    <a:close/>
                    <a:moveTo>
                      <a:pt x="11" y="33"/>
                    </a:move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7" name="Freeform 16">
                <a:extLst>
                  <a:ext uri="{FF2B5EF4-FFF2-40B4-BE49-F238E27FC236}">
                    <a16:creationId xmlns:a16="http://schemas.microsoft.com/office/drawing/2014/main" id="{04A2C476-4B85-4A1B-8D3D-68461348074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20950" y="1733551"/>
                <a:ext cx="120650" cy="122238"/>
              </a:xfrm>
              <a:custGeom>
                <a:avLst/>
                <a:gdLst>
                  <a:gd name="T0" fmla="*/ 39 w 44"/>
                  <a:gd name="T1" fmla="*/ 44 h 44"/>
                  <a:gd name="T2" fmla="*/ 6 w 44"/>
                  <a:gd name="T3" fmla="*/ 44 h 44"/>
                  <a:gd name="T4" fmla="*/ 0 w 44"/>
                  <a:gd name="T5" fmla="*/ 39 h 44"/>
                  <a:gd name="T6" fmla="*/ 0 w 44"/>
                  <a:gd name="T7" fmla="*/ 6 h 44"/>
                  <a:gd name="T8" fmla="*/ 6 w 44"/>
                  <a:gd name="T9" fmla="*/ 0 h 44"/>
                  <a:gd name="T10" fmla="*/ 39 w 44"/>
                  <a:gd name="T11" fmla="*/ 0 h 44"/>
                  <a:gd name="T12" fmla="*/ 44 w 44"/>
                  <a:gd name="T13" fmla="*/ 6 h 44"/>
                  <a:gd name="T14" fmla="*/ 44 w 44"/>
                  <a:gd name="T15" fmla="*/ 39 h 44"/>
                  <a:gd name="T16" fmla="*/ 39 w 44"/>
                  <a:gd name="T17" fmla="*/ 44 h 44"/>
                  <a:gd name="T18" fmla="*/ 11 w 44"/>
                  <a:gd name="T19" fmla="*/ 33 h 44"/>
                  <a:gd name="T20" fmla="*/ 33 w 44"/>
                  <a:gd name="T21" fmla="*/ 33 h 44"/>
                  <a:gd name="T22" fmla="*/ 33 w 44"/>
                  <a:gd name="T23" fmla="*/ 11 h 44"/>
                  <a:gd name="T24" fmla="*/ 11 w 44"/>
                  <a:gd name="T25" fmla="*/ 11 h 44"/>
                  <a:gd name="T26" fmla="*/ 11 w 44"/>
                  <a:gd name="T27" fmla="*/ 3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4">
                    <a:moveTo>
                      <a:pt x="39" y="44"/>
                    </a:moveTo>
                    <a:cubicBezTo>
                      <a:pt x="6" y="44"/>
                      <a:pt x="6" y="44"/>
                      <a:pt x="6" y="44"/>
                    </a:cubicBez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2" y="0"/>
                      <a:pt x="44" y="3"/>
                      <a:pt x="44" y="6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42"/>
                      <a:pt x="42" y="44"/>
                      <a:pt x="39" y="44"/>
                    </a:cubicBezTo>
                    <a:close/>
                    <a:moveTo>
                      <a:pt x="11" y="33"/>
                    </a:move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8" name="Freeform 17">
                <a:extLst>
                  <a:ext uri="{FF2B5EF4-FFF2-40B4-BE49-F238E27FC236}">
                    <a16:creationId xmlns:a16="http://schemas.microsoft.com/office/drawing/2014/main" id="{13184514-B6EE-4A2F-B353-14159BCE251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84488" y="1733551"/>
                <a:ext cx="120650" cy="122238"/>
              </a:xfrm>
              <a:custGeom>
                <a:avLst/>
                <a:gdLst>
                  <a:gd name="T0" fmla="*/ 39 w 44"/>
                  <a:gd name="T1" fmla="*/ 44 h 44"/>
                  <a:gd name="T2" fmla="*/ 6 w 44"/>
                  <a:gd name="T3" fmla="*/ 44 h 44"/>
                  <a:gd name="T4" fmla="*/ 0 w 44"/>
                  <a:gd name="T5" fmla="*/ 39 h 44"/>
                  <a:gd name="T6" fmla="*/ 0 w 44"/>
                  <a:gd name="T7" fmla="*/ 6 h 44"/>
                  <a:gd name="T8" fmla="*/ 6 w 44"/>
                  <a:gd name="T9" fmla="*/ 0 h 44"/>
                  <a:gd name="T10" fmla="*/ 39 w 44"/>
                  <a:gd name="T11" fmla="*/ 0 h 44"/>
                  <a:gd name="T12" fmla="*/ 44 w 44"/>
                  <a:gd name="T13" fmla="*/ 6 h 44"/>
                  <a:gd name="T14" fmla="*/ 44 w 44"/>
                  <a:gd name="T15" fmla="*/ 39 h 44"/>
                  <a:gd name="T16" fmla="*/ 39 w 44"/>
                  <a:gd name="T17" fmla="*/ 44 h 44"/>
                  <a:gd name="T18" fmla="*/ 11 w 44"/>
                  <a:gd name="T19" fmla="*/ 33 h 44"/>
                  <a:gd name="T20" fmla="*/ 33 w 44"/>
                  <a:gd name="T21" fmla="*/ 33 h 44"/>
                  <a:gd name="T22" fmla="*/ 33 w 44"/>
                  <a:gd name="T23" fmla="*/ 11 h 44"/>
                  <a:gd name="T24" fmla="*/ 11 w 44"/>
                  <a:gd name="T25" fmla="*/ 11 h 44"/>
                  <a:gd name="T26" fmla="*/ 11 w 44"/>
                  <a:gd name="T27" fmla="*/ 3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4">
                    <a:moveTo>
                      <a:pt x="39" y="44"/>
                    </a:moveTo>
                    <a:cubicBezTo>
                      <a:pt x="6" y="44"/>
                      <a:pt x="6" y="44"/>
                      <a:pt x="6" y="44"/>
                    </a:cubicBez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2" y="0"/>
                      <a:pt x="44" y="3"/>
                      <a:pt x="44" y="6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42"/>
                      <a:pt x="42" y="44"/>
                      <a:pt x="39" y="44"/>
                    </a:cubicBezTo>
                    <a:close/>
                    <a:moveTo>
                      <a:pt x="11" y="33"/>
                    </a:move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9" name="Freeform 18">
                <a:extLst>
                  <a:ext uri="{FF2B5EF4-FFF2-40B4-BE49-F238E27FC236}">
                    <a16:creationId xmlns:a16="http://schemas.microsoft.com/office/drawing/2014/main" id="{ACF68E4D-E717-4F27-950E-40100A003C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03513" y="1733551"/>
                <a:ext cx="120650" cy="122238"/>
              </a:xfrm>
              <a:custGeom>
                <a:avLst/>
                <a:gdLst>
                  <a:gd name="T0" fmla="*/ 39 w 44"/>
                  <a:gd name="T1" fmla="*/ 44 h 44"/>
                  <a:gd name="T2" fmla="*/ 6 w 44"/>
                  <a:gd name="T3" fmla="*/ 44 h 44"/>
                  <a:gd name="T4" fmla="*/ 0 w 44"/>
                  <a:gd name="T5" fmla="*/ 39 h 44"/>
                  <a:gd name="T6" fmla="*/ 0 w 44"/>
                  <a:gd name="T7" fmla="*/ 6 h 44"/>
                  <a:gd name="T8" fmla="*/ 6 w 44"/>
                  <a:gd name="T9" fmla="*/ 0 h 44"/>
                  <a:gd name="T10" fmla="*/ 39 w 44"/>
                  <a:gd name="T11" fmla="*/ 0 h 44"/>
                  <a:gd name="T12" fmla="*/ 44 w 44"/>
                  <a:gd name="T13" fmla="*/ 6 h 44"/>
                  <a:gd name="T14" fmla="*/ 44 w 44"/>
                  <a:gd name="T15" fmla="*/ 39 h 44"/>
                  <a:gd name="T16" fmla="*/ 39 w 44"/>
                  <a:gd name="T17" fmla="*/ 44 h 44"/>
                  <a:gd name="T18" fmla="*/ 11 w 44"/>
                  <a:gd name="T19" fmla="*/ 33 h 44"/>
                  <a:gd name="T20" fmla="*/ 33 w 44"/>
                  <a:gd name="T21" fmla="*/ 33 h 44"/>
                  <a:gd name="T22" fmla="*/ 33 w 44"/>
                  <a:gd name="T23" fmla="*/ 11 h 44"/>
                  <a:gd name="T24" fmla="*/ 11 w 44"/>
                  <a:gd name="T25" fmla="*/ 11 h 44"/>
                  <a:gd name="T26" fmla="*/ 11 w 44"/>
                  <a:gd name="T27" fmla="*/ 3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4">
                    <a:moveTo>
                      <a:pt x="39" y="44"/>
                    </a:moveTo>
                    <a:cubicBezTo>
                      <a:pt x="6" y="44"/>
                      <a:pt x="6" y="44"/>
                      <a:pt x="6" y="44"/>
                    </a:cubicBez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2" y="0"/>
                      <a:pt x="44" y="3"/>
                      <a:pt x="44" y="6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42"/>
                      <a:pt x="42" y="44"/>
                      <a:pt x="39" y="44"/>
                    </a:cubicBezTo>
                    <a:close/>
                    <a:moveTo>
                      <a:pt x="11" y="33"/>
                    </a:move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0" name="Freeform 19">
                <a:extLst>
                  <a:ext uri="{FF2B5EF4-FFF2-40B4-BE49-F238E27FC236}">
                    <a16:creationId xmlns:a16="http://schemas.microsoft.com/office/drawing/2014/main" id="{2229E9AA-F845-4567-B798-7529EC0B4E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0950" y="1277938"/>
                <a:ext cx="30163" cy="122238"/>
              </a:xfrm>
              <a:custGeom>
                <a:avLst/>
                <a:gdLst>
                  <a:gd name="T0" fmla="*/ 6 w 11"/>
                  <a:gd name="T1" fmla="*/ 44 h 44"/>
                  <a:gd name="T2" fmla="*/ 0 w 11"/>
                  <a:gd name="T3" fmla="*/ 39 h 44"/>
                  <a:gd name="T4" fmla="*/ 0 w 11"/>
                  <a:gd name="T5" fmla="*/ 6 h 44"/>
                  <a:gd name="T6" fmla="*/ 6 w 11"/>
                  <a:gd name="T7" fmla="*/ 0 h 44"/>
                  <a:gd name="T8" fmla="*/ 11 w 11"/>
                  <a:gd name="T9" fmla="*/ 6 h 44"/>
                  <a:gd name="T10" fmla="*/ 11 w 11"/>
                  <a:gd name="T11" fmla="*/ 39 h 44"/>
                  <a:gd name="T12" fmla="*/ 6 w 11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44">
                    <a:moveTo>
                      <a:pt x="6" y="44"/>
                    </a:move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" y="0"/>
                      <a:pt x="11" y="3"/>
                      <a:pt x="11" y="6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42"/>
                      <a:pt x="9" y="44"/>
                      <a:pt x="6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Freeform 20">
                <a:extLst>
                  <a:ext uri="{FF2B5EF4-FFF2-40B4-BE49-F238E27FC236}">
                    <a16:creationId xmlns:a16="http://schemas.microsoft.com/office/drawing/2014/main" id="{A24E9C1D-253C-4B62-A9E5-298DB6B9EC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4975" y="1277938"/>
                <a:ext cx="30163" cy="122238"/>
              </a:xfrm>
              <a:custGeom>
                <a:avLst/>
                <a:gdLst>
                  <a:gd name="T0" fmla="*/ 6 w 11"/>
                  <a:gd name="T1" fmla="*/ 44 h 44"/>
                  <a:gd name="T2" fmla="*/ 0 w 11"/>
                  <a:gd name="T3" fmla="*/ 39 h 44"/>
                  <a:gd name="T4" fmla="*/ 0 w 11"/>
                  <a:gd name="T5" fmla="*/ 6 h 44"/>
                  <a:gd name="T6" fmla="*/ 6 w 11"/>
                  <a:gd name="T7" fmla="*/ 0 h 44"/>
                  <a:gd name="T8" fmla="*/ 11 w 11"/>
                  <a:gd name="T9" fmla="*/ 6 h 44"/>
                  <a:gd name="T10" fmla="*/ 11 w 11"/>
                  <a:gd name="T11" fmla="*/ 39 h 44"/>
                  <a:gd name="T12" fmla="*/ 6 w 11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44">
                    <a:moveTo>
                      <a:pt x="6" y="44"/>
                    </a:move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" y="0"/>
                      <a:pt x="11" y="3"/>
                      <a:pt x="11" y="6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42"/>
                      <a:pt x="9" y="44"/>
                      <a:pt x="6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Freeform 21">
                <a:extLst>
                  <a:ext uri="{FF2B5EF4-FFF2-40B4-BE49-F238E27FC236}">
                    <a16:creationId xmlns:a16="http://schemas.microsoft.com/office/drawing/2014/main" id="{92462851-7161-4974-B788-F700EE5E96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4163" y="1277938"/>
                <a:ext cx="30163" cy="122238"/>
              </a:xfrm>
              <a:custGeom>
                <a:avLst/>
                <a:gdLst>
                  <a:gd name="T0" fmla="*/ 6 w 11"/>
                  <a:gd name="T1" fmla="*/ 44 h 44"/>
                  <a:gd name="T2" fmla="*/ 0 w 11"/>
                  <a:gd name="T3" fmla="*/ 39 h 44"/>
                  <a:gd name="T4" fmla="*/ 0 w 11"/>
                  <a:gd name="T5" fmla="*/ 6 h 44"/>
                  <a:gd name="T6" fmla="*/ 6 w 11"/>
                  <a:gd name="T7" fmla="*/ 0 h 44"/>
                  <a:gd name="T8" fmla="*/ 11 w 11"/>
                  <a:gd name="T9" fmla="*/ 6 h 44"/>
                  <a:gd name="T10" fmla="*/ 11 w 11"/>
                  <a:gd name="T11" fmla="*/ 39 h 44"/>
                  <a:gd name="T12" fmla="*/ 6 w 11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44">
                    <a:moveTo>
                      <a:pt x="6" y="44"/>
                    </a:move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" y="0"/>
                      <a:pt x="11" y="3"/>
                      <a:pt x="11" y="6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42"/>
                      <a:pt x="9" y="44"/>
                      <a:pt x="6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3" name="Freeform 22">
                <a:extLst>
                  <a:ext uri="{FF2B5EF4-FFF2-40B4-BE49-F238E27FC236}">
                    <a16:creationId xmlns:a16="http://schemas.microsoft.com/office/drawing/2014/main" id="{2F75CE0F-034F-4F51-B2AF-7F1F4A6C05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3350" y="1277938"/>
                <a:ext cx="30163" cy="122238"/>
              </a:xfrm>
              <a:custGeom>
                <a:avLst/>
                <a:gdLst>
                  <a:gd name="T0" fmla="*/ 6 w 11"/>
                  <a:gd name="T1" fmla="*/ 44 h 44"/>
                  <a:gd name="T2" fmla="*/ 0 w 11"/>
                  <a:gd name="T3" fmla="*/ 39 h 44"/>
                  <a:gd name="T4" fmla="*/ 0 w 11"/>
                  <a:gd name="T5" fmla="*/ 6 h 44"/>
                  <a:gd name="T6" fmla="*/ 6 w 11"/>
                  <a:gd name="T7" fmla="*/ 0 h 44"/>
                  <a:gd name="T8" fmla="*/ 11 w 11"/>
                  <a:gd name="T9" fmla="*/ 6 h 44"/>
                  <a:gd name="T10" fmla="*/ 11 w 11"/>
                  <a:gd name="T11" fmla="*/ 39 h 44"/>
                  <a:gd name="T12" fmla="*/ 6 w 11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44">
                    <a:moveTo>
                      <a:pt x="6" y="44"/>
                    </a:move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" y="0"/>
                      <a:pt x="11" y="3"/>
                      <a:pt x="11" y="6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42"/>
                      <a:pt x="9" y="44"/>
                      <a:pt x="6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CEA23FE-EDF2-4E16-A891-2284AA2BB0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786" y="1904956"/>
            <a:ext cx="2090854" cy="2743200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Magazine Archives from EBSCO: </a:t>
            </a:r>
            <a:r>
              <a:rPr lang="en-US" dirty="0">
                <a:solidFill>
                  <a:schemeClr val="accent2"/>
                </a:solidFill>
              </a:rPr>
              <a:t>Multiple Disciplines</a:t>
            </a:r>
          </a:p>
        </p:txBody>
      </p:sp>
      <p:grpSp>
        <p:nvGrpSpPr>
          <p:cNvPr id="93" name="Group 92"/>
          <p:cNvGrpSpPr/>
          <p:nvPr/>
        </p:nvGrpSpPr>
        <p:grpSpPr>
          <a:xfrm>
            <a:off x="6993078" y="4411420"/>
            <a:ext cx="1786556" cy="462393"/>
            <a:chOff x="8138078" y="5593490"/>
            <a:chExt cx="2382075" cy="616524"/>
          </a:xfrm>
        </p:grpSpPr>
        <p:sp>
          <p:nvSpPr>
            <p:cNvPr id="94" name="Rectangle 93"/>
            <p:cNvSpPr/>
            <p:nvPr/>
          </p:nvSpPr>
          <p:spPr>
            <a:xfrm>
              <a:off x="8138078" y="5593490"/>
              <a:ext cx="2382075" cy="6165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137160" rtlCol="0" anchor="ctr"/>
            <a:lstStyle/>
            <a:p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1905 - 2015</a:t>
              </a: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8272751" y="5724820"/>
              <a:ext cx="363831" cy="334439"/>
              <a:chOff x="2400300" y="1277938"/>
              <a:chExt cx="727075" cy="668338"/>
            </a:xfrm>
            <a:solidFill>
              <a:schemeClr val="bg1"/>
            </a:solidFill>
          </p:grpSpPr>
          <p:sp>
            <p:nvSpPr>
              <p:cNvPr id="96" name="Freeform 11"/>
              <p:cNvSpPr>
                <a:spLocks noEditPoints="1"/>
              </p:cNvSpPr>
              <p:nvPr/>
            </p:nvSpPr>
            <p:spPr bwMode="auto">
              <a:xfrm>
                <a:off x="2400300" y="1338263"/>
                <a:ext cx="727075" cy="608013"/>
              </a:xfrm>
              <a:custGeom>
                <a:avLst/>
                <a:gdLst>
                  <a:gd name="T0" fmla="*/ 259 w 264"/>
                  <a:gd name="T1" fmla="*/ 220 h 220"/>
                  <a:gd name="T2" fmla="*/ 6 w 264"/>
                  <a:gd name="T3" fmla="*/ 220 h 220"/>
                  <a:gd name="T4" fmla="*/ 0 w 264"/>
                  <a:gd name="T5" fmla="*/ 215 h 220"/>
                  <a:gd name="T6" fmla="*/ 0 w 264"/>
                  <a:gd name="T7" fmla="*/ 6 h 220"/>
                  <a:gd name="T8" fmla="*/ 6 w 264"/>
                  <a:gd name="T9" fmla="*/ 0 h 220"/>
                  <a:gd name="T10" fmla="*/ 259 w 264"/>
                  <a:gd name="T11" fmla="*/ 0 h 220"/>
                  <a:gd name="T12" fmla="*/ 264 w 264"/>
                  <a:gd name="T13" fmla="*/ 6 h 220"/>
                  <a:gd name="T14" fmla="*/ 264 w 264"/>
                  <a:gd name="T15" fmla="*/ 215 h 220"/>
                  <a:gd name="T16" fmla="*/ 259 w 264"/>
                  <a:gd name="T17" fmla="*/ 220 h 220"/>
                  <a:gd name="T18" fmla="*/ 11 w 264"/>
                  <a:gd name="T19" fmla="*/ 209 h 220"/>
                  <a:gd name="T20" fmla="*/ 253 w 264"/>
                  <a:gd name="T21" fmla="*/ 209 h 220"/>
                  <a:gd name="T22" fmla="*/ 253 w 264"/>
                  <a:gd name="T23" fmla="*/ 11 h 220"/>
                  <a:gd name="T24" fmla="*/ 11 w 264"/>
                  <a:gd name="T25" fmla="*/ 11 h 220"/>
                  <a:gd name="T26" fmla="*/ 11 w 264"/>
                  <a:gd name="T27" fmla="*/ 209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64" h="220">
                    <a:moveTo>
                      <a:pt x="259" y="220"/>
                    </a:moveTo>
                    <a:cubicBezTo>
                      <a:pt x="6" y="220"/>
                      <a:pt x="6" y="220"/>
                      <a:pt x="6" y="220"/>
                    </a:cubicBezTo>
                    <a:cubicBezTo>
                      <a:pt x="3" y="220"/>
                      <a:pt x="0" y="218"/>
                      <a:pt x="0" y="21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259" y="0"/>
                      <a:pt x="259" y="0"/>
                      <a:pt x="259" y="0"/>
                    </a:cubicBezTo>
                    <a:cubicBezTo>
                      <a:pt x="262" y="0"/>
                      <a:pt x="264" y="3"/>
                      <a:pt x="264" y="6"/>
                    </a:cubicBezTo>
                    <a:cubicBezTo>
                      <a:pt x="264" y="215"/>
                      <a:pt x="264" y="215"/>
                      <a:pt x="264" y="215"/>
                    </a:cubicBezTo>
                    <a:cubicBezTo>
                      <a:pt x="264" y="218"/>
                      <a:pt x="262" y="220"/>
                      <a:pt x="259" y="220"/>
                    </a:cubicBezTo>
                    <a:close/>
                    <a:moveTo>
                      <a:pt x="11" y="209"/>
                    </a:moveTo>
                    <a:cubicBezTo>
                      <a:pt x="253" y="209"/>
                      <a:pt x="253" y="209"/>
                      <a:pt x="253" y="209"/>
                    </a:cubicBezTo>
                    <a:cubicBezTo>
                      <a:pt x="253" y="11"/>
                      <a:pt x="253" y="11"/>
                      <a:pt x="25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20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" name="Freeform 12"/>
              <p:cNvSpPr>
                <a:spLocks/>
              </p:cNvSpPr>
              <p:nvPr/>
            </p:nvSpPr>
            <p:spPr bwMode="auto">
              <a:xfrm>
                <a:off x="2400300" y="1460501"/>
                <a:ext cx="727075" cy="30163"/>
              </a:xfrm>
              <a:custGeom>
                <a:avLst/>
                <a:gdLst>
                  <a:gd name="T0" fmla="*/ 259 w 264"/>
                  <a:gd name="T1" fmla="*/ 11 h 11"/>
                  <a:gd name="T2" fmla="*/ 6 w 264"/>
                  <a:gd name="T3" fmla="*/ 11 h 11"/>
                  <a:gd name="T4" fmla="*/ 0 w 264"/>
                  <a:gd name="T5" fmla="*/ 6 h 11"/>
                  <a:gd name="T6" fmla="*/ 6 w 264"/>
                  <a:gd name="T7" fmla="*/ 0 h 11"/>
                  <a:gd name="T8" fmla="*/ 259 w 264"/>
                  <a:gd name="T9" fmla="*/ 0 h 11"/>
                  <a:gd name="T10" fmla="*/ 264 w 264"/>
                  <a:gd name="T11" fmla="*/ 6 h 11"/>
                  <a:gd name="T12" fmla="*/ 259 w 264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4" h="11">
                    <a:moveTo>
                      <a:pt x="259" y="11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3" y="11"/>
                      <a:pt x="0" y="9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259" y="0"/>
                      <a:pt x="259" y="0"/>
                      <a:pt x="259" y="0"/>
                    </a:cubicBezTo>
                    <a:cubicBezTo>
                      <a:pt x="262" y="0"/>
                      <a:pt x="264" y="3"/>
                      <a:pt x="264" y="6"/>
                    </a:cubicBezTo>
                    <a:cubicBezTo>
                      <a:pt x="264" y="9"/>
                      <a:pt x="262" y="11"/>
                      <a:pt x="259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8" name="Freeform 13"/>
              <p:cNvSpPr>
                <a:spLocks noEditPoints="1"/>
              </p:cNvSpPr>
              <p:nvPr/>
            </p:nvSpPr>
            <p:spPr bwMode="auto">
              <a:xfrm>
                <a:off x="2520950" y="1550988"/>
                <a:ext cx="120650" cy="122238"/>
              </a:xfrm>
              <a:custGeom>
                <a:avLst/>
                <a:gdLst>
                  <a:gd name="T0" fmla="*/ 39 w 44"/>
                  <a:gd name="T1" fmla="*/ 44 h 44"/>
                  <a:gd name="T2" fmla="*/ 6 w 44"/>
                  <a:gd name="T3" fmla="*/ 44 h 44"/>
                  <a:gd name="T4" fmla="*/ 0 w 44"/>
                  <a:gd name="T5" fmla="*/ 39 h 44"/>
                  <a:gd name="T6" fmla="*/ 0 w 44"/>
                  <a:gd name="T7" fmla="*/ 6 h 44"/>
                  <a:gd name="T8" fmla="*/ 6 w 44"/>
                  <a:gd name="T9" fmla="*/ 0 h 44"/>
                  <a:gd name="T10" fmla="*/ 39 w 44"/>
                  <a:gd name="T11" fmla="*/ 0 h 44"/>
                  <a:gd name="T12" fmla="*/ 44 w 44"/>
                  <a:gd name="T13" fmla="*/ 6 h 44"/>
                  <a:gd name="T14" fmla="*/ 44 w 44"/>
                  <a:gd name="T15" fmla="*/ 39 h 44"/>
                  <a:gd name="T16" fmla="*/ 39 w 44"/>
                  <a:gd name="T17" fmla="*/ 44 h 44"/>
                  <a:gd name="T18" fmla="*/ 11 w 44"/>
                  <a:gd name="T19" fmla="*/ 33 h 44"/>
                  <a:gd name="T20" fmla="*/ 33 w 44"/>
                  <a:gd name="T21" fmla="*/ 33 h 44"/>
                  <a:gd name="T22" fmla="*/ 33 w 44"/>
                  <a:gd name="T23" fmla="*/ 11 h 44"/>
                  <a:gd name="T24" fmla="*/ 11 w 44"/>
                  <a:gd name="T25" fmla="*/ 11 h 44"/>
                  <a:gd name="T26" fmla="*/ 11 w 44"/>
                  <a:gd name="T27" fmla="*/ 3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4">
                    <a:moveTo>
                      <a:pt x="39" y="44"/>
                    </a:moveTo>
                    <a:cubicBezTo>
                      <a:pt x="6" y="44"/>
                      <a:pt x="6" y="44"/>
                      <a:pt x="6" y="44"/>
                    </a:cubicBez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2" y="0"/>
                      <a:pt x="44" y="3"/>
                      <a:pt x="44" y="6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42"/>
                      <a:pt x="42" y="44"/>
                      <a:pt x="39" y="44"/>
                    </a:cubicBezTo>
                    <a:close/>
                    <a:moveTo>
                      <a:pt x="11" y="33"/>
                    </a:move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9" name="Freeform 14"/>
              <p:cNvSpPr>
                <a:spLocks noEditPoints="1"/>
              </p:cNvSpPr>
              <p:nvPr/>
            </p:nvSpPr>
            <p:spPr bwMode="auto">
              <a:xfrm>
                <a:off x="2884488" y="1550988"/>
                <a:ext cx="120650" cy="122238"/>
              </a:xfrm>
              <a:custGeom>
                <a:avLst/>
                <a:gdLst>
                  <a:gd name="T0" fmla="*/ 39 w 44"/>
                  <a:gd name="T1" fmla="*/ 44 h 44"/>
                  <a:gd name="T2" fmla="*/ 6 w 44"/>
                  <a:gd name="T3" fmla="*/ 44 h 44"/>
                  <a:gd name="T4" fmla="*/ 0 w 44"/>
                  <a:gd name="T5" fmla="*/ 39 h 44"/>
                  <a:gd name="T6" fmla="*/ 0 w 44"/>
                  <a:gd name="T7" fmla="*/ 6 h 44"/>
                  <a:gd name="T8" fmla="*/ 6 w 44"/>
                  <a:gd name="T9" fmla="*/ 0 h 44"/>
                  <a:gd name="T10" fmla="*/ 39 w 44"/>
                  <a:gd name="T11" fmla="*/ 0 h 44"/>
                  <a:gd name="T12" fmla="*/ 44 w 44"/>
                  <a:gd name="T13" fmla="*/ 6 h 44"/>
                  <a:gd name="T14" fmla="*/ 44 w 44"/>
                  <a:gd name="T15" fmla="*/ 39 h 44"/>
                  <a:gd name="T16" fmla="*/ 39 w 44"/>
                  <a:gd name="T17" fmla="*/ 44 h 44"/>
                  <a:gd name="T18" fmla="*/ 11 w 44"/>
                  <a:gd name="T19" fmla="*/ 33 h 44"/>
                  <a:gd name="T20" fmla="*/ 33 w 44"/>
                  <a:gd name="T21" fmla="*/ 33 h 44"/>
                  <a:gd name="T22" fmla="*/ 33 w 44"/>
                  <a:gd name="T23" fmla="*/ 11 h 44"/>
                  <a:gd name="T24" fmla="*/ 11 w 44"/>
                  <a:gd name="T25" fmla="*/ 11 h 44"/>
                  <a:gd name="T26" fmla="*/ 11 w 44"/>
                  <a:gd name="T27" fmla="*/ 3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4">
                    <a:moveTo>
                      <a:pt x="39" y="44"/>
                    </a:moveTo>
                    <a:cubicBezTo>
                      <a:pt x="6" y="44"/>
                      <a:pt x="6" y="44"/>
                      <a:pt x="6" y="44"/>
                    </a:cubicBez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2" y="0"/>
                      <a:pt x="44" y="3"/>
                      <a:pt x="44" y="6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42"/>
                      <a:pt x="42" y="44"/>
                      <a:pt x="39" y="44"/>
                    </a:cubicBezTo>
                    <a:close/>
                    <a:moveTo>
                      <a:pt x="11" y="33"/>
                    </a:move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" name="Freeform 15"/>
              <p:cNvSpPr>
                <a:spLocks noEditPoints="1"/>
              </p:cNvSpPr>
              <p:nvPr/>
            </p:nvSpPr>
            <p:spPr bwMode="auto">
              <a:xfrm>
                <a:off x="2703513" y="1550988"/>
                <a:ext cx="120650" cy="122238"/>
              </a:xfrm>
              <a:custGeom>
                <a:avLst/>
                <a:gdLst>
                  <a:gd name="T0" fmla="*/ 39 w 44"/>
                  <a:gd name="T1" fmla="*/ 44 h 44"/>
                  <a:gd name="T2" fmla="*/ 6 w 44"/>
                  <a:gd name="T3" fmla="*/ 44 h 44"/>
                  <a:gd name="T4" fmla="*/ 0 w 44"/>
                  <a:gd name="T5" fmla="*/ 39 h 44"/>
                  <a:gd name="T6" fmla="*/ 0 w 44"/>
                  <a:gd name="T7" fmla="*/ 6 h 44"/>
                  <a:gd name="T8" fmla="*/ 6 w 44"/>
                  <a:gd name="T9" fmla="*/ 0 h 44"/>
                  <a:gd name="T10" fmla="*/ 39 w 44"/>
                  <a:gd name="T11" fmla="*/ 0 h 44"/>
                  <a:gd name="T12" fmla="*/ 44 w 44"/>
                  <a:gd name="T13" fmla="*/ 6 h 44"/>
                  <a:gd name="T14" fmla="*/ 44 w 44"/>
                  <a:gd name="T15" fmla="*/ 39 h 44"/>
                  <a:gd name="T16" fmla="*/ 39 w 44"/>
                  <a:gd name="T17" fmla="*/ 44 h 44"/>
                  <a:gd name="T18" fmla="*/ 11 w 44"/>
                  <a:gd name="T19" fmla="*/ 33 h 44"/>
                  <a:gd name="T20" fmla="*/ 33 w 44"/>
                  <a:gd name="T21" fmla="*/ 33 h 44"/>
                  <a:gd name="T22" fmla="*/ 33 w 44"/>
                  <a:gd name="T23" fmla="*/ 11 h 44"/>
                  <a:gd name="T24" fmla="*/ 11 w 44"/>
                  <a:gd name="T25" fmla="*/ 11 h 44"/>
                  <a:gd name="T26" fmla="*/ 11 w 44"/>
                  <a:gd name="T27" fmla="*/ 3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4">
                    <a:moveTo>
                      <a:pt x="39" y="44"/>
                    </a:moveTo>
                    <a:cubicBezTo>
                      <a:pt x="6" y="44"/>
                      <a:pt x="6" y="44"/>
                      <a:pt x="6" y="44"/>
                    </a:cubicBez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2" y="0"/>
                      <a:pt x="44" y="3"/>
                      <a:pt x="44" y="6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42"/>
                      <a:pt x="42" y="44"/>
                      <a:pt x="39" y="44"/>
                    </a:cubicBezTo>
                    <a:close/>
                    <a:moveTo>
                      <a:pt x="11" y="33"/>
                    </a:move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1" name="Freeform 16"/>
              <p:cNvSpPr>
                <a:spLocks noEditPoints="1"/>
              </p:cNvSpPr>
              <p:nvPr/>
            </p:nvSpPr>
            <p:spPr bwMode="auto">
              <a:xfrm>
                <a:off x="2520950" y="1733551"/>
                <a:ext cx="120650" cy="122238"/>
              </a:xfrm>
              <a:custGeom>
                <a:avLst/>
                <a:gdLst>
                  <a:gd name="T0" fmla="*/ 39 w 44"/>
                  <a:gd name="T1" fmla="*/ 44 h 44"/>
                  <a:gd name="T2" fmla="*/ 6 w 44"/>
                  <a:gd name="T3" fmla="*/ 44 h 44"/>
                  <a:gd name="T4" fmla="*/ 0 w 44"/>
                  <a:gd name="T5" fmla="*/ 39 h 44"/>
                  <a:gd name="T6" fmla="*/ 0 w 44"/>
                  <a:gd name="T7" fmla="*/ 6 h 44"/>
                  <a:gd name="T8" fmla="*/ 6 w 44"/>
                  <a:gd name="T9" fmla="*/ 0 h 44"/>
                  <a:gd name="T10" fmla="*/ 39 w 44"/>
                  <a:gd name="T11" fmla="*/ 0 h 44"/>
                  <a:gd name="T12" fmla="*/ 44 w 44"/>
                  <a:gd name="T13" fmla="*/ 6 h 44"/>
                  <a:gd name="T14" fmla="*/ 44 w 44"/>
                  <a:gd name="T15" fmla="*/ 39 h 44"/>
                  <a:gd name="T16" fmla="*/ 39 w 44"/>
                  <a:gd name="T17" fmla="*/ 44 h 44"/>
                  <a:gd name="T18" fmla="*/ 11 w 44"/>
                  <a:gd name="T19" fmla="*/ 33 h 44"/>
                  <a:gd name="T20" fmla="*/ 33 w 44"/>
                  <a:gd name="T21" fmla="*/ 33 h 44"/>
                  <a:gd name="T22" fmla="*/ 33 w 44"/>
                  <a:gd name="T23" fmla="*/ 11 h 44"/>
                  <a:gd name="T24" fmla="*/ 11 w 44"/>
                  <a:gd name="T25" fmla="*/ 11 h 44"/>
                  <a:gd name="T26" fmla="*/ 11 w 44"/>
                  <a:gd name="T27" fmla="*/ 3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4">
                    <a:moveTo>
                      <a:pt x="39" y="44"/>
                    </a:moveTo>
                    <a:cubicBezTo>
                      <a:pt x="6" y="44"/>
                      <a:pt x="6" y="44"/>
                      <a:pt x="6" y="44"/>
                    </a:cubicBez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2" y="0"/>
                      <a:pt x="44" y="3"/>
                      <a:pt x="44" y="6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42"/>
                      <a:pt x="42" y="44"/>
                      <a:pt x="39" y="44"/>
                    </a:cubicBezTo>
                    <a:close/>
                    <a:moveTo>
                      <a:pt x="11" y="33"/>
                    </a:move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" name="Freeform 17"/>
              <p:cNvSpPr>
                <a:spLocks noEditPoints="1"/>
              </p:cNvSpPr>
              <p:nvPr/>
            </p:nvSpPr>
            <p:spPr bwMode="auto">
              <a:xfrm>
                <a:off x="2884488" y="1733551"/>
                <a:ext cx="120650" cy="122238"/>
              </a:xfrm>
              <a:custGeom>
                <a:avLst/>
                <a:gdLst>
                  <a:gd name="T0" fmla="*/ 39 w 44"/>
                  <a:gd name="T1" fmla="*/ 44 h 44"/>
                  <a:gd name="T2" fmla="*/ 6 w 44"/>
                  <a:gd name="T3" fmla="*/ 44 h 44"/>
                  <a:gd name="T4" fmla="*/ 0 w 44"/>
                  <a:gd name="T5" fmla="*/ 39 h 44"/>
                  <a:gd name="T6" fmla="*/ 0 w 44"/>
                  <a:gd name="T7" fmla="*/ 6 h 44"/>
                  <a:gd name="T8" fmla="*/ 6 w 44"/>
                  <a:gd name="T9" fmla="*/ 0 h 44"/>
                  <a:gd name="T10" fmla="*/ 39 w 44"/>
                  <a:gd name="T11" fmla="*/ 0 h 44"/>
                  <a:gd name="T12" fmla="*/ 44 w 44"/>
                  <a:gd name="T13" fmla="*/ 6 h 44"/>
                  <a:gd name="T14" fmla="*/ 44 w 44"/>
                  <a:gd name="T15" fmla="*/ 39 h 44"/>
                  <a:gd name="T16" fmla="*/ 39 w 44"/>
                  <a:gd name="T17" fmla="*/ 44 h 44"/>
                  <a:gd name="T18" fmla="*/ 11 w 44"/>
                  <a:gd name="T19" fmla="*/ 33 h 44"/>
                  <a:gd name="T20" fmla="*/ 33 w 44"/>
                  <a:gd name="T21" fmla="*/ 33 h 44"/>
                  <a:gd name="T22" fmla="*/ 33 w 44"/>
                  <a:gd name="T23" fmla="*/ 11 h 44"/>
                  <a:gd name="T24" fmla="*/ 11 w 44"/>
                  <a:gd name="T25" fmla="*/ 11 h 44"/>
                  <a:gd name="T26" fmla="*/ 11 w 44"/>
                  <a:gd name="T27" fmla="*/ 3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4">
                    <a:moveTo>
                      <a:pt x="39" y="44"/>
                    </a:moveTo>
                    <a:cubicBezTo>
                      <a:pt x="6" y="44"/>
                      <a:pt x="6" y="44"/>
                      <a:pt x="6" y="44"/>
                    </a:cubicBez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2" y="0"/>
                      <a:pt x="44" y="3"/>
                      <a:pt x="44" y="6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42"/>
                      <a:pt x="42" y="44"/>
                      <a:pt x="39" y="44"/>
                    </a:cubicBezTo>
                    <a:close/>
                    <a:moveTo>
                      <a:pt x="11" y="33"/>
                    </a:move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" name="Freeform 18"/>
              <p:cNvSpPr>
                <a:spLocks noEditPoints="1"/>
              </p:cNvSpPr>
              <p:nvPr/>
            </p:nvSpPr>
            <p:spPr bwMode="auto">
              <a:xfrm>
                <a:off x="2703513" y="1733551"/>
                <a:ext cx="120650" cy="122238"/>
              </a:xfrm>
              <a:custGeom>
                <a:avLst/>
                <a:gdLst>
                  <a:gd name="T0" fmla="*/ 39 w 44"/>
                  <a:gd name="T1" fmla="*/ 44 h 44"/>
                  <a:gd name="T2" fmla="*/ 6 w 44"/>
                  <a:gd name="T3" fmla="*/ 44 h 44"/>
                  <a:gd name="T4" fmla="*/ 0 w 44"/>
                  <a:gd name="T5" fmla="*/ 39 h 44"/>
                  <a:gd name="T6" fmla="*/ 0 w 44"/>
                  <a:gd name="T7" fmla="*/ 6 h 44"/>
                  <a:gd name="T8" fmla="*/ 6 w 44"/>
                  <a:gd name="T9" fmla="*/ 0 h 44"/>
                  <a:gd name="T10" fmla="*/ 39 w 44"/>
                  <a:gd name="T11" fmla="*/ 0 h 44"/>
                  <a:gd name="T12" fmla="*/ 44 w 44"/>
                  <a:gd name="T13" fmla="*/ 6 h 44"/>
                  <a:gd name="T14" fmla="*/ 44 w 44"/>
                  <a:gd name="T15" fmla="*/ 39 h 44"/>
                  <a:gd name="T16" fmla="*/ 39 w 44"/>
                  <a:gd name="T17" fmla="*/ 44 h 44"/>
                  <a:gd name="T18" fmla="*/ 11 w 44"/>
                  <a:gd name="T19" fmla="*/ 33 h 44"/>
                  <a:gd name="T20" fmla="*/ 33 w 44"/>
                  <a:gd name="T21" fmla="*/ 33 h 44"/>
                  <a:gd name="T22" fmla="*/ 33 w 44"/>
                  <a:gd name="T23" fmla="*/ 11 h 44"/>
                  <a:gd name="T24" fmla="*/ 11 w 44"/>
                  <a:gd name="T25" fmla="*/ 11 h 44"/>
                  <a:gd name="T26" fmla="*/ 11 w 44"/>
                  <a:gd name="T27" fmla="*/ 3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4">
                    <a:moveTo>
                      <a:pt x="39" y="44"/>
                    </a:moveTo>
                    <a:cubicBezTo>
                      <a:pt x="6" y="44"/>
                      <a:pt x="6" y="44"/>
                      <a:pt x="6" y="44"/>
                    </a:cubicBez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2" y="0"/>
                      <a:pt x="44" y="3"/>
                      <a:pt x="44" y="6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42"/>
                      <a:pt x="42" y="44"/>
                      <a:pt x="39" y="44"/>
                    </a:cubicBezTo>
                    <a:close/>
                    <a:moveTo>
                      <a:pt x="11" y="33"/>
                    </a:move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" name="Freeform 19"/>
              <p:cNvSpPr>
                <a:spLocks/>
              </p:cNvSpPr>
              <p:nvPr/>
            </p:nvSpPr>
            <p:spPr bwMode="auto">
              <a:xfrm>
                <a:off x="2520950" y="1277938"/>
                <a:ext cx="30163" cy="122238"/>
              </a:xfrm>
              <a:custGeom>
                <a:avLst/>
                <a:gdLst>
                  <a:gd name="T0" fmla="*/ 6 w 11"/>
                  <a:gd name="T1" fmla="*/ 44 h 44"/>
                  <a:gd name="T2" fmla="*/ 0 w 11"/>
                  <a:gd name="T3" fmla="*/ 39 h 44"/>
                  <a:gd name="T4" fmla="*/ 0 w 11"/>
                  <a:gd name="T5" fmla="*/ 6 h 44"/>
                  <a:gd name="T6" fmla="*/ 6 w 11"/>
                  <a:gd name="T7" fmla="*/ 0 h 44"/>
                  <a:gd name="T8" fmla="*/ 11 w 11"/>
                  <a:gd name="T9" fmla="*/ 6 h 44"/>
                  <a:gd name="T10" fmla="*/ 11 w 11"/>
                  <a:gd name="T11" fmla="*/ 39 h 44"/>
                  <a:gd name="T12" fmla="*/ 6 w 11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44">
                    <a:moveTo>
                      <a:pt x="6" y="44"/>
                    </a:move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" y="0"/>
                      <a:pt x="11" y="3"/>
                      <a:pt x="11" y="6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42"/>
                      <a:pt x="9" y="44"/>
                      <a:pt x="6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5" name="Freeform 20"/>
              <p:cNvSpPr>
                <a:spLocks/>
              </p:cNvSpPr>
              <p:nvPr/>
            </p:nvSpPr>
            <p:spPr bwMode="auto">
              <a:xfrm>
                <a:off x="2974975" y="1277938"/>
                <a:ext cx="30163" cy="122238"/>
              </a:xfrm>
              <a:custGeom>
                <a:avLst/>
                <a:gdLst>
                  <a:gd name="T0" fmla="*/ 6 w 11"/>
                  <a:gd name="T1" fmla="*/ 44 h 44"/>
                  <a:gd name="T2" fmla="*/ 0 w 11"/>
                  <a:gd name="T3" fmla="*/ 39 h 44"/>
                  <a:gd name="T4" fmla="*/ 0 w 11"/>
                  <a:gd name="T5" fmla="*/ 6 h 44"/>
                  <a:gd name="T6" fmla="*/ 6 w 11"/>
                  <a:gd name="T7" fmla="*/ 0 h 44"/>
                  <a:gd name="T8" fmla="*/ 11 w 11"/>
                  <a:gd name="T9" fmla="*/ 6 h 44"/>
                  <a:gd name="T10" fmla="*/ 11 w 11"/>
                  <a:gd name="T11" fmla="*/ 39 h 44"/>
                  <a:gd name="T12" fmla="*/ 6 w 11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44">
                    <a:moveTo>
                      <a:pt x="6" y="44"/>
                    </a:move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" y="0"/>
                      <a:pt x="11" y="3"/>
                      <a:pt x="11" y="6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42"/>
                      <a:pt x="9" y="44"/>
                      <a:pt x="6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6" name="Freeform 21"/>
              <p:cNvSpPr>
                <a:spLocks/>
              </p:cNvSpPr>
              <p:nvPr/>
            </p:nvSpPr>
            <p:spPr bwMode="auto">
              <a:xfrm>
                <a:off x="2824163" y="1277938"/>
                <a:ext cx="30163" cy="122238"/>
              </a:xfrm>
              <a:custGeom>
                <a:avLst/>
                <a:gdLst>
                  <a:gd name="T0" fmla="*/ 6 w 11"/>
                  <a:gd name="T1" fmla="*/ 44 h 44"/>
                  <a:gd name="T2" fmla="*/ 0 w 11"/>
                  <a:gd name="T3" fmla="*/ 39 h 44"/>
                  <a:gd name="T4" fmla="*/ 0 w 11"/>
                  <a:gd name="T5" fmla="*/ 6 h 44"/>
                  <a:gd name="T6" fmla="*/ 6 w 11"/>
                  <a:gd name="T7" fmla="*/ 0 h 44"/>
                  <a:gd name="T8" fmla="*/ 11 w 11"/>
                  <a:gd name="T9" fmla="*/ 6 h 44"/>
                  <a:gd name="T10" fmla="*/ 11 w 11"/>
                  <a:gd name="T11" fmla="*/ 39 h 44"/>
                  <a:gd name="T12" fmla="*/ 6 w 11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44">
                    <a:moveTo>
                      <a:pt x="6" y="44"/>
                    </a:move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" y="0"/>
                      <a:pt x="11" y="3"/>
                      <a:pt x="11" y="6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42"/>
                      <a:pt x="9" y="44"/>
                      <a:pt x="6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7" name="Freeform 22"/>
              <p:cNvSpPr>
                <a:spLocks/>
              </p:cNvSpPr>
              <p:nvPr/>
            </p:nvSpPr>
            <p:spPr bwMode="auto">
              <a:xfrm>
                <a:off x="2673350" y="1277938"/>
                <a:ext cx="30163" cy="122238"/>
              </a:xfrm>
              <a:custGeom>
                <a:avLst/>
                <a:gdLst>
                  <a:gd name="T0" fmla="*/ 6 w 11"/>
                  <a:gd name="T1" fmla="*/ 44 h 44"/>
                  <a:gd name="T2" fmla="*/ 0 w 11"/>
                  <a:gd name="T3" fmla="*/ 39 h 44"/>
                  <a:gd name="T4" fmla="*/ 0 w 11"/>
                  <a:gd name="T5" fmla="*/ 6 h 44"/>
                  <a:gd name="T6" fmla="*/ 6 w 11"/>
                  <a:gd name="T7" fmla="*/ 0 h 44"/>
                  <a:gd name="T8" fmla="*/ 11 w 11"/>
                  <a:gd name="T9" fmla="*/ 6 h 44"/>
                  <a:gd name="T10" fmla="*/ 11 w 11"/>
                  <a:gd name="T11" fmla="*/ 39 h 44"/>
                  <a:gd name="T12" fmla="*/ 6 w 11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44">
                    <a:moveTo>
                      <a:pt x="6" y="44"/>
                    </a:moveTo>
                    <a:cubicBezTo>
                      <a:pt x="3" y="44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" y="0"/>
                      <a:pt x="11" y="3"/>
                      <a:pt x="11" y="6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42"/>
                      <a:pt x="9" y="44"/>
                      <a:pt x="6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5060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4A3BC3-F118-40DD-95A0-5238CCB69E83}"/>
              </a:ext>
            </a:extLst>
          </p:cNvPr>
          <p:cNvSpPr/>
          <p:nvPr/>
        </p:nvSpPr>
        <p:spPr>
          <a:xfrm>
            <a:off x="1" y="857251"/>
            <a:ext cx="9144000" cy="49006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DDAF59F-CCE3-4B7D-A120-3D355F6B5D61}"/>
              </a:ext>
            </a:extLst>
          </p:cNvPr>
          <p:cNvSpPr/>
          <p:nvPr/>
        </p:nvSpPr>
        <p:spPr>
          <a:xfrm>
            <a:off x="1" y="857248"/>
            <a:ext cx="9144000" cy="29022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FE2280-13F0-4C54-9489-4AB2D160B1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7559" b="49556"/>
          <a:stretch/>
        </p:blipFill>
        <p:spPr>
          <a:xfrm>
            <a:off x="4065558" y="3733056"/>
            <a:ext cx="5078443" cy="2024861"/>
          </a:xfrm>
          <a:prstGeom prst="rect">
            <a:avLst/>
          </a:pr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1E80975-DE9A-4B74-8BA1-BE06FA8BF346}"/>
              </a:ext>
            </a:extLst>
          </p:cNvPr>
          <p:cNvSpPr/>
          <p:nvPr/>
        </p:nvSpPr>
        <p:spPr>
          <a:xfrm flipV="1">
            <a:off x="2935894" y="857249"/>
            <a:ext cx="3477128" cy="4900668"/>
          </a:xfrm>
          <a:custGeom>
            <a:avLst/>
            <a:gdLst>
              <a:gd name="connsiteX0" fmla="*/ 0 w 4636170"/>
              <a:gd name="connsiteY0" fmla="*/ 1 h 6534224"/>
              <a:gd name="connsiteX1" fmla="*/ 647570 w 4636170"/>
              <a:gd name="connsiteY1" fmla="*/ 1 h 6534224"/>
              <a:gd name="connsiteX2" fmla="*/ 647570 w 4636170"/>
              <a:gd name="connsiteY2" fmla="*/ 0 h 6534224"/>
              <a:gd name="connsiteX3" fmla="*/ 0 w 4636170"/>
              <a:gd name="connsiteY3" fmla="*/ 0 h 6534224"/>
              <a:gd name="connsiteX4" fmla="*/ 604213 w 4636170"/>
              <a:gd name="connsiteY4" fmla="*/ 6534224 h 6534224"/>
              <a:gd name="connsiteX5" fmla="*/ 1251783 w 4636170"/>
              <a:gd name="connsiteY5" fmla="*/ 6534224 h 6534224"/>
              <a:gd name="connsiteX6" fmla="*/ 4636170 w 4636170"/>
              <a:gd name="connsiteY6" fmla="*/ 1 h 6534224"/>
              <a:gd name="connsiteX7" fmla="*/ 3988600 w 4636170"/>
              <a:gd name="connsiteY7" fmla="*/ 1 h 6534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36170" h="6534224">
                <a:moveTo>
                  <a:pt x="0" y="1"/>
                </a:moveTo>
                <a:lnTo>
                  <a:pt x="647570" y="1"/>
                </a:lnTo>
                <a:lnTo>
                  <a:pt x="647570" y="0"/>
                </a:lnTo>
                <a:lnTo>
                  <a:pt x="0" y="0"/>
                </a:lnTo>
                <a:close/>
                <a:moveTo>
                  <a:pt x="604213" y="6534224"/>
                </a:moveTo>
                <a:lnTo>
                  <a:pt x="1251783" y="6534224"/>
                </a:lnTo>
                <a:lnTo>
                  <a:pt x="4636170" y="1"/>
                </a:lnTo>
                <a:lnTo>
                  <a:pt x="3988600" y="1"/>
                </a:lnTo>
                <a:close/>
              </a:path>
            </a:pathLst>
          </a:custGeom>
          <a:solidFill>
            <a:srgbClr val="001322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AA5E77EF-720E-4D82-9050-E87E087BBC28}"/>
              </a:ext>
            </a:extLst>
          </p:cNvPr>
          <p:cNvSpPr/>
          <p:nvPr/>
        </p:nvSpPr>
        <p:spPr>
          <a:xfrm flipV="1">
            <a:off x="1" y="857250"/>
            <a:ext cx="6072974" cy="4900667"/>
          </a:xfrm>
          <a:custGeom>
            <a:avLst/>
            <a:gdLst>
              <a:gd name="connsiteX0" fmla="*/ 0 w 8097298"/>
              <a:gd name="connsiteY0" fmla="*/ 6534223 h 6534223"/>
              <a:gd name="connsiteX1" fmla="*/ 4748068 w 8097298"/>
              <a:gd name="connsiteY1" fmla="*/ 6534223 h 6534223"/>
              <a:gd name="connsiteX2" fmla="*/ 8097298 w 8097298"/>
              <a:gd name="connsiteY2" fmla="*/ 0 h 6534223"/>
              <a:gd name="connsiteX3" fmla="*/ 0 w 8097298"/>
              <a:gd name="connsiteY3" fmla="*/ 0 h 6534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97298" h="6534223">
                <a:moveTo>
                  <a:pt x="0" y="6534223"/>
                </a:moveTo>
                <a:lnTo>
                  <a:pt x="4748068" y="6534223"/>
                </a:lnTo>
                <a:lnTo>
                  <a:pt x="809729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9887D9F-EA4D-4C48-91E4-38942DCB7E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1" r="4185" b="19087"/>
          <a:stretch>
            <a:fillRect/>
          </a:stretch>
        </p:blipFill>
        <p:spPr>
          <a:xfrm>
            <a:off x="23008" y="1596144"/>
            <a:ext cx="6079499" cy="4161773"/>
          </a:xfrm>
          <a:custGeom>
            <a:avLst/>
            <a:gdLst>
              <a:gd name="connsiteX0" fmla="*/ 0 w 8105998"/>
              <a:gd name="connsiteY0" fmla="*/ 0 h 5549031"/>
              <a:gd name="connsiteX1" fmla="*/ 5261746 w 8105998"/>
              <a:gd name="connsiteY1" fmla="*/ 0 h 5549031"/>
              <a:gd name="connsiteX2" fmla="*/ 8105998 w 8105998"/>
              <a:gd name="connsiteY2" fmla="*/ 5549031 h 5549031"/>
              <a:gd name="connsiteX3" fmla="*/ 0 w 8105998"/>
              <a:gd name="connsiteY3" fmla="*/ 5549031 h 5549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5998" h="5549031">
                <a:moveTo>
                  <a:pt x="0" y="0"/>
                </a:moveTo>
                <a:lnTo>
                  <a:pt x="5261746" y="0"/>
                </a:lnTo>
                <a:lnTo>
                  <a:pt x="8105998" y="5549031"/>
                </a:lnTo>
                <a:lnTo>
                  <a:pt x="0" y="554903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10A09-A1F6-48BE-AAAE-8AE09F26697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212056"/>
            <a:ext cx="7886700" cy="76795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Fill in the gaps from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4D24C18-E9A1-483F-9572-8C8E1DDA71F2}"/>
              </a:ext>
            </a:extLst>
          </p:cNvPr>
          <p:cNvSpPr/>
          <p:nvPr/>
        </p:nvSpPr>
        <p:spPr>
          <a:xfrm>
            <a:off x="0" y="857247"/>
            <a:ext cx="9144000" cy="11227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ONE TIME FEE - OWNERSHIP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0452F91-D336-475A-8537-887E3D472AC8}"/>
              </a:ext>
            </a:extLst>
          </p:cNvPr>
          <p:cNvGrpSpPr/>
          <p:nvPr/>
        </p:nvGrpSpPr>
        <p:grpSpPr>
          <a:xfrm>
            <a:off x="2980422" y="4223992"/>
            <a:ext cx="520304" cy="521494"/>
            <a:chOff x="5046663" y="3881438"/>
            <a:chExt cx="693738" cy="695325"/>
          </a:xfrm>
          <a:solidFill>
            <a:schemeClr val="accent6">
              <a:lumMod val="75000"/>
            </a:schemeClr>
          </a:solidFill>
        </p:grpSpPr>
        <p:sp>
          <p:nvSpPr>
            <p:cNvPr id="42" name="Freeform 56">
              <a:extLst>
                <a:ext uri="{FF2B5EF4-FFF2-40B4-BE49-F238E27FC236}">
                  <a16:creationId xmlns:a16="http://schemas.microsoft.com/office/drawing/2014/main" id="{64AE7659-1F4A-4AF1-B9B7-E7E002CC86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46663" y="3881438"/>
              <a:ext cx="693738" cy="695325"/>
            </a:xfrm>
            <a:custGeom>
              <a:avLst/>
              <a:gdLst>
                <a:gd name="T0" fmla="*/ 127 w 253"/>
                <a:gd name="T1" fmla="*/ 253 h 253"/>
                <a:gd name="T2" fmla="*/ 37 w 253"/>
                <a:gd name="T3" fmla="*/ 216 h 253"/>
                <a:gd name="T4" fmla="*/ 0 w 253"/>
                <a:gd name="T5" fmla="*/ 127 h 253"/>
                <a:gd name="T6" fmla="*/ 127 w 253"/>
                <a:gd name="T7" fmla="*/ 0 h 253"/>
                <a:gd name="T8" fmla="*/ 216 w 253"/>
                <a:gd name="T9" fmla="*/ 37 h 253"/>
                <a:gd name="T10" fmla="*/ 253 w 253"/>
                <a:gd name="T11" fmla="*/ 127 h 253"/>
                <a:gd name="T12" fmla="*/ 127 w 253"/>
                <a:gd name="T13" fmla="*/ 253 h 253"/>
                <a:gd name="T14" fmla="*/ 127 w 253"/>
                <a:gd name="T15" fmla="*/ 11 h 253"/>
                <a:gd name="T16" fmla="*/ 11 w 253"/>
                <a:gd name="T17" fmla="*/ 127 h 253"/>
                <a:gd name="T18" fmla="*/ 45 w 253"/>
                <a:gd name="T19" fmla="*/ 208 h 253"/>
                <a:gd name="T20" fmla="*/ 127 w 253"/>
                <a:gd name="T21" fmla="*/ 242 h 253"/>
                <a:gd name="T22" fmla="*/ 242 w 253"/>
                <a:gd name="T23" fmla="*/ 127 h 253"/>
                <a:gd name="T24" fmla="*/ 209 w 253"/>
                <a:gd name="T25" fmla="*/ 45 h 253"/>
                <a:gd name="T26" fmla="*/ 127 w 253"/>
                <a:gd name="T27" fmla="*/ 11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3" h="253">
                  <a:moveTo>
                    <a:pt x="127" y="253"/>
                  </a:moveTo>
                  <a:cubicBezTo>
                    <a:pt x="93" y="253"/>
                    <a:pt x="61" y="240"/>
                    <a:pt x="37" y="216"/>
                  </a:cubicBezTo>
                  <a:cubicBezTo>
                    <a:pt x="14" y="192"/>
                    <a:pt x="0" y="160"/>
                    <a:pt x="0" y="127"/>
                  </a:cubicBezTo>
                  <a:cubicBezTo>
                    <a:pt x="0" y="57"/>
                    <a:pt x="57" y="0"/>
                    <a:pt x="127" y="0"/>
                  </a:cubicBezTo>
                  <a:cubicBezTo>
                    <a:pt x="161" y="0"/>
                    <a:pt x="192" y="13"/>
                    <a:pt x="216" y="37"/>
                  </a:cubicBezTo>
                  <a:cubicBezTo>
                    <a:pt x="240" y="61"/>
                    <a:pt x="253" y="93"/>
                    <a:pt x="253" y="127"/>
                  </a:cubicBezTo>
                  <a:cubicBezTo>
                    <a:pt x="253" y="196"/>
                    <a:pt x="197" y="253"/>
                    <a:pt x="127" y="253"/>
                  </a:cubicBezTo>
                  <a:close/>
                  <a:moveTo>
                    <a:pt x="127" y="11"/>
                  </a:moveTo>
                  <a:cubicBezTo>
                    <a:pt x="63" y="11"/>
                    <a:pt x="11" y="63"/>
                    <a:pt x="11" y="127"/>
                  </a:cubicBezTo>
                  <a:cubicBezTo>
                    <a:pt x="11" y="158"/>
                    <a:pt x="23" y="187"/>
                    <a:pt x="45" y="208"/>
                  </a:cubicBezTo>
                  <a:cubicBezTo>
                    <a:pt x="67" y="230"/>
                    <a:pt x="96" y="242"/>
                    <a:pt x="127" y="242"/>
                  </a:cubicBezTo>
                  <a:cubicBezTo>
                    <a:pt x="191" y="242"/>
                    <a:pt x="242" y="190"/>
                    <a:pt x="242" y="127"/>
                  </a:cubicBezTo>
                  <a:cubicBezTo>
                    <a:pt x="242" y="96"/>
                    <a:pt x="230" y="67"/>
                    <a:pt x="209" y="45"/>
                  </a:cubicBezTo>
                  <a:cubicBezTo>
                    <a:pt x="187" y="23"/>
                    <a:pt x="158" y="11"/>
                    <a:pt x="127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Freeform 57">
              <a:extLst>
                <a:ext uri="{FF2B5EF4-FFF2-40B4-BE49-F238E27FC236}">
                  <a16:creationId xmlns:a16="http://schemas.microsoft.com/office/drawing/2014/main" id="{8EB94DAD-F4E5-46FB-9A74-3365BD2D2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963" y="4029076"/>
              <a:ext cx="214313" cy="334963"/>
            </a:xfrm>
            <a:custGeom>
              <a:avLst/>
              <a:gdLst>
                <a:gd name="T0" fmla="*/ 38 w 78"/>
                <a:gd name="T1" fmla="*/ 122 h 122"/>
                <a:gd name="T2" fmla="*/ 33 w 78"/>
                <a:gd name="T3" fmla="*/ 117 h 122"/>
                <a:gd name="T4" fmla="*/ 55 w 78"/>
                <a:gd name="T5" fmla="*/ 58 h 122"/>
                <a:gd name="T6" fmla="*/ 66 w 78"/>
                <a:gd name="T7" fmla="*/ 41 h 122"/>
                <a:gd name="T8" fmla="*/ 60 w 78"/>
                <a:gd name="T9" fmla="*/ 21 h 122"/>
                <a:gd name="T10" fmla="*/ 41 w 78"/>
                <a:gd name="T11" fmla="*/ 12 h 122"/>
                <a:gd name="T12" fmla="*/ 11 w 78"/>
                <a:gd name="T13" fmla="*/ 37 h 122"/>
                <a:gd name="T14" fmla="*/ 5 w 78"/>
                <a:gd name="T15" fmla="*/ 42 h 122"/>
                <a:gd name="T16" fmla="*/ 0 w 78"/>
                <a:gd name="T17" fmla="*/ 36 h 122"/>
                <a:gd name="T18" fmla="*/ 41 w 78"/>
                <a:gd name="T19" fmla="*/ 1 h 122"/>
                <a:gd name="T20" fmla="*/ 68 w 78"/>
                <a:gd name="T21" fmla="*/ 14 h 122"/>
                <a:gd name="T22" fmla="*/ 77 w 78"/>
                <a:gd name="T23" fmla="*/ 42 h 122"/>
                <a:gd name="T24" fmla="*/ 62 w 78"/>
                <a:gd name="T25" fmla="*/ 67 h 122"/>
                <a:gd name="T26" fmla="*/ 44 w 78"/>
                <a:gd name="T27" fmla="*/ 116 h 122"/>
                <a:gd name="T28" fmla="*/ 38 w 78"/>
                <a:gd name="T29" fmla="*/ 122 h 122"/>
                <a:gd name="T30" fmla="*/ 38 w 78"/>
                <a:gd name="T31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8" h="122">
                  <a:moveTo>
                    <a:pt x="38" y="122"/>
                  </a:moveTo>
                  <a:cubicBezTo>
                    <a:pt x="35" y="122"/>
                    <a:pt x="33" y="120"/>
                    <a:pt x="33" y="117"/>
                  </a:cubicBezTo>
                  <a:cubicBezTo>
                    <a:pt x="31" y="77"/>
                    <a:pt x="44" y="67"/>
                    <a:pt x="55" y="58"/>
                  </a:cubicBezTo>
                  <a:cubicBezTo>
                    <a:pt x="61" y="53"/>
                    <a:pt x="66" y="50"/>
                    <a:pt x="66" y="41"/>
                  </a:cubicBezTo>
                  <a:cubicBezTo>
                    <a:pt x="67" y="34"/>
                    <a:pt x="64" y="27"/>
                    <a:pt x="60" y="21"/>
                  </a:cubicBezTo>
                  <a:cubicBezTo>
                    <a:pt x="55" y="16"/>
                    <a:pt x="48" y="13"/>
                    <a:pt x="41" y="12"/>
                  </a:cubicBezTo>
                  <a:cubicBezTo>
                    <a:pt x="26" y="11"/>
                    <a:pt x="12" y="22"/>
                    <a:pt x="11" y="37"/>
                  </a:cubicBezTo>
                  <a:cubicBezTo>
                    <a:pt x="11" y="40"/>
                    <a:pt x="9" y="42"/>
                    <a:pt x="5" y="42"/>
                  </a:cubicBezTo>
                  <a:cubicBezTo>
                    <a:pt x="2" y="42"/>
                    <a:pt x="0" y="39"/>
                    <a:pt x="0" y="36"/>
                  </a:cubicBezTo>
                  <a:cubicBezTo>
                    <a:pt x="2" y="15"/>
                    <a:pt x="20" y="0"/>
                    <a:pt x="41" y="1"/>
                  </a:cubicBezTo>
                  <a:cubicBezTo>
                    <a:pt x="52" y="2"/>
                    <a:pt x="61" y="7"/>
                    <a:pt x="68" y="14"/>
                  </a:cubicBezTo>
                  <a:cubicBezTo>
                    <a:pt x="75" y="22"/>
                    <a:pt x="78" y="31"/>
                    <a:pt x="77" y="42"/>
                  </a:cubicBezTo>
                  <a:cubicBezTo>
                    <a:pt x="76" y="55"/>
                    <a:pt x="69" y="61"/>
                    <a:pt x="62" y="67"/>
                  </a:cubicBezTo>
                  <a:cubicBezTo>
                    <a:pt x="52" y="75"/>
                    <a:pt x="42" y="83"/>
                    <a:pt x="44" y="116"/>
                  </a:cubicBezTo>
                  <a:cubicBezTo>
                    <a:pt x="44" y="120"/>
                    <a:pt x="41" y="122"/>
                    <a:pt x="38" y="122"/>
                  </a:cubicBezTo>
                  <a:cubicBezTo>
                    <a:pt x="38" y="122"/>
                    <a:pt x="38" y="122"/>
                    <a:pt x="38" y="1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Freeform 58">
              <a:extLst>
                <a:ext uri="{FF2B5EF4-FFF2-40B4-BE49-F238E27FC236}">
                  <a16:creationId xmlns:a16="http://schemas.microsoft.com/office/drawing/2014/main" id="{4B65AF59-A7FA-43E9-BF76-5251F79591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450" y="4395788"/>
              <a:ext cx="30163" cy="30163"/>
            </a:xfrm>
            <a:custGeom>
              <a:avLst/>
              <a:gdLst>
                <a:gd name="T0" fmla="*/ 6 w 11"/>
                <a:gd name="T1" fmla="*/ 11 h 11"/>
                <a:gd name="T2" fmla="*/ 4 w 11"/>
                <a:gd name="T3" fmla="*/ 11 h 11"/>
                <a:gd name="T4" fmla="*/ 2 w 11"/>
                <a:gd name="T5" fmla="*/ 10 h 11"/>
                <a:gd name="T6" fmla="*/ 0 w 11"/>
                <a:gd name="T7" fmla="*/ 6 h 11"/>
                <a:gd name="T8" fmla="*/ 1 w 11"/>
                <a:gd name="T9" fmla="*/ 4 h 11"/>
                <a:gd name="T10" fmla="*/ 2 w 11"/>
                <a:gd name="T11" fmla="*/ 2 h 11"/>
                <a:gd name="T12" fmla="*/ 4 w 11"/>
                <a:gd name="T13" fmla="*/ 1 h 11"/>
                <a:gd name="T14" fmla="*/ 8 w 11"/>
                <a:gd name="T15" fmla="*/ 1 h 11"/>
                <a:gd name="T16" fmla="*/ 10 w 11"/>
                <a:gd name="T17" fmla="*/ 2 h 11"/>
                <a:gd name="T18" fmla="*/ 11 w 11"/>
                <a:gd name="T19" fmla="*/ 4 h 11"/>
                <a:gd name="T20" fmla="*/ 11 w 11"/>
                <a:gd name="T21" fmla="*/ 6 h 11"/>
                <a:gd name="T22" fmla="*/ 10 w 11"/>
                <a:gd name="T23" fmla="*/ 10 h 11"/>
                <a:gd name="T24" fmla="*/ 8 w 11"/>
                <a:gd name="T25" fmla="*/ 11 h 11"/>
                <a:gd name="T26" fmla="*/ 6 w 11"/>
                <a:gd name="T2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11">
                  <a:moveTo>
                    <a:pt x="6" y="11"/>
                  </a:moveTo>
                  <a:cubicBezTo>
                    <a:pt x="5" y="11"/>
                    <a:pt x="4" y="11"/>
                    <a:pt x="4" y="11"/>
                  </a:cubicBezTo>
                  <a:cubicBezTo>
                    <a:pt x="3" y="11"/>
                    <a:pt x="2" y="10"/>
                    <a:pt x="2" y="10"/>
                  </a:cubicBezTo>
                  <a:cubicBezTo>
                    <a:pt x="1" y="9"/>
                    <a:pt x="0" y="7"/>
                    <a:pt x="0" y="6"/>
                  </a:cubicBezTo>
                  <a:cubicBezTo>
                    <a:pt x="0" y="5"/>
                    <a:pt x="0" y="4"/>
                    <a:pt x="1" y="4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2" y="1"/>
                    <a:pt x="3" y="1"/>
                    <a:pt x="4" y="1"/>
                  </a:cubicBezTo>
                  <a:cubicBezTo>
                    <a:pt x="5" y="0"/>
                    <a:pt x="7" y="0"/>
                    <a:pt x="8" y="1"/>
                  </a:cubicBezTo>
                  <a:cubicBezTo>
                    <a:pt x="9" y="1"/>
                    <a:pt x="9" y="1"/>
                    <a:pt x="10" y="2"/>
                  </a:cubicBezTo>
                  <a:cubicBezTo>
                    <a:pt x="10" y="2"/>
                    <a:pt x="11" y="3"/>
                    <a:pt x="11" y="4"/>
                  </a:cubicBezTo>
                  <a:cubicBezTo>
                    <a:pt x="11" y="4"/>
                    <a:pt x="11" y="5"/>
                    <a:pt x="11" y="6"/>
                  </a:cubicBezTo>
                  <a:cubicBezTo>
                    <a:pt x="11" y="7"/>
                    <a:pt x="11" y="9"/>
                    <a:pt x="10" y="10"/>
                  </a:cubicBezTo>
                  <a:cubicBezTo>
                    <a:pt x="9" y="10"/>
                    <a:pt x="9" y="11"/>
                    <a:pt x="8" y="11"/>
                  </a:cubicBezTo>
                  <a:cubicBezTo>
                    <a:pt x="7" y="11"/>
                    <a:pt x="7" y="11"/>
                    <a:pt x="6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5C2FA75-105A-4B9D-ABC2-D4F8557EBB23}"/>
              </a:ext>
            </a:extLst>
          </p:cNvPr>
          <p:cNvGrpSpPr/>
          <p:nvPr/>
        </p:nvGrpSpPr>
        <p:grpSpPr>
          <a:xfrm>
            <a:off x="816026" y="2786089"/>
            <a:ext cx="520304" cy="521494"/>
            <a:chOff x="5046663" y="3881438"/>
            <a:chExt cx="693738" cy="695325"/>
          </a:xfrm>
          <a:solidFill>
            <a:schemeClr val="accent6">
              <a:lumMod val="75000"/>
            </a:schemeClr>
          </a:solidFill>
        </p:grpSpPr>
        <p:sp>
          <p:nvSpPr>
            <p:cNvPr id="51" name="Freeform 56">
              <a:extLst>
                <a:ext uri="{FF2B5EF4-FFF2-40B4-BE49-F238E27FC236}">
                  <a16:creationId xmlns:a16="http://schemas.microsoft.com/office/drawing/2014/main" id="{890AF6C9-7E50-4E22-B72A-5710C3CCFC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46663" y="3881438"/>
              <a:ext cx="693738" cy="695325"/>
            </a:xfrm>
            <a:custGeom>
              <a:avLst/>
              <a:gdLst>
                <a:gd name="T0" fmla="*/ 127 w 253"/>
                <a:gd name="T1" fmla="*/ 253 h 253"/>
                <a:gd name="T2" fmla="*/ 37 w 253"/>
                <a:gd name="T3" fmla="*/ 216 h 253"/>
                <a:gd name="T4" fmla="*/ 0 w 253"/>
                <a:gd name="T5" fmla="*/ 127 h 253"/>
                <a:gd name="T6" fmla="*/ 127 w 253"/>
                <a:gd name="T7" fmla="*/ 0 h 253"/>
                <a:gd name="T8" fmla="*/ 216 w 253"/>
                <a:gd name="T9" fmla="*/ 37 h 253"/>
                <a:gd name="T10" fmla="*/ 253 w 253"/>
                <a:gd name="T11" fmla="*/ 127 h 253"/>
                <a:gd name="T12" fmla="*/ 127 w 253"/>
                <a:gd name="T13" fmla="*/ 253 h 253"/>
                <a:gd name="T14" fmla="*/ 127 w 253"/>
                <a:gd name="T15" fmla="*/ 11 h 253"/>
                <a:gd name="T16" fmla="*/ 11 w 253"/>
                <a:gd name="T17" fmla="*/ 127 h 253"/>
                <a:gd name="T18" fmla="*/ 45 w 253"/>
                <a:gd name="T19" fmla="*/ 208 h 253"/>
                <a:gd name="T20" fmla="*/ 127 w 253"/>
                <a:gd name="T21" fmla="*/ 242 h 253"/>
                <a:gd name="T22" fmla="*/ 242 w 253"/>
                <a:gd name="T23" fmla="*/ 127 h 253"/>
                <a:gd name="T24" fmla="*/ 209 w 253"/>
                <a:gd name="T25" fmla="*/ 45 h 253"/>
                <a:gd name="T26" fmla="*/ 127 w 253"/>
                <a:gd name="T27" fmla="*/ 11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3" h="253">
                  <a:moveTo>
                    <a:pt x="127" y="253"/>
                  </a:moveTo>
                  <a:cubicBezTo>
                    <a:pt x="93" y="253"/>
                    <a:pt x="61" y="240"/>
                    <a:pt x="37" y="216"/>
                  </a:cubicBezTo>
                  <a:cubicBezTo>
                    <a:pt x="14" y="192"/>
                    <a:pt x="0" y="160"/>
                    <a:pt x="0" y="127"/>
                  </a:cubicBezTo>
                  <a:cubicBezTo>
                    <a:pt x="0" y="57"/>
                    <a:pt x="57" y="0"/>
                    <a:pt x="127" y="0"/>
                  </a:cubicBezTo>
                  <a:cubicBezTo>
                    <a:pt x="161" y="0"/>
                    <a:pt x="192" y="13"/>
                    <a:pt x="216" y="37"/>
                  </a:cubicBezTo>
                  <a:cubicBezTo>
                    <a:pt x="240" y="61"/>
                    <a:pt x="253" y="93"/>
                    <a:pt x="253" y="127"/>
                  </a:cubicBezTo>
                  <a:cubicBezTo>
                    <a:pt x="253" y="196"/>
                    <a:pt x="197" y="253"/>
                    <a:pt x="127" y="253"/>
                  </a:cubicBezTo>
                  <a:close/>
                  <a:moveTo>
                    <a:pt x="127" y="11"/>
                  </a:moveTo>
                  <a:cubicBezTo>
                    <a:pt x="63" y="11"/>
                    <a:pt x="11" y="63"/>
                    <a:pt x="11" y="127"/>
                  </a:cubicBezTo>
                  <a:cubicBezTo>
                    <a:pt x="11" y="158"/>
                    <a:pt x="23" y="187"/>
                    <a:pt x="45" y="208"/>
                  </a:cubicBezTo>
                  <a:cubicBezTo>
                    <a:pt x="67" y="230"/>
                    <a:pt x="96" y="242"/>
                    <a:pt x="127" y="242"/>
                  </a:cubicBezTo>
                  <a:cubicBezTo>
                    <a:pt x="191" y="242"/>
                    <a:pt x="242" y="190"/>
                    <a:pt x="242" y="127"/>
                  </a:cubicBezTo>
                  <a:cubicBezTo>
                    <a:pt x="242" y="96"/>
                    <a:pt x="230" y="67"/>
                    <a:pt x="209" y="45"/>
                  </a:cubicBezTo>
                  <a:cubicBezTo>
                    <a:pt x="187" y="23"/>
                    <a:pt x="158" y="11"/>
                    <a:pt x="127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Freeform 57">
              <a:extLst>
                <a:ext uri="{FF2B5EF4-FFF2-40B4-BE49-F238E27FC236}">
                  <a16:creationId xmlns:a16="http://schemas.microsoft.com/office/drawing/2014/main" id="{ECB4C78B-7FFB-497B-BC98-62F4D4A7D7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963" y="4029076"/>
              <a:ext cx="214313" cy="334963"/>
            </a:xfrm>
            <a:custGeom>
              <a:avLst/>
              <a:gdLst>
                <a:gd name="T0" fmla="*/ 38 w 78"/>
                <a:gd name="T1" fmla="*/ 122 h 122"/>
                <a:gd name="T2" fmla="*/ 33 w 78"/>
                <a:gd name="T3" fmla="*/ 117 h 122"/>
                <a:gd name="T4" fmla="*/ 55 w 78"/>
                <a:gd name="T5" fmla="*/ 58 h 122"/>
                <a:gd name="T6" fmla="*/ 66 w 78"/>
                <a:gd name="T7" fmla="*/ 41 h 122"/>
                <a:gd name="T8" fmla="*/ 60 w 78"/>
                <a:gd name="T9" fmla="*/ 21 h 122"/>
                <a:gd name="T10" fmla="*/ 41 w 78"/>
                <a:gd name="T11" fmla="*/ 12 h 122"/>
                <a:gd name="T12" fmla="*/ 11 w 78"/>
                <a:gd name="T13" fmla="*/ 37 h 122"/>
                <a:gd name="T14" fmla="*/ 5 w 78"/>
                <a:gd name="T15" fmla="*/ 42 h 122"/>
                <a:gd name="T16" fmla="*/ 0 w 78"/>
                <a:gd name="T17" fmla="*/ 36 h 122"/>
                <a:gd name="T18" fmla="*/ 41 w 78"/>
                <a:gd name="T19" fmla="*/ 1 h 122"/>
                <a:gd name="T20" fmla="*/ 68 w 78"/>
                <a:gd name="T21" fmla="*/ 14 h 122"/>
                <a:gd name="T22" fmla="*/ 77 w 78"/>
                <a:gd name="T23" fmla="*/ 42 h 122"/>
                <a:gd name="T24" fmla="*/ 62 w 78"/>
                <a:gd name="T25" fmla="*/ 67 h 122"/>
                <a:gd name="T26" fmla="*/ 44 w 78"/>
                <a:gd name="T27" fmla="*/ 116 h 122"/>
                <a:gd name="T28" fmla="*/ 38 w 78"/>
                <a:gd name="T29" fmla="*/ 122 h 122"/>
                <a:gd name="T30" fmla="*/ 38 w 78"/>
                <a:gd name="T31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8" h="122">
                  <a:moveTo>
                    <a:pt x="38" y="122"/>
                  </a:moveTo>
                  <a:cubicBezTo>
                    <a:pt x="35" y="122"/>
                    <a:pt x="33" y="120"/>
                    <a:pt x="33" y="117"/>
                  </a:cubicBezTo>
                  <a:cubicBezTo>
                    <a:pt x="31" y="77"/>
                    <a:pt x="44" y="67"/>
                    <a:pt x="55" y="58"/>
                  </a:cubicBezTo>
                  <a:cubicBezTo>
                    <a:pt x="61" y="53"/>
                    <a:pt x="66" y="50"/>
                    <a:pt x="66" y="41"/>
                  </a:cubicBezTo>
                  <a:cubicBezTo>
                    <a:pt x="67" y="34"/>
                    <a:pt x="64" y="27"/>
                    <a:pt x="60" y="21"/>
                  </a:cubicBezTo>
                  <a:cubicBezTo>
                    <a:pt x="55" y="16"/>
                    <a:pt x="48" y="13"/>
                    <a:pt x="41" y="12"/>
                  </a:cubicBezTo>
                  <a:cubicBezTo>
                    <a:pt x="26" y="11"/>
                    <a:pt x="12" y="22"/>
                    <a:pt x="11" y="37"/>
                  </a:cubicBezTo>
                  <a:cubicBezTo>
                    <a:pt x="11" y="40"/>
                    <a:pt x="9" y="42"/>
                    <a:pt x="5" y="42"/>
                  </a:cubicBezTo>
                  <a:cubicBezTo>
                    <a:pt x="2" y="42"/>
                    <a:pt x="0" y="39"/>
                    <a:pt x="0" y="36"/>
                  </a:cubicBezTo>
                  <a:cubicBezTo>
                    <a:pt x="2" y="15"/>
                    <a:pt x="20" y="0"/>
                    <a:pt x="41" y="1"/>
                  </a:cubicBezTo>
                  <a:cubicBezTo>
                    <a:pt x="52" y="2"/>
                    <a:pt x="61" y="7"/>
                    <a:pt x="68" y="14"/>
                  </a:cubicBezTo>
                  <a:cubicBezTo>
                    <a:pt x="75" y="22"/>
                    <a:pt x="78" y="31"/>
                    <a:pt x="77" y="42"/>
                  </a:cubicBezTo>
                  <a:cubicBezTo>
                    <a:pt x="76" y="55"/>
                    <a:pt x="69" y="61"/>
                    <a:pt x="62" y="67"/>
                  </a:cubicBezTo>
                  <a:cubicBezTo>
                    <a:pt x="52" y="75"/>
                    <a:pt x="42" y="83"/>
                    <a:pt x="44" y="116"/>
                  </a:cubicBezTo>
                  <a:cubicBezTo>
                    <a:pt x="44" y="120"/>
                    <a:pt x="41" y="122"/>
                    <a:pt x="38" y="122"/>
                  </a:cubicBezTo>
                  <a:cubicBezTo>
                    <a:pt x="38" y="122"/>
                    <a:pt x="38" y="122"/>
                    <a:pt x="38" y="1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Freeform 58">
              <a:extLst>
                <a:ext uri="{FF2B5EF4-FFF2-40B4-BE49-F238E27FC236}">
                  <a16:creationId xmlns:a16="http://schemas.microsoft.com/office/drawing/2014/main" id="{B101F791-4967-495F-9186-B4A0DFFE3D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450" y="4395788"/>
              <a:ext cx="30163" cy="30163"/>
            </a:xfrm>
            <a:custGeom>
              <a:avLst/>
              <a:gdLst>
                <a:gd name="T0" fmla="*/ 6 w 11"/>
                <a:gd name="T1" fmla="*/ 11 h 11"/>
                <a:gd name="T2" fmla="*/ 4 w 11"/>
                <a:gd name="T3" fmla="*/ 11 h 11"/>
                <a:gd name="T4" fmla="*/ 2 w 11"/>
                <a:gd name="T5" fmla="*/ 10 h 11"/>
                <a:gd name="T6" fmla="*/ 0 w 11"/>
                <a:gd name="T7" fmla="*/ 6 h 11"/>
                <a:gd name="T8" fmla="*/ 1 w 11"/>
                <a:gd name="T9" fmla="*/ 4 h 11"/>
                <a:gd name="T10" fmla="*/ 2 w 11"/>
                <a:gd name="T11" fmla="*/ 2 h 11"/>
                <a:gd name="T12" fmla="*/ 4 w 11"/>
                <a:gd name="T13" fmla="*/ 1 h 11"/>
                <a:gd name="T14" fmla="*/ 8 w 11"/>
                <a:gd name="T15" fmla="*/ 1 h 11"/>
                <a:gd name="T16" fmla="*/ 10 w 11"/>
                <a:gd name="T17" fmla="*/ 2 h 11"/>
                <a:gd name="T18" fmla="*/ 11 w 11"/>
                <a:gd name="T19" fmla="*/ 4 h 11"/>
                <a:gd name="T20" fmla="*/ 11 w 11"/>
                <a:gd name="T21" fmla="*/ 6 h 11"/>
                <a:gd name="T22" fmla="*/ 10 w 11"/>
                <a:gd name="T23" fmla="*/ 10 h 11"/>
                <a:gd name="T24" fmla="*/ 8 w 11"/>
                <a:gd name="T25" fmla="*/ 11 h 11"/>
                <a:gd name="T26" fmla="*/ 6 w 11"/>
                <a:gd name="T2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11">
                  <a:moveTo>
                    <a:pt x="6" y="11"/>
                  </a:moveTo>
                  <a:cubicBezTo>
                    <a:pt x="5" y="11"/>
                    <a:pt x="4" y="11"/>
                    <a:pt x="4" y="11"/>
                  </a:cubicBezTo>
                  <a:cubicBezTo>
                    <a:pt x="3" y="11"/>
                    <a:pt x="2" y="10"/>
                    <a:pt x="2" y="10"/>
                  </a:cubicBezTo>
                  <a:cubicBezTo>
                    <a:pt x="1" y="9"/>
                    <a:pt x="0" y="7"/>
                    <a:pt x="0" y="6"/>
                  </a:cubicBezTo>
                  <a:cubicBezTo>
                    <a:pt x="0" y="5"/>
                    <a:pt x="0" y="4"/>
                    <a:pt x="1" y="4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2" y="1"/>
                    <a:pt x="3" y="1"/>
                    <a:pt x="4" y="1"/>
                  </a:cubicBezTo>
                  <a:cubicBezTo>
                    <a:pt x="5" y="0"/>
                    <a:pt x="7" y="0"/>
                    <a:pt x="8" y="1"/>
                  </a:cubicBezTo>
                  <a:cubicBezTo>
                    <a:pt x="9" y="1"/>
                    <a:pt x="9" y="1"/>
                    <a:pt x="10" y="2"/>
                  </a:cubicBezTo>
                  <a:cubicBezTo>
                    <a:pt x="10" y="2"/>
                    <a:pt x="11" y="3"/>
                    <a:pt x="11" y="4"/>
                  </a:cubicBezTo>
                  <a:cubicBezTo>
                    <a:pt x="11" y="4"/>
                    <a:pt x="11" y="5"/>
                    <a:pt x="11" y="6"/>
                  </a:cubicBezTo>
                  <a:cubicBezTo>
                    <a:pt x="11" y="7"/>
                    <a:pt x="11" y="9"/>
                    <a:pt x="10" y="10"/>
                  </a:cubicBezTo>
                  <a:cubicBezTo>
                    <a:pt x="9" y="10"/>
                    <a:pt x="9" y="11"/>
                    <a:pt x="8" y="11"/>
                  </a:cubicBezTo>
                  <a:cubicBezTo>
                    <a:pt x="7" y="11"/>
                    <a:pt x="7" y="11"/>
                    <a:pt x="6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205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4A3BC3-F118-40DD-95A0-5238CCB69E83}"/>
              </a:ext>
            </a:extLst>
          </p:cNvPr>
          <p:cNvSpPr/>
          <p:nvPr/>
        </p:nvSpPr>
        <p:spPr>
          <a:xfrm>
            <a:off x="1" y="857251"/>
            <a:ext cx="9144000" cy="49006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DDAF59F-CCE3-4B7D-A120-3D355F6B5D61}"/>
              </a:ext>
            </a:extLst>
          </p:cNvPr>
          <p:cNvSpPr/>
          <p:nvPr/>
        </p:nvSpPr>
        <p:spPr>
          <a:xfrm>
            <a:off x="1" y="857248"/>
            <a:ext cx="9144000" cy="29022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FE2280-13F0-4C54-9489-4AB2D160B1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7559" b="49556"/>
          <a:stretch/>
        </p:blipFill>
        <p:spPr>
          <a:xfrm>
            <a:off x="4065558" y="3733056"/>
            <a:ext cx="5078443" cy="2024861"/>
          </a:xfrm>
          <a:prstGeom prst="rect">
            <a:avLst/>
          </a:pr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1E80975-DE9A-4B74-8BA1-BE06FA8BF346}"/>
              </a:ext>
            </a:extLst>
          </p:cNvPr>
          <p:cNvSpPr/>
          <p:nvPr/>
        </p:nvSpPr>
        <p:spPr>
          <a:xfrm flipV="1">
            <a:off x="2935894" y="857249"/>
            <a:ext cx="3477128" cy="4900668"/>
          </a:xfrm>
          <a:custGeom>
            <a:avLst/>
            <a:gdLst>
              <a:gd name="connsiteX0" fmla="*/ 0 w 4636170"/>
              <a:gd name="connsiteY0" fmla="*/ 1 h 6534224"/>
              <a:gd name="connsiteX1" fmla="*/ 647570 w 4636170"/>
              <a:gd name="connsiteY1" fmla="*/ 1 h 6534224"/>
              <a:gd name="connsiteX2" fmla="*/ 647570 w 4636170"/>
              <a:gd name="connsiteY2" fmla="*/ 0 h 6534224"/>
              <a:gd name="connsiteX3" fmla="*/ 0 w 4636170"/>
              <a:gd name="connsiteY3" fmla="*/ 0 h 6534224"/>
              <a:gd name="connsiteX4" fmla="*/ 604213 w 4636170"/>
              <a:gd name="connsiteY4" fmla="*/ 6534224 h 6534224"/>
              <a:gd name="connsiteX5" fmla="*/ 1251783 w 4636170"/>
              <a:gd name="connsiteY5" fmla="*/ 6534224 h 6534224"/>
              <a:gd name="connsiteX6" fmla="*/ 4636170 w 4636170"/>
              <a:gd name="connsiteY6" fmla="*/ 1 h 6534224"/>
              <a:gd name="connsiteX7" fmla="*/ 3988600 w 4636170"/>
              <a:gd name="connsiteY7" fmla="*/ 1 h 6534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36170" h="6534224">
                <a:moveTo>
                  <a:pt x="0" y="1"/>
                </a:moveTo>
                <a:lnTo>
                  <a:pt x="647570" y="1"/>
                </a:lnTo>
                <a:lnTo>
                  <a:pt x="647570" y="0"/>
                </a:lnTo>
                <a:lnTo>
                  <a:pt x="0" y="0"/>
                </a:lnTo>
                <a:close/>
                <a:moveTo>
                  <a:pt x="604213" y="6534224"/>
                </a:moveTo>
                <a:lnTo>
                  <a:pt x="1251783" y="6534224"/>
                </a:lnTo>
                <a:lnTo>
                  <a:pt x="4636170" y="1"/>
                </a:lnTo>
                <a:lnTo>
                  <a:pt x="3988600" y="1"/>
                </a:lnTo>
                <a:close/>
              </a:path>
            </a:pathLst>
          </a:custGeom>
          <a:solidFill>
            <a:srgbClr val="001322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AA5E77EF-720E-4D82-9050-E87E087BBC28}"/>
              </a:ext>
            </a:extLst>
          </p:cNvPr>
          <p:cNvSpPr/>
          <p:nvPr/>
        </p:nvSpPr>
        <p:spPr>
          <a:xfrm flipV="1">
            <a:off x="1" y="857250"/>
            <a:ext cx="6072974" cy="4900667"/>
          </a:xfrm>
          <a:custGeom>
            <a:avLst/>
            <a:gdLst>
              <a:gd name="connsiteX0" fmla="*/ 0 w 8097298"/>
              <a:gd name="connsiteY0" fmla="*/ 6534223 h 6534223"/>
              <a:gd name="connsiteX1" fmla="*/ 4748068 w 8097298"/>
              <a:gd name="connsiteY1" fmla="*/ 6534223 h 6534223"/>
              <a:gd name="connsiteX2" fmla="*/ 8097298 w 8097298"/>
              <a:gd name="connsiteY2" fmla="*/ 0 h 6534223"/>
              <a:gd name="connsiteX3" fmla="*/ 0 w 8097298"/>
              <a:gd name="connsiteY3" fmla="*/ 0 h 6534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97298" h="6534223">
                <a:moveTo>
                  <a:pt x="0" y="6534223"/>
                </a:moveTo>
                <a:lnTo>
                  <a:pt x="4748068" y="6534223"/>
                </a:lnTo>
                <a:lnTo>
                  <a:pt x="809729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9887D9F-EA4D-4C48-91E4-38942DCB7E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1" r="4185" b="19087"/>
          <a:stretch>
            <a:fillRect/>
          </a:stretch>
        </p:blipFill>
        <p:spPr>
          <a:xfrm>
            <a:off x="1" y="1596145"/>
            <a:ext cx="6079499" cy="4161773"/>
          </a:xfrm>
          <a:custGeom>
            <a:avLst/>
            <a:gdLst>
              <a:gd name="connsiteX0" fmla="*/ 0 w 8105998"/>
              <a:gd name="connsiteY0" fmla="*/ 0 h 5549031"/>
              <a:gd name="connsiteX1" fmla="*/ 5261746 w 8105998"/>
              <a:gd name="connsiteY1" fmla="*/ 0 h 5549031"/>
              <a:gd name="connsiteX2" fmla="*/ 8105998 w 8105998"/>
              <a:gd name="connsiteY2" fmla="*/ 5549031 h 5549031"/>
              <a:gd name="connsiteX3" fmla="*/ 0 w 8105998"/>
              <a:gd name="connsiteY3" fmla="*/ 5549031 h 5549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5998" h="5549031">
                <a:moveTo>
                  <a:pt x="0" y="0"/>
                </a:moveTo>
                <a:lnTo>
                  <a:pt x="5261746" y="0"/>
                </a:lnTo>
                <a:lnTo>
                  <a:pt x="8105998" y="5549031"/>
                </a:lnTo>
                <a:lnTo>
                  <a:pt x="0" y="554903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10A09-A1F6-48BE-AAAE-8AE09F26697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212056"/>
            <a:ext cx="7886700" cy="76795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Fill in the gaps from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4D24C18-E9A1-483F-9572-8C8E1DDA71F2}"/>
              </a:ext>
            </a:extLst>
          </p:cNvPr>
          <p:cNvSpPr/>
          <p:nvPr/>
        </p:nvSpPr>
        <p:spPr>
          <a:xfrm>
            <a:off x="0" y="857247"/>
            <a:ext cx="9144000" cy="11227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Fill in gaps from missing, lost or damaged issues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B57498C-8E7F-4034-9961-445802CAEBA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5730">
            <a:off x="5659247" y="2108370"/>
            <a:ext cx="3327797" cy="2322910"/>
          </a:xfr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90452F91-D336-475A-8537-887E3D472AC8}"/>
              </a:ext>
            </a:extLst>
          </p:cNvPr>
          <p:cNvGrpSpPr/>
          <p:nvPr/>
        </p:nvGrpSpPr>
        <p:grpSpPr>
          <a:xfrm>
            <a:off x="2980422" y="4223992"/>
            <a:ext cx="520304" cy="521494"/>
            <a:chOff x="5046663" y="3881438"/>
            <a:chExt cx="693738" cy="695325"/>
          </a:xfrm>
          <a:solidFill>
            <a:schemeClr val="accent6">
              <a:lumMod val="75000"/>
            </a:schemeClr>
          </a:solidFill>
        </p:grpSpPr>
        <p:sp>
          <p:nvSpPr>
            <p:cNvPr id="42" name="Freeform 56">
              <a:extLst>
                <a:ext uri="{FF2B5EF4-FFF2-40B4-BE49-F238E27FC236}">
                  <a16:creationId xmlns:a16="http://schemas.microsoft.com/office/drawing/2014/main" id="{64AE7659-1F4A-4AF1-B9B7-E7E002CC86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46663" y="3881438"/>
              <a:ext cx="693738" cy="695325"/>
            </a:xfrm>
            <a:custGeom>
              <a:avLst/>
              <a:gdLst>
                <a:gd name="T0" fmla="*/ 127 w 253"/>
                <a:gd name="T1" fmla="*/ 253 h 253"/>
                <a:gd name="T2" fmla="*/ 37 w 253"/>
                <a:gd name="T3" fmla="*/ 216 h 253"/>
                <a:gd name="T4" fmla="*/ 0 w 253"/>
                <a:gd name="T5" fmla="*/ 127 h 253"/>
                <a:gd name="T6" fmla="*/ 127 w 253"/>
                <a:gd name="T7" fmla="*/ 0 h 253"/>
                <a:gd name="T8" fmla="*/ 216 w 253"/>
                <a:gd name="T9" fmla="*/ 37 h 253"/>
                <a:gd name="T10" fmla="*/ 253 w 253"/>
                <a:gd name="T11" fmla="*/ 127 h 253"/>
                <a:gd name="T12" fmla="*/ 127 w 253"/>
                <a:gd name="T13" fmla="*/ 253 h 253"/>
                <a:gd name="T14" fmla="*/ 127 w 253"/>
                <a:gd name="T15" fmla="*/ 11 h 253"/>
                <a:gd name="T16" fmla="*/ 11 w 253"/>
                <a:gd name="T17" fmla="*/ 127 h 253"/>
                <a:gd name="T18" fmla="*/ 45 w 253"/>
                <a:gd name="T19" fmla="*/ 208 h 253"/>
                <a:gd name="T20" fmla="*/ 127 w 253"/>
                <a:gd name="T21" fmla="*/ 242 h 253"/>
                <a:gd name="T22" fmla="*/ 242 w 253"/>
                <a:gd name="T23" fmla="*/ 127 h 253"/>
                <a:gd name="T24" fmla="*/ 209 w 253"/>
                <a:gd name="T25" fmla="*/ 45 h 253"/>
                <a:gd name="T26" fmla="*/ 127 w 253"/>
                <a:gd name="T27" fmla="*/ 11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3" h="253">
                  <a:moveTo>
                    <a:pt x="127" y="253"/>
                  </a:moveTo>
                  <a:cubicBezTo>
                    <a:pt x="93" y="253"/>
                    <a:pt x="61" y="240"/>
                    <a:pt x="37" y="216"/>
                  </a:cubicBezTo>
                  <a:cubicBezTo>
                    <a:pt x="14" y="192"/>
                    <a:pt x="0" y="160"/>
                    <a:pt x="0" y="127"/>
                  </a:cubicBezTo>
                  <a:cubicBezTo>
                    <a:pt x="0" y="57"/>
                    <a:pt x="57" y="0"/>
                    <a:pt x="127" y="0"/>
                  </a:cubicBezTo>
                  <a:cubicBezTo>
                    <a:pt x="161" y="0"/>
                    <a:pt x="192" y="13"/>
                    <a:pt x="216" y="37"/>
                  </a:cubicBezTo>
                  <a:cubicBezTo>
                    <a:pt x="240" y="61"/>
                    <a:pt x="253" y="93"/>
                    <a:pt x="253" y="127"/>
                  </a:cubicBezTo>
                  <a:cubicBezTo>
                    <a:pt x="253" y="196"/>
                    <a:pt x="197" y="253"/>
                    <a:pt x="127" y="253"/>
                  </a:cubicBezTo>
                  <a:close/>
                  <a:moveTo>
                    <a:pt x="127" y="11"/>
                  </a:moveTo>
                  <a:cubicBezTo>
                    <a:pt x="63" y="11"/>
                    <a:pt x="11" y="63"/>
                    <a:pt x="11" y="127"/>
                  </a:cubicBezTo>
                  <a:cubicBezTo>
                    <a:pt x="11" y="158"/>
                    <a:pt x="23" y="187"/>
                    <a:pt x="45" y="208"/>
                  </a:cubicBezTo>
                  <a:cubicBezTo>
                    <a:pt x="67" y="230"/>
                    <a:pt x="96" y="242"/>
                    <a:pt x="127" y="242"/>
                  </a:cubicBezTo>
                  <a:cubicBezTo>
                    <a:pt x="191" y="242"/>
                    <a:pt x="242" y="190"/>
                    <a:pt x="242" y="127"/>
                  </a:cubicBezTo>
                  <a:cubicBezTo>
                    <a:pt x="242" y="96"/>
                    <a:pt x="230" y="67"/>
                    <a:pt x="209" y="45"/>
                  </a:cubicBezTo>
                  <a:cubicBezTo>
                    <a:pt x="187" y="23"/>
                    <a:pt x="158" y="11"/>
                    <a:pt x="127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Freeform 57">
              <a:extLst>
                <a:ext uri="{FF2B5EF4-FFF2-40B4-BE49-F238E27FC236}">
                  <a16:creationId xmlns:a16="http://schemas.microsoft.com/office/drawing/2014/main" id="{8EB94DAD-F4E5-46FB-9A74-3365BD2D2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963" y="4029076"/>
              <a:ext cx="214313" cy="334963"/>
            </a:xfrm>
            <a:custGeom>
              <a:avLst/>
              <a:gdLst>
                <a:gd name="T0" fmla="*/ 38 w 78"/>
                <a:gd name="T1" fmla="*/ 122 h 122"/>
                <a:gd name="T2" fmla="*/ 33 w 78"/>
                <a:gd name="T3" fmla="*/ 117 h 122"/>
                <a:gd name="T4" fmla="*/ 55 w 78"/>
                <a:gd name="T5" fmla="*/ 58 h 122"/>
                <a:gd name="T6" fmla="*/ 66 w 78"/>
                <a:gd name="T7" fmla="*/ 41 h 122"/>
                <a:gd name="T8" fmla="*/ 60 w 78"/>
                <a:gd name="T9" fmla="*/ 21 h 122"/>
                <a:gd name="T10" fmla="*/ 41 w 78"/>
                <a:gd name="T11" fmla="*/ 12 h 122"/>
                <a:gd name="T12" fmla="*/ 11 w 78"/>
                <a:gd name="T13" fmla="*/ 37 h 122"/>
                <a:gd name="T14" fmla="*/ 5 w 78"/>
                <a:gd name="T15" fmla="*/ 42 h 122"/>
                <a:gd name="T16" fmla="*/ 0 w 78"/>
                <a:gd name="T17" fmla="*/ 36 h 122"/>
                <a:gd name="T18" fmla="*/ 41 w 78"/>
                <a:gd name="T19" fmla="*/ 1 h 122"/>
                <a:gd name="T20" fmla="*/ 68 w 78"/>
                <a:gd name="T21" fmla="*/ 14 h 122"/>
                <a:gd name="T22" fmla="*/ 77 w 78"/>
                <a:gd name="T23" fmla="*/ 42 h 122"/>
                <a:gd name="T24" fmla="*/ 62 w 78"/>
                <a:gd name="T25" fmla="*/ 67 h 122"/>
                <a:gd name="T26" fmla="*/ 44 w 78"/>
                <a:gd name="T27" fmla="*/ 116 h 122"/>
                <a:gd name="T28" fmla="*/ 38 w 78"/>
                <a:gd name="T29" fmla="*/ 122 h 122"/>
                <a:gd name="T30" fmla="*/ 38 w 78"/>
                <a:gd name="T31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8" h="122">
                  <a:moveTo>
                    <a:pt x="38" y="122"/>
                  </a:moveTo>
                  <a:cubicBezTo>
                    <a:pt x="35" y="122"/>
                    <a:pt x="33" y="120"/>
                    <a:pt x="33" y="117"/>
                  </a:cubicBezTo>
                  <a:cubicBezTo>
                    <a:pt x="31" y="77"/>
                    <a:pt x="44" y="67"/>
                    <a:pt x="55" y="58"/>
                  </a:cubicBezTo>
                  <a:cubicBezTo>
                    <a:pt x="61" y="53"/>
                    <a:pt x="66" y="50"/>
                    <a:pt x="66" y="41"/>
                  </a:cubicBezTo>
                  <a:cubicBezTo>
                    <a:pt x="67" y="34"/>
                    <a:pt x="64" y="27"/>
                    <a:pt x="60" y="21"/>
                  </a:cubicBezTo>
                  <a:cubicBezTo>
                    <a:pt x="55" y="16"/>
                    <a:pt x="48" y="13"/>
                    <a:pt x="41" y="12"/>
                  </a:cubicBezTo>
                  <a:cubicBezTo>
                    <a:pt x="26" y="11"/>
                    <a:pt x="12" y="22"/>
                    <a:pt x="11" y="37"/>
                  </a:cubicBezTo>
                  <a:cubicBezTo>
                    <a:pt x="11" y="40"/>
                    <a:pt x="9" y="42"/>
                    <a:pt x="5" y="42"/>
                  </a:cubicBezTo>
                  <a:cubicBezTo>
                    <a:pt x="2" y="42"/>
                    <a:pt x="0" y="39"/>
                    <a:pt x="0" y="36"/>
                  </a:cubicBezTo>
                  <a:cubicBezTo>
                    <a:pt x="2" y="15"/>
                    <a:pt x="20" y="0"/>
                    <a:pt x="41" y="1"/>
                  </a:cubicBezTo>
                  <a:cubicBezTo>
                    <a:pt x="52" y="2"/>
                    <a:pt x="61" y="7"/>
                    <a:pt x="68" y="14"/>
                  </a:cubicBezTo>
                  <a:cubicBezTo>
                    <a:pt x="75" y="22"/>
                    <a:pt x="78" y="31"/>
                    <a:pt x="77" y="42"/>
                  </a:cubicBezTo>
                  <a:cubicBezTo>
                    <a:pt x="76" y="55"/>
                    <a:pt x="69" y="61"/>
                    <a:pt x="62" y="67"/>
                  </a:cubicBezTo>
                  <a:cubicBezTo>
                    <a:pt x="52" y="75"/>
                    <a:pt x="42" y="83"/>
                    <a:pt x="44" y="116"/>
                  </a:cubicBezTo>
                  <a:cubicBezTo>
                    <a:pt x="44" y="120"/>
                    <a:pt x="41" y="122"/>
                    <a:pt x="38" y="122"/>
                  </a:cubicBezTo>
                  <a:cubicBezTo>
                    <a:pt x="38" y="122"/>
                    <a:pt x="38" y="122"/>
                    <a:pt x="38" y="1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Freeform 58">
              <a:extLst>
                <a:ext uri="{FF2B5EF4-FFF2-40B4-BE49-F238E27FC236}">
                  <a16:creationId xmlns:a16="http://schemas.microsoft.com/office/drawing/2014/main" id="{4B65AF59-A7FA-43E9-BF76-5251F79591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450" y="4395788"/>
              <a:ext cx="30163" cy="30163"/>
            </a:xfrm>
            <a:custGeom>
              <a:avLst/>
              <a:gdLst>
                <a:gd name="T0" fmla="*/ 6 w 11"/>
                <a:gd name="T1" fmla="*/ 11 h 11"/>
                <a:gd name="T2" fmla="*/ 4 w 11"/>
                <a:gd name="T3" fmla="*/ 11 h 11"/>
                <a:gd name="T4" fmla="*/ 2 w 11"/>
                <a:gd name="T5" fmla="*/ 10 h 11"/>
                <a:gd name="T6" fmla="*/ 0 w 11"/>
                <a:gd name="T7" fmla="*/ 6 h 11"/>
                <a:gd name="T8" fmla="*/ 1 w 11"/>
                <a:gd name="T9" fmla="*/ 4 h 11"/>
                <a:gd name="T10" fmla="*/ 2 w 11"/>
                <a:gd name="T11" fmla="*/ 2 h 11"/>
                <a:gd name="T12" fmla="*/ 4 w 11"/>
                <a:gd name="T13" fmla="*/ 1 h 11"/>
                <a:gd name="T14" fmla="*/ 8 w 11"/>
                <a:gd name="T15" fmla="*/ 1 h 11"/>
                <a:gd name="T16" fmla="*/ 10 w 11"/>
                <a:gd name="T17" fmla="*/ 2 h 11"/>
                <a:gd name="T18" fmla="*/ 11 w 11"/>
                <a:gd name="T19" fmla="*/ 4 h 11"/>
                <a:gd name="T20" fmla="*/ 11 w 11"/>
                <a:gd name="T21" fmla="*/ 6 h 11"/>
                <a:gd name="T22" fmla="*/ 10 w 11"/>
                <a:gd name="T23" fmla="*/ 10 h 11"/>
                <a:gd name="T24" fmla="*/ 8 w 11"/>
                <a:gd name="T25" fmla="*/ 11 h 11"/>
                <a:gd name="T26" fmla="*/ 6 w 11"/>
                <a:gd name="T2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11">
                  <a:moveTo>
                    <a:pt x="6" y="11"/>
                  </a:moveTo>
                  <a:cubicBezTo>
                    <a:pt x="5" y="11"/>
                    <a:pt x="4" y="11"/>
                    <a:pt x="4" y="11"/>
                  </a:cubicBezTo>
                  <a:cubicBezTo>
                    <a:pt x="3" y="11"/>
                    <a:pt x="2" y="10"/>
                    <a:pt x="2" y="10"/>
                  </a:cubicBezTo>
                  <a:cubicBezTo>
                    <a:pt x="1" y="9"/>
                    <a:pt x="0" y="7"/>
                    <a:pt x="0" y="6"/>
                  </a:cubicBezTo>
                  <a:cubicBezTo>
                    <a:pt x="0" y="5"/>
                    <a:pt x="0" y="4"/>
                    <a:pt x="1" y="4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2" y="1"/>
                    <a:pt x="3" y="1"/>
                    <a:pt x="4" y="1"/>
                  </a:cubicBezTo>
                  <a:cubicBezTo>
                    <a:pt x="5" y="0"/>
                    <a:pt x="7" y="0"/>
                    <a:pt x="8" y="1"/>
                  </a:cubicBezTo>
                  <a:cubicBezTo>
                    <a:pt x="9" y="1"/>
                    <a:pt x="9" y="1"/>
                    <a:pt x="10" y="2"/>
                  </a:cubicBezTo>
                  <a:cubicBezTo>
                    <a:pt x="10" y="2"/>
                    <a:pt x="11" y="3"/>
                    <a:pt x="11" y="4"/>
                  </a:cubicBezTo>
                  <a:cubicBezTo>
                    <a:pt x="11" y="4"/>
                    <a:pt x="11" y="5"/>
                    <a:pt x="11" y="6"/>
                  </a:cubicBezTo>
                  <a:cubicBezTo>
                    <a:pt x="11" y="7"/>
                    <a:pt x="11" y="9"/>
                    <a:pt x="10" y="10"/>
                  </a:cubicBezTo>
                  <a:cubicBezTo>
                    <a:pt x="9" y="10"/>
                    <a:pt x="9" y="11"/>
                    <a:pt x="8" y="11"/>
                  </a:cubicBezTo>
                  <a:cubicBezTo>
                    <a:pt x="7" y="11"/>
                    <a:pt x="7" y="11"/>
                    <a:pt x="6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5C2FA75-105A-4B9D-ABC2-D4F8557EBB23}"/>
              </a:ext>
            </a:extLst>
          </p:cNvPr>
          <p:cNvGrpSpPr/>
          <p:nvPr/>
        </p:nvGrpSpPr>
        <p:grpSpPr>
          <a:xfrm>
            <a:off x="816026" y="2786089"/>
            <a:ext cx="520304" cy="521494"/>
            <a:chOff x="5046663" y="3881438"/>
            <a:chExt cx="693738" cy="695325"/>
          </a:xfrm>
          <a:solidFill>
            <a:schemeClr val="accent6">
              <a:lumMod val="75000"/>
            </a:schemeClr>
          </a:solidFill>
        </p:grpSpPr>
        <p:sp>
          <p:nvSpPr>
            <p:cNvPr id="51" name="Freeform 56">
              <a:extLst>
                <a:ext uri="{FF2B5EF4-FFF2-40B4-BE49-F238E27FC236}">
                  <a16:creationId xmlns:a16="http://schemas.microsoft.com/office/drawing/2014/main" id="{890AF6C9-7E50-4E22-B72A-5710C3CCFC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46663" y="3881438"/>
              <a:ext cx="693738" cy="695325"/>
            </a:xfrm>
            <a:custGeom>
              <a:avLst/>
              <a:gdLst>
                <a:gd name="T0" fmla="*/ 127 w 253"/>
                <a:gd name="T1" fmla="*/ 253 h 253"/>
                <a:gd name="T2" fmla="*/ 37 w 253"/>
                <a:gd name="T3" fmla="*/ 216 h 253"/>
                <a:gd name="T4" fmla="*/ 0 w 253"/>
                <a:gd name="T5" fmla="*/ 127 h 253"/>
                <a:gd name="T6" fmla="*/ 127 w 253"/>
                <a:gd name="T7" fmla="*/ 0 h 253"/>
                <a:gd name="T8" fmla="*/ 216 w 253"/>
                <a:gd name="T9" fmla="*/ 37 h 253"/>
                <a:gd name="T10" fmla="*/ 253 w 253"/>
                <a:gd name="T11" fmla="*/ 127 h 253"/>
                <a:gd name="T12" fmla="*/ 127 w 253"/>
                <a:gd name="T13" fmla="*/ 253 h 253"/>
                <a:gd name="T14" fmla="*/ 127 w 253"/>
                <a:gd name="T15" fmla="*/ 11 h 253"/>
                <a:gd name="T16" fmla="*/ 11 w 253"/>
                <a:gd name="T17" fmla="*/ 127 h 253"/>
                <a:gd name="T18" fmla="*/ 45 w 253"/>
                <a:gd name="T19" fmla="*/ 208 h 253"/>
                <a:gd name="T20" fmla="*/ 127 w 253"/>
                <a:gd name="T21" fmla="*/ 242 h 253"/>
                <a:gd name="T22" fmla="*/ 242 w 253"/>
                <a:gd name="T23" fmla="*/ 127 h 253"/>
                <a:gd name="T24" fmla="*/ 209 w 253"/>
                <a:gd name="T25" fmla="*/ 45 h 253"/>
                <a:gd name="T26" fmla="*/ 127 w 253"/>
                <a:gd name="T27" fmla="*/ 11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3" h="253">
                  <a:moveTo>
                    <a:pt x="127" y="253"/>
                  </a:moveTo>
                  <a:cubicBezTo>
                    <a:pt x="93" y="253"/>
                    <a:pt x="61" y="240"/>
                    <a:pt x="37" y="216"/>
                  </a:cubicBezTo>
                  <a:cubicBezTo>
                    <a:pt x="14" y="192"/>
                    <a:pt x="0" y="160"/>
                    <a:pt x="0" y="127"/>
                  </a:cubicBezTo>
                  <a:cubicBezTo>
                    <a:pt x="0" y="57"/>
                    <a:pt x="57" y="0"/>
                    <a:pt x="127" y="0"/>
                  </a:cubicBezTo>
                  <a:cubicBezTo>
                    <a:pt x="161" y="0"/>
                    <a:pt x="192" y="13"/>
                    <a:pt x="216" y="37"/>
                  </a:cubicBezTo>
                  <a:cubicBezTo>
                    <a:pt x="240" y="61"/>
                    <a:pt x="253" y="93"/>
                    <a:pt x="253" y="127"/>
                  </a:cubicBezTo>
                  <a:cubicBezTo>
                    <a:pt x="253" y="196"/>
                    <a:pt x="197" y="253"/>
                    <a:pt x="127" y="253"/>
                  </a:cubicBezTo>
                  <a:close/>
                  <a:moveTo>
                    <a:pt x="127" y="11"/>
                  </a:moveTo>
                  <a:cubicBezTo>
                    <a:pt x="63" y="11"/>
                    <a:pt x="11" y="63"/>
                    <a:pt x="11" y="127"/>
                  </a:cubicBezTo>
                  <a:cubicBezTo>
                    <a:pt x="11" y="158"/>
                    <a:pt x="23" y="187"/>
                    <a:pt x="45" y="208"/>
                  </a:cubicBezTo>
                  <a:cubicBezTo>
                    <a:pt x="67" y="230"/>
                    <a:pt x="96" y="242"/>
                    <a:pt x="127" y="242"/>
                  </a:cubicBezTo>
                  <a:cubicBezTo>
                    <a:pt x="191" y="242"/>
                    <a:pt x="242" y="190"/>
                    <a:pt x="242" y="127"/>
                  </a:cubicBezTo>
                  <a:cubicBezTo>
                    <a:pt x="242" y="96"/>
                    <a:pt x="230" y="67"/>
                    <a:pt x="209" y="45"/>
                  </a:cubicBezTo>
                  <a:cubicBezTo>
                    <a:pt x="187" y="23"/>
                    <a:pt x="158" y="11"/>
                    <a:pt x="127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Freeform 57">
              <a:extLst>
                <a:ext uri="{FF2B5EF4-FFF2-40B4-BE49-F238E27FC236}">
                  <a16:creationId xmlns:a16="http://schemas.microsoft.com/office/drawing/2014/main" id="{ECB4C78B-7FFB-497B-BC98-62F4D4A7D7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963" y="4029076"/>
              <a:ext cx="214313" cy="334963"/>
            </a:xfrm>
            <a:custGeom>
              <a:avLst/>
              <a:gdLst>
                <a:gd name="T0" fmla="*/ 38 w 78"/>
                <a:gd name="T1" fmla="*/ 122 h 122"/>
                <a:gd name="T2" fmla="*/ 33 w 78"/>
                <a:gd name="T3" fmla="*/ 117 h 122"/>
                <a:gd name="T4" fmla="*/ 55 w 78"/>
                <a:gd name="T5" fmla="*/ 58 h 122"/>
                <a:gd name="T6" fmla="*/ 66 w 78"/>
                <a:gd name="T7" fmla="*/ 41 h 122"/>
                <a:gd name="T8" fmla="*/ 60 w 78"/>
                <a:gd name="T9" fmla="*/ 21 h 122"/>
                <a:gd name="T10" fmla="*/ 41 w 78"/>
                <a:gd name="T11" fmla="*/ 12 h 122"/>
                <a:gd name="T12" fmla="*/ 11 w 78"/>
                <a:gd name="T13" fmla="*/ 37 h 122"/>
                <a:gd name="T14" fmla="*/ 5 w 78"/>
                <a:gd name="T15" fmla="*/ 42 h 122"/>
                <a:gd name="T16" fmla="*/ 0 w 78"/>
                <a:gd name="T17" fmla="*/ 36 h 122"/>
                <a:gd name="T18" fmla="*/ 41 w 78"/>
                <a:gd name="T19" fmla="*/ 1 h 122"/>
                <a:gd name="T20" fmla="*/ 68 w 78"/>
                <a:gd name="T21" fmla="*/ 14 h 122"/>
                <a:gd name="T22" fmla="*/ 77 w 78"/>
                <a:gd name="T23" fmla="*/ 42 h 122"/>
                <a:gd name="T24" fmla="*/ 62 w 78"/>
                <a:gd name="T25" fmla="*/ 67 h 122"/>
                <a:gd name="T26" fmla="*/ 44 w 78"/>
                <a:gd name="T27" fmla="*/ 116 h 122"/>
                <a:gd name="T28" fmla="*/ 38 w 78"/>
                <a:gd name="T29" fmla="*/ 122 h 122"/>
                <a:gd name="T30" fmla="*/ 38 w 78"/>
                <a:gd name="T31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8" h="122">
                  <a:moveTo>
                    <a:pt x="38" y="122"/>
                  </a:moveTo>
                  <a:cubicBezTo>
                    <a:pt x="35" y="122"/>
                    <a:pt x="33" y="120"/>
                    <a:pt x="33" y="117"/>
                  </a:cubicBezTo>
                  <a:cubicBezTo>
                    <a:pt x="31" y="77"/>
                    <a:pt x="44" y="67"/>
                    <a:pt x="55" y="58"/>
                  </a:cubicBezTo>
                  <a:cubicBezTo>
                    <a:pt x="61" y="53"/>
                    <a:pt x="66" y="50"/>
                    <a:pt x="66" y="41"/>
                  </a:cubicBezTo>
                  <a:cubicBezTo>
                    <a:pt x="67" y="34"/>
                    <a:pt x="64" y="27"/>
                    <a:pt x="60" y="21"/>
                  </a:cubicBezTo>
                  <a:cubicBezTo>
                    <a:pt x="55" y="16"/>
                    <a:pt x="48" y="13"/>
                    <a:pt x="41" y="12"/>
                  </a:cubicBezTo>
                  <a:cubicBezTo>
                    <a:pt x="26" y="11"/>
                    <a:pt x="12" y="22"/>
                    <a:pt x="11" y="37"/>
                  </a:cubicBezTo>
                  <a:cubicBezTo>
                    <a:pt x="11" y="40"/>
                    <a:pt x="9" y="42"/>
                    <a:pt x="5" y="42"/>
                  </a:cubicBezTo>
                  <a:cubicBezTo>
                    <a:pt x="2" y="42"/>
                    <a:pt x="0" y="39"/>
                    <a:pt x="0" y="36"/>
                  </a:cubicBezTo>
                  <a:cubicBezTo>
                    <a:pt x="2" y="15"/>
                    <a:pt x="20" y="0"/>
                    <a:pt x="41" y="1"/>
                  </a:cubicBezTo>
                  <a:cubicBezTo>
                    <a:pt x="52" y="2"/>
                    <a:pt x="61" y="7"/>
                    <a:pt x="68" y="14"/>
                  </a:cubicBezTo>
                  <a:cubicBezTo>
                    <a:pt x="75" y="22"/>
                    <a:pt x="78" y="31"/>
                    <a:pt x="77" y="42"/>
                  </a:cubicBezTo>
                  <a:cubicBezTo>
                    <a:pt x="76" y="55"/>
                    <a:pt x="69" y="61"/>
                    <a:pt x="62" y="67"/>
                  </a:cubicBezTo>
                  <a:cubicBezTo>
                    <a:pt x="52" y="75"/>
                    <a:pt x="42" y="83"/>
                    <a:pt x="44" y="116"/>
                  </a:cubicBezTo>
                  <a:cubicBezTo>
                    <a:pt x="44" y="120"/>
                    <a:pt x="41" y="122"/>
                    <a:pt x="38" y="122"/>
                  </a:cubicBezTo>
                  <a:cubicBezTo>
                    <a:pt x="38" y="122"/>
                    <a:pt x="38" y="122"/>
                    <a:pt x="38" y="1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Freeform 58">
              <a:extLst>
                <a:ext uri="{FF2B5EF4-FFF2-40B4-BE49-F238E27FC236}">
                  <a16:creationId xmlns:a16="http://schemas.microsoft.com/office/drawing/2014/main" id="{B101F791-4967-495F-9186-B4A0DFFE3D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450" y="4395788"/>
              <a:ext cx="30163" cy="30163"/>
            </a:xfrm>
            <a:custGeom>
              <a:avLst/>
              <a:gdLst>
                <a:gd name="T0" fmla="*/ 6 w 11"/>
                <a:gd name="T1" fmla="*/ 11 h 11"/>
                <a:gd name="T2" fmla="*/ 4 w 11"/>
                <a:gd name="T3" fmla="*/ 11 h 11"/>
                <a:gd name="T4" fmla="*/ 2 w 11"/>
                <a:gd name="T5" fmla="*/ 10 h 11"/>
                <a:gd name="T6" fmla="*/ 0 w 11"/>
                <a:gd name="T7" fmla="*/ 6 h 11"/>
                <a:gd name="T8" fmla="*/ 1 w 11"/>
                <a:gd name="T9" fmla="*/ 4 h 11"/>
                <a:gd name="T10" fmla="*/ 2 w 11"/>
                <a:gd name="T11" fmla="*/ 2 h 11"/>
                <a:gd name="T12" fmla="*/ 4 w 11"/>
                <a:gd name="T13" fmla="*/ 1 h 11"/>
                <a:gd name="T14" fmla="*/ 8 w 11"/>
                <a:gd name="T15" fmla="*/ 1 h 11"/>
                <a:gd name="T16" fmla="*/ 10 w 11"/>
                <a:gd name="T17" fmla="*/ 2 h 11"/>
                <a:gd name="T18" fmla="*/ 11 w 11"/>
                <a:gd name="T19" fmla="*/ 4 h 11"/>
                <a:gd name="T20" fmla="*/ 11 w 11"/>
                <a:gd name="T21" fmla="*/ 6 h 11"/>
                <a:gd name="T22" fmla="*/ 10 w 11"/>
                <a:gd name="T23" fmla="*/ 10 h 11"/>
                <a:gd name="T24" fmla="*/ 8 w 11"/>
                <a:gd name="T25" fmla="*/ 11 h 11"/>
                <a:gd name="T26" fmla="*/ 6 w 11"/>
                <a:gd name="T2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11">
                  <a:moveTo>
                    <a:pt x="6" y="11"/>
                  </a:moveTo>
                  <a:cubicBezTo>
                    <a:pt x="5" y="11"/>
                    <a:pt x="4" y="11"/>
                    <a:pt x="4" y="11"/>
                  </a:cubicBezTo>
                  <a:cubicBezTo>
                    <a:pt x="3" y="11"/>
                    <a:pt x="2" y="10"/>
                    <a:pt x="2" y="10"/>
                  </a:cubicBezTo>
                  <a:cubicBezTo>
                    <a:pt x="1" y="9"/>
                    <a:pt x="0" y="7"/>
                    <a:pt x="0" y="6"/>
                  </a:cubicBezTo>
                  <a:cubicBezTo>
                    <a:pt x="0" y="5"/>
                    <a:pt x="0" y="4"/>
                    <a:pt x="1" y="4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2" y="1"/>
                    <a:pt x="3" y="1"/>
                    <a:pt x="4" y="1"/>
                  </a:cubicBezTo>
                  <a:cubicBezTo>
                    <a:pt x="5" y="0"/>
                    <a:pt x="7" y="0"/>
                    <a:pt x="8" y="1"/>
                  </a:cubicBezTo>
                  <a:cubicBezTo>
                    <a:pt x="9" y="1"/>
                    <a:pt x="9" y="1"/>
                    <a:pt x="10" y="2"/>
                  </a:cubicBezTo>
                  <a:cubicBezTo>
                    <a:pt x="10" y="2"/>
                    <a:pt x="11" y="3"/>
                    <a:pt x="11" y="4"/>
                  </a:cubicBezTo>
                  <a:cubicBezTo>
                    <a:pt x="11" y="4"/>
                    <a:pt x="11" y="5"/>
                    <a:pt x="11" y="6"/>
                  </a:cubicBezTo>
                  <a:cubicBezTo>
                    <a:pt x="11" y="7"/>
                    <a:pt x="11" y="9"/>
                    <a:pt x="10" y="10"/>
                  </a:cubicBezTo>
                  <a:cubicBezTo>
                    <a:pt x="9" y="10"/>
                    <a:pt x="9" y="11"/>
                    <a:pt x="8" y="11"/>
                  </a:cubicBezTo>
                  <a:cubicBezTo>
                    <a:pt x="7" y="11"/>
                    <a:pt x="7" y="11"/>
                    <a:pt x="6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175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ChangeArrowheads="1"/>
          </p:cNvSpPr>
          <p:nvPr/>
        </p:nvSpPr>
        <p:spPr bwMode="auto">
          <a:xfrm>
            <a:off x="0" y="121443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EBSCO has expanded full-text backfiles for magazines such as:</a:t>
            </a:r>
            <a:endParaRPr kumimoji="0" lang="en-US" sz="21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14020" name="Picture 4" descr="ForeignAffai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754188"/>
            <a:ext cx="1524000" cy="2058987"/>
          </a:xfrm>
          <a:prstGeom prst="rect">
            <a:avLst/>
          </a:prstGeom>
          <a:noFill/>
        </p:spPr>
      </p:pic>
      <p:pic>
        <p:nvPicPr>
          <p:cNvPr id="214021" name="Picture 5" descr="HistoryTod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33688" y="1754188"/>
            <a:ext cx="1433512" cy="2058987"/>
          </a:xfrm>
          <a:prstGeom prst="rect">
            <a:avLst/>
          </a:prstGeom>
          <a:noFill/>
        </p:spPr>
      </p:pic>
      <p:pic>
        <p:nvPicPr>
          <p:cNvPr id="214023" name="Picture 7" descr="NationalRevie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752600"/>
            <a:ext cx="1597025" cy="2058988"/>
          </a:xfrm>
          <a:prstGeom prst="rect">
            <a:avLst/>
          </a:prstGeom>
          <a:noFill/>
        </p:spPr>
      </p:pic>
      <p:sp>
        <p:nvSpPr>
          <p:cNvPr id="214025" name="Rectangle 9"/>
          <p:cNvSpPr>
            <a:spLocks noChangeArrowheads="1"/>
          </p:cNvSpPr>
          <p:nvPr/>
        </p:nvSpPr>
        <p:spPr bwMode="auto">
          <a:xfrm>
            <a:off x="3098800" y="3128963"/>
            <a:ext cx="11430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14027" name="Rectangle 11"/>
          <p:cNvSpPr>
            <a:spLocks noChangeArrowheads="1"/>
          </p:cNvSpPr>
          <p:nvPr/>
        </p:nvSpPr>
        <p:spPr bwMode="auto">
          <a:xfrm>
            <a:off x="4949825" y="3128963"/>
            <a:ext cx="11430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14029" name="Text Box 13"/>
          <p:cNvSpPr txBox="1">
            <a:spLocks noChangeArrowheads="1"/>
          </p:cNvSpPr>
          <p:nvPr/>
        </p:nvSpPr>
        <p:spPr bwMode="auto">
          <a:xfrm>
            <a:off x="3098800" y="3124200"/>
            <a:ext cx="114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Back to 1975</a:t>
            </a:r>
          </a:p>
        </p:txBody>
      </p:sp>
      <p:sp>
        <p:nvSpPr>
          <p:cNvPr id="214031" name="Text Box 15"/>
          <p:cNvSpPr txBox="1">
            <a:spLocks noChangeArrowheads="1"/>
          </p:cNvSpPr>
          <p:nvPr/>
        </p:nvSpPr>
        <p:spPr bwMode="auto">
          <a:xfrm>
            <a:off x="4949825" y="3124200"/>
            <a:ext cx="114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Back to 1975</a:t>
            </a:r>
          </a:p>
        </p:txBody>
      </p:sp>
      <p:pic>
        <p:nvPicPr>
          <p:cNvPr id="214032" name="Picture 16" descr="SchoolLibraryJourna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4097338"/>
            <a:ext cx="1471613" cy="1949450"/>
          </a:xfrm>
          <a:prstGeom prst="rect">
            <a:avLst/>
          </a:prstGeom>
          <a:noFill/>
        </p:spPr>
      </p:pic>
      <p:pic>
        <p:nvPicPr>
          <p:cNvPr id="214033" name="Picture 17" descr="PhysicsToda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6200" y="1779588"/>
            <a:ext cx="1555750" cy="2030412"/>
          </a:xfrm>
          <a:prstGeom prst="rect">
            <a:avLst/>
          </a:prstGeom>
          <a:noFill/>
        </p:spPr>
      </p:pic>
      <p:pic>
        <p:nvPicPr>
          <p:cNvPr id="214034" name="Picture 18" descr="SaturdayEveningPos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66800" y="4098925"/>
            <a:ext cx="1501775" cy="1960563"/>
          </a:xfrm>
          <a:prstGeom prst="rect">
            <a:avLst/>
          </a:prstGeom>
          <a:noFill/>
        </p:spPr>
      </p:pic>
      <p:pic>
        <p:nvPicPr>
          <p:cNvPr id="214035" name="Picture 19" descr="ScienceNew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24400" y="4098925"/>
            <a:ext cx="1462088" cy="1960563"/>
          </a:xfrm>
          <a:prstGeom prst="rect">
            <a:avLst/>
          </a:prstGeom>
          <a:noFill/>
        </p:spPr>
      </p:pic>
      <p:pic>
        <p:nvPicPr>
          <p:cNvPr id="214036" name="Picture 20" descr="vital speeche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08750" y="4098925"/>
            <a:ext cx="1492250" cy="1960563"/>
          </a:xfrm>
          <a:prstGeom prst="rect">
            <a:avLst/>
          </a:prstGeom>
          <a:noFill/>
        </p:spPr>
      </p:pic>
      <p:sp>
        <p:nvSpPr>
          <p:cNvPr id="214037" name="Rectangle 21"/>
          <p:cNvSpPr>
            <a:spLocks noChangeArrowheads="1"/>
          </p:cNvSpPr>
          <p:nvPr/>
        </p:nvSpPr>
        <p:spPr bwMode="auto">
          <a:xfrm>
            <a:off x="1457325" y="5351463"/>
            <a:ext cx="1085850" cy="2905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14038" name="Rectangle 22"/>
          <p:cNvSpPr>
            <a:spLocks noChangeArrowheads="1"/>
          </p:cNvSpPr>
          <p:nvPr/>
        </p:nvSpPr>
        <p:spPr bwMode="auto">
          <a:xfrm>
            <a:off x="6846888" y="3124200"/>
            <a:ext cx="1085850" cy="2905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14039" name="Text Box 23"/>
          <p:cNvSpPr txBox="1">
            <a:spLocks noChangeArrowheads="1"/>
          </p:cNvSpPr>
          <p:nvPr/>
        </p:nvSpPr>
        <p:spPr bwMode="auto">
          <a:xfrm>
            <a:off x="6846888" y="3124200"/>
            <a:ext cx="12303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Back to 1975</a:t>
            </a:r>
          </a:p>
        </p:txBody>
      </p:sp>
      <p:sp>
        <p:nvSpPr>
          <p:cNvPr id="214040" name="Text Box 24"/>
          <p:cNvSpPr txBox="1">
            <a:spLocks noChangeArrowheads="1"/>
          </p:cNvSpPr>
          <p:nvPr/>
        </p:nvSpPr>
        <p:spPr bwMode="auto">
          <a:xfrm>
            <a:off x="1457325" y="5351463"/>
            <a:ext cx="12334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Back to 1931</a:t>
            </a:r>
          </a:p>
        </p:txBody>
      </p:sp>
      <p:sp>
        <p:nvSpPr>
          <p:cNvPr id="214041" name="Rectangle 25"/>
          <p:cNvSpPr>
            <a:spLocks noChangeArrowheads="1"/>
          </p:cNvSpPr>
          <p:nvPr/>
        </p:nvSpPr>
        <p:spPr bwMode="auto">
          <a:xfrm>
            <a:off x="3317875" y="5351463"/>
            <a:ext cx="1085850" cy="2905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14042" name="Rectangle 26"/>
          <p:cNvSpPr>
            <a:spLocks noChangeArrowheads="1"/>
          </p:cNvSpPr>
          <p:nvPr/>
        </p:nvSpPr>
        <p:spPr bwMode="auto">
          <a:xfrm>
            <a:off x="5122863" y="5351463"/>
            <a:ext cx="1085850" cy="2905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14043" name="Rectangle 27"/>
          <p:cNvSpPr>
            <a:spLocks noChangeArrowheads="1"/>
          </p:cNvSpPr>
          <p:nvPr/>
        </p:nvSpPr>
        <p:spPr bwMode="auto">
          <a:xfrm>
            <a:off x="6915150" y="5351463"/>
            <a:ext cx="1085850" cy="2905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14044" name="Text Box 28"/>
          <p:cNvSpPr txBox="1">
            <a:spLocks noChangeArrowheads="1"/>
          </p:cNvSpPr>
          <p:nvPr/>
        </p:nvSpPr>
        <p:spPr bwMode="auto">
          <a:xfrm>
            <a:off x="3317875" y="5351463"/>
            <a:ext cx="1162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Back to 1974</a:t>
            </a:r>
          </a:p>
        </p:txBody>
      </p:sp>
      <p:sp>
        <p:nvSpPr>
          <p:cNvPr id="214045" name="Text Box 29"/>
          <p:cNvSpPr txBox="1">
            <a:spLocks noChangeArrowheads="1"/>
          </p:cNvSpPr>
          <p:nvPr/>
        </p:nvSpPr>
        <p:spPr bwMode="auto">
          <a:xfrm>
            <a:off x="5122863" y="5351463"/>
            <a:ext cx="1162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Back to 1975</a:t>
            </a:r>
          </a:p>
        </p:txBody>
      </p:sp>
      <p:sp>
        <p:nvSpPr>
          <p:cNvPr id="214046" name="Text Box 30"/>
          <p:cNvSpPr txBox="1">
            <a:spLocks noChangeArrowheads="1"/>
          </p:cNvSpPr>
          <p:nvPr/>
        </p:nvSpPr>
        <p:spPr bwMode="auto">
          <a:xfrm>
            <a:off x="6915150" y="5351463"/>
            <a:ext cx="1238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Back to 1934</a:t>
            </a:r>
          </a:p>
        </p:txBody>
      </p:sp>
      <p:sp>
        <p:nvSpPr>
          <p:cNvPr id="214047" name="Rectangle 31"/>
          <p:cNvSpPr>
            <a:spLocks noChangeArrowheads="1"/>
          </p:cNvSpPr>
          <p:nvPr/>
        </p:nvSpPr>
        <p:spPr bwMode="auto">
          <a:xfrm>
            <a:off x="1317625" y="3124200"/>
            <a:ext cx="11430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14048" name="Text Box 32"/>
          <p:cNvSpPr txBox="1">
            <a:spLocks noChangeArrowheads="1"/>
          </p:cNvSpPr>
          <p:nvPr/>
        </p:nvSpPr>
        <p:spPr bwMode="auto">
          <a:xfrm>
            <a:off x="1346200" y="3124200"/>
            <a:ext cx="114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Back to 1922</a:t>
            </a:r>
          </a:p>
        </p:txBody>
      </p:sp>
      <p:sp>
        <p:nvSpPr>
          <p:cNvPr id="214052" name="Rectangle 36"/>
          <p:cNvSpPr>
            <a:spLocks noChangeArrowheads="1"/>
          </p:cNvSpPr>
          <p:nvPr/>
        </p:nvSpPr>
        <p:spPr bwMode="auto">
          <a:xfrm>
            <a:off x="0" y="6172200"/>
            <a:ext cx="914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*  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Science News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will be available in HTML back to 1975 (rather than in PDF)</a:t>
            </a:r>
          </a:p>
        </p:txBody>
      </p:sp>
    </p:spTree>
    <p:extLst>
      <p:ext uri="{BB962C8B-B14F-4D97-AF65-F5344CB8AC3E}">
        <p14:creationId xmlns:p14="http://schemas.microsoft.com/office/powerpoint/2010/main" val="2538667415"/>
      </p:ext>
    </p:extLst>
  </p:cSld>
  <p:clrMapOvr>
    <a:masterClrMapping/>
  </p:clrMapOvr>
  <p:transition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761999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Academic Search Premier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762000"/>
            <a:ext cx="8229600" cy="5334000"/>
          </a:xfrm>
        </p:spPr>
        <p:txBody>
          <a:bodyPr/>
          <a:lstStyle/>
          <a:p>
            <a:endParaRPr lang="en-US" sz="1200" b="1" u="sng" dirty="0"/>
          </a:p>
          <a:p>
            <a:pPr algn="l">
              <a:buFont typeface="Arial" pitchFamily="34" charset="0"/>
              <a:buChar char="•"/>
            </a:pPr>
            <a:endParaRPr lang="en-US" dirty="0"/>
          </a:p>
          <a:p>
            <a:pPr algn="l">
              <a:buFont typeface="Arial" pitchFamily="34" charset="0"/>
              <a:buChar char="•"/>
            </a:pPr>
            <a:endParaRPr lang="en-US" dirty="0"/>
          </a:p>
          <a:p>
            <a:pPr algn="l">
              <a:buFont typeface="Arial" pitchFamily="34" charset="0"/>
              <a:buChar char="•"/>
            </a:pPr>
            <a:r>
              <a:rPr lang="en-US" dirty="0"/>
              <a:t>More than 8,500 Abstracted and Indexed Journals</a:t>
            </a:r>
          </a:p>
          <a:p>
            <a:pPr algn="l">
              <a:buFont typeface="Arial" pitchFamily="34" charset="0"/>
              <a:buChar char="•"/>
            </a:pPr>
            <a:r>
              <a:rPr lang="en-US" dirty="0"/>
              <a:t>More than 4,600 Full-Text Journals</a:t>
            </a:r>
          </a:p>
          <a:p>
            <a:pPr algn="l">
              <a:buFont typeface="Arial" pitchFamily="34" charset="0"/>
              <a:buChar char="•"/>
            </a:pPr>
            <a:r>
              <a:rPr lang="en-US" dirty="0"/>
              <a:t>More than 7,400 Peer-Reviewed, Abstracted and Indexed Journals</a:t>
            </a:r>
          </a:p>
          <a:p>
            <a:pPr algn="l">
              <a:buFont typeface="Arial" pitchFamily="34" charset="0"/>
              <a:buChar char="•"/>
            </a:pPr>
            <a:r>
              <a:rPr lang="en-US" dirty="0"/>
              <a:t>More than 3,900 Peer-Reviewed, Full-Text Journals</a:t>
            </a:r>
            <a:endParaRPr lang="en-US" sz="1000" dirty="0"/>
          </a:p>
          <a:p>
            <a:endParaRPr lang="en-US" b="1" u="sn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5182C4-3CFA-4FCA-B1F3-1FC91B44A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737"/>
            <a:ext cx="2371550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120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685800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Canadian Reference Centre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676400"/>
            <a:ext cx="7162800" cy="3962400"/>
          </a:xfrm>
        </p:spPr>
        <p:txBody>
          <a:bodyPr/>
          <a:lstStyle/>
          <a:p>
            <a:pPr algn="l">
              <a:buFont typeface="Arial" pitchFamily="34" charset="0"/>
              <a:buChar char="•"/>
            </a:pPr>
            <a:endParaRPr lang="en-US" dirty="0"/>
          </a:p>
          <a:p>
            <a:pPr algn="l">
              <a:buFont typeface="Arial" pitchFamily="34" charset="0"/>
              <a:buChar char="•"/>
            </a:pPr>
            <a:r>
              <a:rPr lang="en-US" dirty="0"/>
              <a:t>Over 66,000 full-text biographies</a:t>
            </a:r>
          </a:p>
          <a:p>
            <a:pPr algn="l">
              <a:buFont typeface="Arial" pitchFamily="34" charset="0"/>
              <a:buChar char="•"/>
            </a:pPr>
            <a:r>
              <a:rPr lang="en-US" dirty="0"/>
              <a:t>An image collection for over 960,,000 photos, maps and flags</a:t>
            </a:r>
          </a:p>
          <a:p>
            <a:pPr algn="l">
              <a:buFont typeface="Arial" pitchFamily="34" charset="0"/>
              <a:buChar char="•"/>
            </a:pPr>
            <a:r>
              <a:rPr lang="en-US" dirty="0"/>
              <a:t>More than 86,000 images from Canadian Press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577919-212C-4BBC-8B2B-2EBB0642F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2" y="42636"/>
            <a:ext cx="2371550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47423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761999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MASTERFILE PREMIER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762000"/>
            <a:ext cx="8229600" cy="5334000"/>
          </a:xfrm>
        </p:spPr>
        <p:txBody>
          <a:bodyPr/>
          <a:lstStyle/>
          <a:p>
            <a:endParaRPr lang="en-US" sz="1200" b="1" u="sng" dirty="0"/>
          </a:p>
          <a:p>
            <a:pPr algn="l">
              <a:buFont typeface="Arial" pitchFamily="34" charset="0"/>
              <a:buChar char="•"/>
            </a:pPr>
            <a:endParaRPr lang="en-US" dirty="0"/>
          </a:p>
          <a:p>
            <a:pPr algn="l">
              <a:buFont typeface="Arial" pitchFamily="34" charset="0"/>
              <a:buChar char="•"/>
            </a:pPr>
            <a:endParaRPr lang="en-US" dirty="0"/>
          </a:p>
          <a:p>
            <a:pPr algn="l">
              <a:buFont typeface="Arial" pitchFamily="34" charset="0"/>
              <a:buChar char="•"/>
            </a:pPr>
            <a:r>
              <a:rPr lang="en-US" dirty="0"/>
              <a:t>Nearly 1,700 full-text periodicals</a:t>
            </a:r>
          </a:p>
          <a:p>
            <a:pPr algn="l">
              <a:buFont typeface="Arial" pitchFamily="34" charset="0"/>
              <a:buChar char="•"/>
            </a:pPr>
            <a:r>
              <a:rPr lang="en-US" dirty="0"/>
              <a:t>Over 935,000 photos, maps and flags</a:t>
            </a:r>
          </a:p>
          <a:p>
            <a:pPr algn="l">
              <a:buFont typeface="Arial" pitchFamily="34" charset="0"/>
              <a:buChar char="•"/>
            </a:pPr>
            <a:r>
              <a:rPr lang="en-US" dirty="0"/>
              <a:t>Over 81,900 primary source documents</a:t>
            </a:r>
          </a:p>
          <a:p>
            <a:pPr algn="l">
              <a:buFont typeface="Arial" pitchFamily="34" charset="0"/>
              <a:buChar char="•"/>
            </a:pPr>
            <a:r>
              <a:rPr lang="en-US" dirty="0"/>
              <a:t>More than 500 full-text reference books</a:t>
            </a:r>
          </a:p>
          <a:p>
            <a:endParaRPr lang="en-US" b="1" u="sn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4C9DBB-2D10-47EC-B169-B234EAAF7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1078"/>
            <a:ext cx="2371550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69337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3_EBSCO 2015">
  <a:themeElements>
    <a:clrScheme name="_EBSCO 201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E316B"/>
      </a:accent1>
      <a:accent2>
        <a:srgbClr val="124497"/>
      </a:accent2>
      <a:accent3>
        <a:srgbClr val="37A450"/>
      </a:accent3>
      <a:accent4>
        <a:srgbClr val="454545"/>
      </a:accent4>
      <a:accent5>
        <a:srgbClr val="609AFF"/>
      </a:accent5>
      <a:accent6>
        <a:srgbClr val="DF5B57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i="0" baseline="0" dirty="0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11.xml><?xml version="1.0" encoding="utf-8"?>
<a:theme xmlns:a="http://schemas.openxmlformats.org/drawingml/2006/main" name="EBSCO 2015">
  <a:themeElements>
    <a:clrScheme name="_EBSCO 201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E316B"/>
      </a:accent1>
      <a:accent2>
        <a:srgbClr val="124497"/>
      </a:accent2>
      <a:accent3>
        <a:srgbClr val="37A450"/>
      </a:accent3>
      <a:accent4>
        <a:srgbClr val="454545"/>
      </a:accent4>
      <a:accent5>
        <a:srgbClr val="609AFF"/>
      </a:accent5>
      <a:accent6>
        <a:srgbClr val="DF5B57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12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_Public Libraries &amp; Schools">
  <a:themeElements>
    <a:clrScheme name="EBSCO Them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83053"/>
      </a:accent1>
      <a:accent2>
        <a:srgbClr val="375C82"/>
      </a:accent2>
      <a:accent3>
        <a:srgbClr val="ABC7E3"/>
      </a:accent3>
      <a:accent4>
        <a:srgbClr val="D2CFD4"/>
      </a:accent4>
      <a:accent5>
        <a:srgbClr val="08A46F"/>
      </a:accent5>
      <a:accent6>
        <a:srgbClr val="373737"/>
      </a:accent6>
      <a:hlink>
        <a:srgbClr val="183053"/>
      </a:hlink>
      <a:folHlink>
        <a:srgbClr val="800080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Public Libraries &amp; Schools">
  <a:themeElements>
    <a:clrScheme name="EBSCO Them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83053"/>
      </a:accent1>
      <a:accent2>
        <a:srgbClr val="375C82"/>
      </a:accent2>
      <a:accent3>
        <a:srgbClr val="ABC7E3"/>
      </a:accent3>
      <a:accent4>
        <a:srgbClr val="D2CFD4"/>
      </a:accent4>
      <a:accent5>
        <a:srgbClr val="08A46F"/>
      </a:accent5>
      <a:accent6>
        <a:srgbClr val="373737"/>
      </a:accent6>
      <a:hlink>
        <a:srgbClr val="183053"/>
      </a:hlink>
      <a:folHlink>
        <a:srgbClr val="800080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Badg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9E77EDF1-0821-4215-BD6E-A2D49F02550D}"/>
    </a:ext>
  </a:extLst>
</a:theme>
</file>

<file path=ppt/theme/theme17.xml><?xml version="1.0" encoding="utf-8"?>
<a:theme xmlns:a="http://schemas.openxmlformats.org/drawingml/2006/main" name="1_EBSCO General - Body">
  <a:themeElements>
    <a:clrScheme name="EBSCO General Color Palette">
      <a:dk1>
        <a:sysClr val="windowText" lastClr="000000"/>
      </a:dk1>
      <a:lt1>
        <a:sysClr val="window" lastClr="FFFFFF"/>
      </a:lt1>
      <a:dk2>
        <a:srgbClr val="454545"/>
      </a:dk2>
      <a:lt2>
        <a:srgbClr val="E7E6E6"/>
      </a:lt2>
      <a:accent1>
        <a:srgbClr val="002F56"/>
      </a:accent1>
      <a:accent2>
        <a:srgbClr val="3E75CF"/>
      </a:accent2>
      <a:accent3>
        <a:srgbClr val="2F9A41"/>
      </a:accent3>
      <a:accent4>
        <a:srgbClr val="DF5B57"/>
      </a:accent4>
      <a:accent5>
        <a:srgbClr val="FCB83E"/>
      </a:accent5>
      <a:accent6>
        <a:srgbClr val="8A8A8A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accent6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18.xml><?xml version="1.0" encoding="utf-8"?>
<a:theme xmlns:a="http://schemas.openxmlformats.org/drawingml/2006/main" name="3_Public Libraries &amp; Schools">
  <a:themeElements>
    <a:clrScheme name="EBSCO Them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83053"/>
      </a:accent1>
      <a:accent2>
        <a:srgbClr val="375C82"/>
      </a:accent2>
      <a:accent3>
        <a:srgbClr val="ABC7E3"/>
      </a:accent3>
      <a:accent4>
        <a:srgbClr val="D2CFD4"/>
      </a:accent4>
      <a:accent5>
        <a:srgbClr val="08A46F"/>
      </a:accent5>
      <a:accent6>
        <a:srgbClr val="373737"/>
      </a:accent6>
      <a:hlink>
        <a:srgbClr val="183053"/>
      </a:hlink>
      <a:folHlink>
        <a:srgbClr val="800080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rporate Market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EDS_0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1_EDS_0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EBSCO_Template_Regular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EDS_0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Default Design">
  <a:themeElements>
    <a:clrScheme name="Default Design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969696"/>
      </a:hlink>
      <a:folHlink>
        <a:srgbClr val="969696"/>
      </a:folHlink>
    </a:clrScheme>
    <a:fontScheme name="Default Desig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969696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34B630FFA53245B411A657E2B120A6" ma:contentTypeVersion="11" ma:contentTypeDescription="Create a new document." ma:contentTypeScope="" ma:versionID="a2a7650dd3e945d73bb5a7accc10b011">
  <xsd:schema xmlns:xsd="http://www.w3.org/2001/XMLSchema" xmlns:p="http://schemas.microsoft.com/office/2006/metadata/properties" xmlns:ns2="5f255bb2-3992-4ef0-aeca-1e379827fd79" targetNamespace="http://schemas.microsoft.com/office/2006/metadata/properties" ma:root="true" ma:fieldsID="4fe5f14e86356864c3b6e52787e11fcd" ns2:_="">
    <xsd:import namespace="5f255bb2-3992-4ef0-aeca-1e379827fd79"/>
    <xsd:element name="properties">
      <xsd:complexType>
        <xsd:sequence>
          <xsd:element name="documentManagement">
            <xsd:complexType>
              <xsd:all>
                <xsd:element ref="ns2:LastUpdate" minOccurs="0"/>
                <xsd:element ref="ns2:Notes1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5f255bb2-3992-4ef0-aeca-1e379827fd79" elementFormDefault="qualified">
    <xsd:import namespace="http://schemas.microsoft.com/office/2006/documentManagement/types"/>
    <xsd:element name="LastUpdate" ma:index="2" nillable="true" ma:displayName="Last Update" ma:default="[today]" ma:format="DateOnly" ma:internalName="LastUpdate">
      <xsd:simpleType>
        <xsd:restriction base="dms:DateTime"/>
      </xsd:simpleType>
    </xsd:element>
    <xsd:element name="Notes1" ma:index="9" nillable="true" ma:displayName="Notes" ma:description="Specific notes regarding the PPT results per management. Must include initials and date of Note." ma:internalName="Notes1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Content Type" ma:readOnly="tru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LongProperties xmlns="http://schemas.microsoft.com/office/2006/metadata/longProperties"/>
</file>

<file path=customXml/item3.xml><?xml version="1.0" encoding="utf-8"?>
<p:properties xmlns:p="http://schemas.microsoft.com/office/2006/metadata/properties" xmlns:xsi="http://www.w3.org/2001/XMLSchema-instance">
  <documentManagement>
    <LastUpdate xmlns="5f255bb2-3992-4ef0-aeca-1e379827fd79">2013-03-08T05:00:00+00:00</LastUpdate>
    <Notes1 xmlns="5f255bb2-3992-4ef0-aeca-1e379827fd79" xsi:nil="true"/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8D4F936-CD41-4026-B7D5-079C0642C5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f255bb2-3992-4ef0-aeca-1e379827fd79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CB661214-8C7D-4283-A5A1-826FAFD8C729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8AC3C6AA-3AE4-4D8A-B313-848BF33A4886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5f255bb2-3992-4ef0-aeca-1e379827fd79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90D9AFC4-EFD1-449A-926B-BBF0FB103C5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8332</TotalTime>
  <Words>915</Words>
  <Application>Microsoft Office PowerPoint</Application>
  <PresentationFormat>On-screen Show (4:3)</PresentationFormat>
  <Paragraphs>275</Paragraphs>
  <Slides>54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54</vt:i4>
      </vt:variant>
    </vt:vector>
  </HeadingPairs>
  <TitlesOfParts>
    <vt:vector size="82" baseType="lpstr">
      <vt:lpstr>ＭＳ Ｐゴシック</vt:lpstr>
      <vt:lpstr>Arial</vt:lpstr>
      <vt:lpstr>Calibri</vt:lpstr>
      <vt:lpstr>Garamond</vt:lpstr>
      <vt:lpstr>Georgia</vt:lpstr>
      <vt:lpstr>Gill Sans MT</vt:lpstr>
      <vt:lpstr>Impact</vt:lpstr>
      <vt:lpstr>Myriad Pro</vt:lpstr>
      <vt:lpstr>Myriad Pro Light</vt:lpstr>
      <vt:lpstr>Times New Roman</vt:lpstr>
      <vt:lpstr>1_Office Theme</vt:lpstr>
      <vt:lpstr>Custom Design</vt:lpstr>
      <vt:lpstr>1_Custom Design</vt:lpstr>
      <vt:lpstr>2_Custom Design</vt:lpstr>
      <vt:lpstr>EDS_01</vt:lpstr>
      <vt:lpstr>11_EDS_01</vt:lpstr>
      <vt:lpstr>EBSCO_Template_RegularBlue</vt:lpstr>
      <vt:lpstr>7_EDS_01</vt:lpstr>
      <vt:lpstr>Default Design</vt:lpstr>
      <vt:lpstr>3_EBSCO 2015</vt:lpstr>
      <vt:lpstr>EBSCO 2015</vt:lpstr>
      <vt:lpstr>7_Custom Design</vt:lpstr>
      <vt:lpstr>3_Custom Design</vt:lpstr>
      <vt:lpstr>2_Public Libraries &amp; Schools</vt:lpstr>
      <vt:lpstr>1_Public Libraries &amp; Schools</vt:lpstr>
      <vt:lpstr>Badge</vt:lpstr>
      <vt:lpstr>1_EBSCO General - Body</vt:lpstr>
      <vt:lpstr>3_Public Libraries &amp; Schools</vt:lpstr>
      <vt:lpstr>EBSCO PRESENTATION PRODUCT AND INFORMATION UPDATES MANITOBA LIBRARY CONFERENCE 2018 </vt:lpstr>
      <vt:lpstr> Current MLPS Products</vt:lpstr>
      <vt:lpstr>PowerPoint Presentation</vt:lpstr>
      <vt:lpstr>PowerPoint Presentation</vt:lpstr>
      <vt:lpstr>PowerPoint Presentation</vt:lpstr>
      <vt:lpstr>PowerPoint Presentation</vt:lpstr>
      <vt:lpstr> Academic Search Premier</vt:lpstr>
      <vt:lpstr> Canadian Reference Centre</vt:lpstr>
      <vt:lpstr> MASTERFILE PREMIER</vt:lpstr>
      <vt:lpstr> MIDDLESEARCH PLUS</vt:lpstr>
      <vt:lpstr>PowerPoint Presentation</vt:lpstr>
      <vt:lpstr>CONTENTS</vt:lpstr>
      <vt:lpstr>PowerPoint Presentation</vt:lpstr>
      <vt:lpstr>PowerPoint Presentation</vt:lpstr>
      <vt:lpstr>PowerPoint Presentation</vt:lpstr>
      <vt:lpstr>Auto Repair Reference Center</vt:lpstr>
      <vt:lpstr>Auto Repair Reference Center</vt:lpstr>
      <vt:lpstr>PowerPoint Presentation</vt:lpstr>
      <vt:lpstr>PowerPoint Presentation</vt:lpstr>
      <vt:lpstr>AutoMate</vt:lpstr>
      <vt:lpstr>PowerPoint Presentation</vt:lpstr>
      <vt:lpstr>Small Engine Repair Reference Center Providing Comprehensive Assistance  in the Repair of:</vt:lpstr>
      <vt:lpstr>PowerPoint Presentation</vt:lpstr>
      <vt:lpstr>PowerPoint Presentation</vt:lpstr>
      <vt:lpstr>Home Improvement Reference Center</vt:lpstr>
      <vt:lpstr>Home Improvement Reference Center</vt:lpstr>
      <vt:lpstr>PowerPoint Presentation</vt:lpstr>
      <vt:lpstr>PowerPoint Presentation</vt:lpstr>
      <vt:lpstr>PowerPoint Presentation</vt:lpstr>
      <vt:lpstr>PowerPoint Presentation</vt:lpstr>
      <vt:lpstr>REVIEW OF CURRENT INTERFACE   </vt:lpstr>
      <vt:lpstr>PowerPoint Presentation</vt:lpstr>
      <vt:lpstr>Introducing…</vt:lpstr>
      <vt:lpstr>PowerPoint Presentation</vt:lpstr>
      <vt:lpstr>PowerPoint Presentation</vt:lpstr>
      <vt:lpstr>PowerPoint Presentation</vt:lpstr>
      <vt:lpstr>Also Includes Videos</vt:lpstr>
      <vt:lpstr>AP Videos</vt:lpstr>
      <vt:lpstr>Databases available  through Explora interfaces</vt:lpstr>
      <vt:lpstr>NOVELIST PLUS Recommendations for all readers</vt:lpstr>
      <vt:lpstr>PowerPoint Presentation</vt:lpstr>
      <vt:lpstr> CHANGING EBSCO PASSWORDS</vt:lpstr>
      <vt:lpstr> NEW STRONG EBSCO PASSWORD REQUIREMENTS</vt:lpstr>
      <vt:lpstr>PowerPoint Presentation</vt:lpstr>
      <vt:lpstr>Access to the most popular magazines</vt:lpstr>
      <vt:lpstr>Access to the most POPULAR CANADIAN  magazines</vt:lpstr>
      <vt:lpstr>Important Features</vt:lpstr>
      <vt:lpstr>Pricing</vt:lpstr>
      <vt:lpstr>Magazine  Archives</vt:lpstr>
      <vt:lpstr>Magazine Archives from EBSCO: Business Studies</vt:lpstr>
      <vt:lpstr>Magazine Archives from EBSCO: Multiple Disciplines</vt:lpstr>
      <vt:lpstr>Magazine Archives from EBSCO: Multiple Disciplines</vt:lpstr>
      <vt:lpstr>Fill in the gaps from</vt:lpstr>
      <vt:lpstr>Fill in the gaps from</vt:lpstr>
    </vt:vector>
  </TitlesOfParts>
  <Company>EBSCO Publishing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 Libraries</dc:title>
  <dc:creator>EBSCO Publishing</dc:creator>
  <cp:lastModifiedBy>David Lubin</cp:lastModifiedBy>
  <cp:revision>673</cp:revision>
  <cp:lastPrinted>2006-06-08T20:56:29Z</cp:lastPrinted>
  <dcterms:created xsi:type="dcterms:W3CDTF">2003-11-13T13:57:44Z</dcterms:created>
  <dcterms:modified xsi:type="dcterms:W3CDTF">2018-05-22T17:40:23Z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33100.0000000000</vt:lpwstr>
  </property>
  <property fmtid="{D5CDD505-2E9C-101B-9397-08002B2CF9AE}" pid="3" name="PPTCode">
    <vt:lpwstr>PHILI</vt:lpwstr>
  </property>
  <property fmtid="{D5CDD505-2E9C-101B-9397-08002B2CF9AE}" pid="4" name="UpdateFrequency">
    <vt:lpwstr>Quarterly</vt:lpwstr>
  </property>
  <property fmtid="{D5CDD505-2E9C-101B-9397-08002B2CF9AE}" pid="5" name="UpdateReason">
    <vt:lpwstr>Scheduled update</vt:lpwstr>
  </property>
  <property fmtid="{D5CDD505-2E9C-101B-9397-08002B2CF9AE}" pid="6" name="Priority">
    <vt:lpwstr>Medium</vt:lpwstr>
  </property>
  <property fmtid="{D5CDD505-2E9C-101B-9397-08002B2CF9AE}" pid="7" name="UpdateStatus">
    <vt:lpwstr>Not Started</vt:lpwstr>
  </property>
  <property fmtid="{D5CDD505-2E9C-101B-9397-08002B2CF9AE}" pid="8" name="display_urn:schemas-microsoft-com:office:office#AssignedTo">
    <vt:lpwstr>Rachel Baum</vt:lpwstr>
  </property>
  <property fmtid="{D5CDD505-2E9C-101B-9397-08002B2CF9AE}" pid="9" name="AssignedTo">
    <vt:lpwstr>1600</vt:lpwstr>
  </property>
  <property fmtid="{D5CDD505-2E9C-101B-9397-08002B2CF9AE}" pid="10" name="ContentType">
    <vt:lpwstr>Document</vt:lpwstr>
  </property>
  <property fmtid="{D5CDD505-2E9C-101B-9397-08002B2CF9AE}" pid="11" name="ContentTypeId">
    <vt:lpwstr>0x010100ED34B630FFA53245B411A657E2B120A6</vt:lpwstr>
  </property>
</Properties>
</file>