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HEIC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59" r:id="rId4"/>
    <p:sldId id="258" r:id="rId5"/>
    <p:sldId id="260" r:id="rId6"/>
    <p:sldId id="257" r:id="rId7"/>
    <p:sldId id="262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10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9352-CD93-4637-8105-7787655F537C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0A9A-53EB-435B-9348-A3A643848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649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9352-CD93-4637-8105-7787655F537C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0A9A-53EB-435B-9348-A3A643848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822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9352-CD93-4637-8105-7787655F537C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0A9A-53EB-435B-9348-A3A643848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766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9352-CD93-4637-8105-7787655F537C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0A9A-53EB-435B-9348-A3A643848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431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9352-CD93-4637-8105-7787655F537C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0A9A-53EB-435B-9348-A3A643848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42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9352-CD93-4637-8105-7787655F537C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0A9A-53EB-435B-9348-A3A643848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6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9352-CD93-4637-8105-7787655F537C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0A9A-53EB-435B-9348-A3A643848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23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9352-CD93-4637-8105-7787655F537C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0A9A-53EB-435B-9348-A3A643848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76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9352-CD93-4637-8105-7787655F537C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0A9A-53EB-435B-9348-A3A643848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978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9352-CD93-4637-8105-7787655F537C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0A9A-53EB-435B-9348-A3A643848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98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9352-CD93-4637-8105-7787655F537C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0A9A-53EB-435B-9348-A3A643848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533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C9352-CD93-4637-8105-7787655F537C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D0A9A-53EB-435B-9348-A3A643848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93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shabbychic.com/collections/fabric-by-the-yard/products/wildflower-line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fvrl.bibliocommons.com/list/share/116534661_fvrl_george_mackie/1936827009_shabby_chic_-_august_2021_-_fvrl_george_mackie_librar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benjaminmoore.com/en-ca/search?q=pewter&amp;category=color&amp;start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HEIC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fvrl.bibliocommons.com/v2/record/S21C183091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aman.ca/en/produit/natural-oil-gel-stain/" TargetMode="External"/><Relationship Id="rId2" Type="http://schemas.openxmlformats.org/officeDocument/2006/relationships/hyperlink" Target="https://myoldmasters.com/color/pickling-whit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www.shabbychic.com/collections/occasional-furniture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F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Fabric and Paint</a:t>
            </a:r>
            <a:endParaRPr lang="en-US" sz="6000" dirty="0">
              <a:solidFill>
                <a:srgbClr val="00B0F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05804"/>
          </a:xfrm>
        </p:spPr>
        <p:txBody>
          <a:bodyPr>
            <a:normAutofit/>
          </a:bodyPr>
          <a:lstStyle/>
          <a:p>
            <a:pPr algn="r"/>
            <a:endParaRPr lang="en-US" sz="3600" dirty="0" smtClean="0">
              <a:solidFill>
                <a:srgbClr val="0070C0"/>
              </a:solidFill>
              <a:latin typeface="Garamond" panose="02020404030301010803" pitchFamily="18" charset="0"/>
              <a:ea typeface="Batang" panose="02030600000101010101" pitchFamily="18" charset="-127"/>
            </a:endParaRPr>
          </a:p>
          <a:p>
            <a:pPr marL="0" indent="0" algn="r">
              <a:buNone/>
            </a:pPr>
            <a:r>
              <a:rPr lang="en-US" sz="4400" dirty="0" smtClean="0">
                <a:solidFill>
                  <a:srgbClr val="0070C0"/>
                </a:solidFill>
                <a:latin typeface="Batang" panose="02030600000101010101" pitchFamily="18" charset="-127"/>
                <a:ea typeface="Batang" panose="02030600000101010101" pitchFamily="18" charset="-127"/>
                <a:hlinkClick r:id="rId2"/>
              </a:rPr>
              <a:t>Inspirations</a:t>
            </a:r>
            <a:r>
              <a:rPr lang="en-US" sz="4400" dirty="0" smtClean="0">
                <a:solidFill>
                  <a:srgbClr val="0070C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</a:p>
          <a:p>
            <a:pPr marL="0" indent="0" algn="r">
              <a:buNone/>
            </a:pPr>
            <a:r>
              <a:rPr lang="en-US" sz="4400" dirty="0" smtClean="0">
                <a:solidFill>
                  <a:srgbClr val="0070C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and Bargains</a:t>
            </a:r>
          </a:p>
          <a:p>
            <a:pPr algn="r"/>
            <a:endParaRPr lang="en-US" dirty="0"/>
          </a:p>
          <a:p>
            <a:pPr marL="0" indent="0" algn="r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3006" y="1687708"/>
            <a:ext cx="5112657" cy="498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682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How-to books from the library</a:t>
            </a:r>
            <a:endParaRPr lang="en-US" dirty="0"/>
          </a:p>
        </p:txBody>
      </p:sp>
      <p:pic>
        <p:nvPicPr>
          <p:cNvPr id="1026" name="Picture 2" descr="https://cor-cdn-static.bibliocommons.com/list_jacket_covers/live/193682700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316" y="1321868"/>
            <a:ext cx="4152900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625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70C0"/>
                </a:solidFill>
              </a:rPr>
              <a:t>Paint store </a:t>
            </a:r>
            <a:r>
              <a:rPr lang="en-CA" dirty="0" err="1" smtClean="0">
                <a:solidFill>
                  <a:srgbClr val="0070C0"/>
                </a:solidFill>
              </a:rPr>
              <a:t>mistints</a:t>
            </a:r>
            <a:r>
              <a:rPr lang="en-CA" dirty="0" smtClean="0">
                <a:solidFill>
                  <a:srgbClr val="0070C0"/>
                </a:solidFill>
              </a:rPr>
              <a:t> </a:t>
            </a:r>
            <a:r>
              <a:rPr lang="en-CA" dirty="0">
                <a:solidFill>
                  <a:srgbClr val="0070C0"/>
                </a:solidFill>
              </a:rPr>
              <a:t>- </a:t>
            </a:r>
            <a:r>
              <a:rPr lang="en-CA" dirty="0">
                <a:solidFill>
                  <a:srgbClr val="0070C0"/>
                </a:solidFill>
                <a:hlinkClick r:id="rId2"/>
              </a:rPr>
              <a:t>paint store </a:t>
            </a:r>
            <a:r>
              <a:rPr lang="en-CA" dirty="0" smtClean="0">
                <a:solidFill>
                  <a:srgbClr val="0070C0"/>
                </a:solidFill>
                <a:hlinkClick r:id="rId2"/>
              </a:rPr>
              <a:t>websites </a:t>
            </a:r>
            <a:r>
              <a:rPr lang="en-CA" dirty="0">
                <a:solidFill>
                  <a:srgbClr val="0070C0"/>
                </a:solidFill>
              </a:rPr>
              <a:t/>
            </a:r>
            <a:br>
              <a:rPr lang="en-CA" dirty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870" y="1298909"/>
            <a:ext cx="4114800" cy="61952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835" y="1027906"/>
            <a:ext cx="4114800" cy="603674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956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6000" b="1" dirty="0" smtClean="0">
                <a:solidFill>
                  <a:srgbClr val="00B0F0"/>
                </a:solidFill>
                <a:latin typeface="Bradley Hand ITC" panose="03070402050302030203" pitchFamily="66" charset="0"/>
                <a:cs typeface="Shruti" panose="020B0502040204020203" pitchFamily="34" charset="0"/>
              </a:rPr>
              <a:t>My front </a:t>
            </a:r>
            <a:r>
              <a:rPr lang="en-CA" sz="6000" b="1" dirty="0">
                <a:solidFill>
                  <a:srgbClr val="00B0F0"/>
                </a:solidFill>
                <a:latin typeface="Bradley Hand ITC" panose="03070402050302030203" pitchFamily="66" charset="0"/>
                <a:cs typeface="Shruti" panose="020B0502040204020203" pitchFamily="34" charset="0"/>
              </a:rPr>
              <a:t>d</a:t>
            </a:r>
            <a:r>
              <a:rPr lang="en-CA" sz="6000" b="1" dirty="0" smtClean="0">
                <a:solidFill>
                  <a:srgbClr val="00B0F0"/>
                </a:solidFill>
                <a:latin typeface="Bradley Hand ITC" panose="03070402050302030203" pitchFamily="66" charset="0"/>
                <a:cs typeface="Shruti" panose="020B0502040204020203" pitchFamily="34" charset="0"/>
              </a:rPr>
              <a:t>oor</a:t>
            </a:r>
            <a:endParaRPr lang="en-US" sz="6000" b="1" dirty="0">
              <a:solidFill>
                <a:srgbClr val="00B0F0"/>
              </a:solidFill>
              <a:latin typeface="Bradley Hand ITC" panose="03070402050302030203" pitchFamily="66" charset="0"/>
              <a:cs typeface="Shruti" panose="020B0502040204020203" pitchFamily="34" charset="0"/>
            </a:endParaRPr>
          </a:p>
        </p:txBody>
      </p:sp>
      <p:pic>
        <p:nvPicPr>
          <p:cNvPr id="3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429" y="2108099"/>
            <a:ext cx="6761117" cy="507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240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u="sng" dirty="0" smtClean="0"/>
              <a:t>Supply List</a:t>
            </a:r>
            <a:r>
              <a:rPr lang="en-US" dirty="0" smtClean="0"/>
              <a:t>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466" y="1825625"/>
            <a:ext cx="4443334" cy="4351338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en-CA" dirty="0" smtClean="0">
                <a:latin typeface="+mj-lt"/>
                <a:ea typeface="Batang" panose="02030600000101010101" pitchFamily="18" charset="-127"/>
              </a:rPr>
              <a:t>Stir sticks (stain samples)</a:t>
            </a:r>
          </a:p>
          <a:p>
            <a:pPr marL="514350" indent="-514350">
              <a:buFont typeface="+mj-lt"/>
              <a:buAutoNum type="arabicParenR"/>
            </a:pPr>
            <a:r>
              <a:rPr lang="en-CA" dirty="0" smtClean="0">
                <a:latin typeface="+mj-lt"/>
                <a:ea typeface="Batang" panose="02030600000101010101" pitchFamily="18" charset="-127"/>
              </a:rPr>
              <a:t>Rags</a:t>
            </a:r>
          </a:p>
          <a:p>
            <a:pPr marL="514350" indent="-514350">
              <a:buFont typeface="+mj-lt"/>
              <a:buAutoNum type="arabicParenR"/>
            </a:pPr>
            <a:r>
              <a:rPr lang="en-CA" dirty="0" smtClean="0">
                <a:latin typeface="+mj-lt"/>
                <a:ea typeface="Batang" panose="02030600000101010101" pitchFamily="18" charset="-127"/>
              </a:rPr>
              <a:t>Whiz roller</a:t>
            </a:r>
          </a:p>
          <a:p>
            <a:pPr marL="514350" indent="-514350">
              <a:buFont typeface="+mj-lt"/>
              <a:buAutoNum type="arabicParenR"/>
            </a:pPr>
            <a:r>
              <a:rPr lang="en-CA" dirty="0">
                <a:latin typeface="+mj-lt"/>
                <a:ea typeface="Batang" panose="02030600000101010101" pitchFamily="18" charset="-127"/>
              </a:rPr>
              <a:t>Wrap rollers, trays and brushes in Saran and stack trays </a:t>
            </a:r>
            <a:endParaRPr lang="en-CA" dirty="0" smtClean="0">
              <a:latin typeface="+mj-lt"/>
              <a:ea typeface="Batang" panose="02030600000101010101" pitchFamily="18" charset="-127"/>
            </a:endParaRPr>
          </a:p>
          <a:p>
            <a:pPr marL="514350" indent="-514350">
              <a:buFont typeface="+mj-lt"/>
              <a:buAutoNum type="arabicParenR"/>
            </a:pPr>
            <a:r>
              <a:rPr lang="en-CA" dirty="0" smtClean="0">
                <a:latin typeface="+mj-lt"/>
                <a:ea typeface="Batang" panose="02030600000101010101" pitchFamily="18" charset="-127"/>
              </a:rPr>
              <a:t>Graining Heel</a:t>
            </a:r>
            <a:endParaRPr lang="en-CA" dirty="0">
              <a:latin typeface="+mj-lt"/>
              <a:ea typeface="Batang" panose="02030600000101010101" pitchFamily="18" charset="-127"/>
            </a:endParaRPr>
          </a:p>
          <a:p>
            <a:pPr marL="514350" indent="-514350">
              <a:buFont typeface="+mj-lt"/>
              <a:buAutoNum type="arabicParenR"/>
            </a:pPr>
            <a:r>
              <a:rPr lang="en-CA" dirty="0" smtClean="0">
                <a:latin typeface="+mj-lt"/>
                <a:ea typeface="Batang" panose="02030600000101010101" pitchFamily="18" charset="-127"/>
              </a:rPr>
              <a:t>Sponge </a:t>
            </a:r>
            <a:r>
              <a:rPr lang="en-CA" dirty="0">
                <a:latin typeface="+mj-lt"/>
                <a:ea typeface="Batang" panose="02030600000101010101" pitchFamily="18" charset="-127"/>
              </a:rPr>
              <a:t>brushes</a:t>
            </a:r>
          </a:p>
          <a:p>
            <a:pPr marL="514350" indent="-514350">
              <a:buFont typeface="+mj-lt"/>
              <a:buAutoNum type="arabicParenR"/>
            </a:pPr>
            <a:r>
              <a:rPr lang="en-CA" dirty="0">
                <a:latin typeface="+mj-lt"/>
                <a:ea typeface="Batang" panose="02030600000101010101" pitchFamily="18" charset="-127"/>
              </a:rPr>
              <a:t>Distressing </a:t>
            </a:r>
            <a:r>
              <a:rPr lang="en-CA" dirty="0" smtClean="0">
                <a:latin typeface="+mj-lt"/>
                <a:ea typeface="Batang" panose="02030600000101010101" pitchFamily="18" charset="-127"/>
              </a:rPr>
              <a:t>brushes</a:t>
            </a:r>
          </a:p>
          <a:p>
            <a:pPr marL="514350" indent="-514350">
              <a:buFont typeface="+mj-lt"/>
              <a:buAutoNum type="arabicParenR"/>
            </a:pPr>
            <a:r>
              <a:rPr lang="en-CA" dirty="0" smtClean="0">
                <a:latin typeface="+mj-lt"/>
                <a:ea typeface="Batang" panose="02030600000101010101" pitchFamily="18" charset="-127"/>
              </a:rPr>
              <a:t>Ironing Board </a:t>
            </a:r>
          </a:p>
          <a:p>
            <a:pPr marL="514350" indent="-514350">
              <a:buFont typeface="+mj-lt"/>
              <a:buAutoNum type="arabicParenR"/>
            </a:pPr>
            <a:r>
              <a:rPr lang="en-CA" dirty="0" smtClean="0">
                <a:latin typeface="+mj-lt"/>
                <a:ea typeface="Batang" panose="02030600000101010101" pitchFamily="18" charset="-127"/>
              </a:rPr>
              <a:t>Fabric glue</a:t>
            </a:r>
          </a:p>
          <a:p>
            <a:pPr marL="514350" indent="-514350">
              <a:buFont typeface="+mj-lt"/>
              <a:buAutoNum type="arabicParenR"/>
            </a:pPr>
            <a:r>
              <a:rPr lang="en-CA" dirty="0" smtClean="0">
                <a:latin typeface="+mj-lt"/>
                <a:ea typeface="Batang" panose="02030600000101010101" pitchFamily="18" charset="-127"/>
              </a:rPr>
              <a:t>Cereal boxes for photo  matting</a:t>
            </a:r>
          </a:p>
          <a:p>
            <a:pPr marL="514350" indent="-514350">
              <a:buFont typeface="+mj-lt"/>
              <a:buAutoNum type="arabicParenR"/>
            </a:pPr>
            <a:r>
              <a:rPr lang="en-CA" dirty="0" smtClean="0">
                <a:latin typeface="+mj-lt"/>
                <a:ea typeface="Batang" panose="02030600000101010101" pitchFamily="18" charset="-127"/>
              </a:rPr>
              <a:t>Ribbon for covering scissor cuts</a:t>
            </a:r>
            <a:endParaRPr lang="en-US" dirty="0">
              <a:latin typeface="+mj-lt"/>
            </a:endParaRPr>
          </a:p>
        </p:txBody>
      </p:sp>
      <p:pic>
        <p:nvPicPr>
          <p:cNvPr id="1028" name="Picture 4" descr="https://contentcafe2.btol.com/ContentCafe/Jacket.aspx?userID=EBSCFVR2545&amp;password=CC12959&amp;Value=9781617459177&amp;content=L&amp;Return=1&amp;Type=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5022954" cy="631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795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u="sng" dirty="0">
                <a:solidFill>
                  <a:schemeClr val="accent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Graining heel</a:t>
            </a:r>
            <a:r>
              <a:rPr lang="en-US" sz="6000" u="sng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6000" u="sng" dirty="0">
                <a:solidFill>
                  <a:schemeClr val="accent2">
                    <a:lumMod val="50000"/>
                  </a:schemeClr>
                </a:solidFill>
              </a:rPr>
            </a:br>
            <a:endParaRPr lang="en-US" sz="6000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442" y="1027906"/>
            <a:ext cx="5621312" cy="825167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754" y="1027906"/>
            <a:ext cx="5907600" cy="930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071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Product Knowledge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CA" dirty="0" smtClean="0">
                <a:solidFill>
                  <a:srgbClr val="0070C0"/>
                </a:solidFill>
                <a:latin typeface="Garamond" panose="02020404030301010803" pitchFamily="18" charset="0"/>
                <a:ea typeface="Batang" panose="02030600000101010101" pitchFamily="18" charset="-127"/>
                <a:hlinkClick r:id="rId2"/>
              </a:rPr>
              <a:t>Old </a:t>
            </a:r>
            <a:r>
              <a:rPr lang="en-CA" dirty="0">
                <a:solidFill>
                  <a:srgbClr val="0070C0"/>
                </a:solidFill>
                <a:latin typeface="Garamond" panose="02020404030301010803" pitchFamily="18" charset="0"/>
                <a:ea typeface="Batang" panose="02030600000101010101" pitchFamily="18" charset="-127"/>
                <a:hlinkClick r:id="rId2"/>
              </a:rPr>
              <a:t>masters pickling white gel stain</a:t>
            </a:r>
            <a:endParaRPr lang="en-CA" dirty="0">
              <a:solidFill>
                <a:srgbClr val="0070C0"/>
              </a:solidFill>
              <a:latin typeface="Garamond" panose="02020404030301010803" pitchFamily="18" charset="0"/>
              <a:ea typeface="Batang" panose="02030600000101010101" pitchFamily="18" charset="-127"/>
            </a:endParaRPr>
          </a:p>
          <a:p>
            <a:r>
              <a:rPr lang="en-CA" dirty="0" err="1" smtClean="0">
                <a:solidFill>
                  <a:srgbClr val="0070C0"/>
                </a:solidFill>
                <a:latin typeface="Garamond" panose="02020404030301010803" pitchFamily="18" charset="0"/>
                <a:ea typeface="Batang" panose="02030600000101010101" pitchFamily="18" charset="-127"/>
                <a:hlinkClick r:id="rId3"/>
              </a:rPr>
              <a:t>Saman</a:t>
            </a:r>
            <a:r>
              <a:rPr lang="en-CA" dirty="0" smtClean="0">
                <a:solidFill>
                  <a:srgbClr val="0070C0"/>
                </a:solidFill>
                <a:latin typeface="Garamond" panose="02020404030301010803" pitchFamily="18" charset="0"/>
                <a:ea typeface="Batang" panose="02030600000101010101" pitchFamily="18" charset="-127"/>
                <a:hlinkClick r:id="rId3"/>
              </a:rPr>
              <a:t> </a:t>
            </a:r>
            <a:r>
              <a:rPr lang="en-CA" dirty="0">
                <a:solidFill>
                  <a:srgbClr val="0070C0"/>
                </a:solidFill>
                <a:latin typeface="Garamond" panose="02020404030301010803" pitchFamily="18" charset="0"/>
                <a:ea typeface="Batang" panose="02030600000101010101" pitchFamily="18" charset="-127"/>
                <a:hlinkClick r:id="rId3"/>
              </a:rPr>
              <a:t>gel stain</a:t>
            </a:r>
            <a:r>
              <a:rPr lang="en-CA" dirty="0">
                <a:solidFill>
                  <a:srgbClr val="0070C0"/>
                </a:solidFill>
                <a:latin typeface="Garamond" panose="02020404030301010803" pitchFamily="18" charset="0"/>
                <a:ea typeface="Batang" panose="02030600000101010101" pitchFamily="18" charset="-127"/>
              </a:rPr>
              <a:t> at home depot</a:t>
            </a:r>
            <a:endParaRPr lang="en-US" dirty="0">
              <a:solidFill>
                <a:srgbClr val="0070C0"/>
              </a:solidFill>
              <a:latin typeface="Garamond" panose="02020404030301010803" pitchFamily="18" charset="0"/>
              <a:ea typeface="Batang" panose="02030600000101010101" pitchFamily="18" charset="-127"/>
            </a:endParaRPr>
          </a:p>
          <a:p>
            <a:r>
              <a:rPr lang="en-CA" dirty="0" smtClean="0">
                <a:solidFill>
                  <a:srgbClr val="0070C0"/>
                </a:solidFill>
                <a:latin typeface="Garamond" panose="02020404030301010803" pitchFamily="18" charset="0"/>
                <a:ea typeface="Batang" panose="02030600000101010101" pitchFamily="18" charset="-127"/>
              </a:rPr>
              <a:t>Paint </a:t>
            </a:r>
            <a:r>
              <a:rPr lang="en-CA" dirty="0">
                <a:solidFill>
                  <a:srgbClr val="0070C0"/>
                </a:solidFill>
                <a:latin typeface="Garamond" panose="02020404030301010803" pitchFamily="18" charset="0"/>
                <a:ea typeface="Batang" panose="02030600000101010101" pitchFamily="18" charset="-127"/>
              </a:rPr>
              <a:t>can lid is palette</a:t>
            </a:r>
          </a:p>
          <a:p>
            <a:r>
              <a:rPr lang="en-CA" dirty="0">
                <a:solidFill>
                  <a:srgbClr val="0070C0"/>
                </a:solidFill>
                <a:latin typeface="Garamond" panose="02020404030301010803" pitchFamily="18" charset="0"/>
                <a:ea typeface="Batang" panose="02030600000101010101" pitchFamily="18" charset="-127"/>
              </a:rPr>
              <a:t>Add white paint to change colour</a:t>
            </a:r>
          </a:p>
          <a:p>
            <a:r>
              <a:rPr lang="en-US" dirty="0">
                <a:solidFill>
                  <a:srgbClr val="0070C0"/>
                </a:solidFill>
                <a:latin typeface="Garamond" panose="02020404030301010803" pitchFamily="18" charset="0"/>
                <a:ea typeface="Batang" panose="02030600000101010101" pitchFamily="18" charset="-127"/>
              </a:rPr>
              <a:t>Spray </a:t>
            </a:r>
            <a:r>
              <a:rPr lang="en-US" dirty="0" smtClean="0">
                <a:solidFill>
                  <a:srgbClr val="0070C0"/>
                </a:solidFill>
                <a:latin typeface="Garamond" panose="02020404030301010803" pitchFamily="18" charset="0"/>
                <a:ea typeface="Batang" panose="02030600000101010101" pitchFamily="18" charset="-127"/>
              </a:rPr>
              <a:t>paint</a:t>
            </a:r>
          </a:p>
          <a:p>
            <a:r>
              <a:rPr lang="en-US" dirty="0" smtClean="0">
                <a:solidFill>
                  <a:srgbClr val="0070C0"/>
                </a:solidFill>
                <a:latin typeface="Garamond" panose="02020404030301010803" pitchFamily="18" charset="0"/>
                <a:ea typeface="Batang" panose="02030600000101010101" pitchFamily="18" charset="-127"/>
              </a:rPr>
              <a:t>Dollar Store latex paint</a:t>
            </a:r>
            <a:endParaRPr lang="en-US" dirty="0">
              <a:solidFill>
                <a:srgbClr val="0070C0"/>
              </a:solidFill>
              <a:latin typeface="Garamond" panose="02020404030301010803" pitchFamily="18" charset="0"/>
              <a:ea typeface="Batang" panose="02030600000101010101" pitchFamily="18" charset="-127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4866" y="249382"/>
            <a:ext cx="6176963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06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26" y="474968"/>
            <a:ext cx="6386915" cy="570199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0070C0"/>
                </a:solidFill>
                <a:latin typeface="Garamond" panose="02020404030301010803" pitchFamily="18" charset="0"/>
                <a:ea typeface="Batang" panose="02030600000101010101" pitchFamily="18" charset="-127"/>
              </a:rPr>
              <a:t>ROY G BIV</a:t>
            </a:r>
            <a:endParaRPr lang="en-CA" dirty="0">
              <a:solidFill>
                <a:srgbClr val="0070C0"/>
              </a:solidFill>
              <a:latin typeface="Garamond" panose="02020404030301010803" pitchFamily="18" charset="0"/>
              <a:ea typeface="Batang" panose="02030600000101010101" pitchFamily="18" charset="-127"/>
            </a:endParaRPr>
          </a:p>
          <a:p>
            <a:pPr algn="r"/>
            <a:r>
              <a:rPr lang="en-US" dirty="0">
                <a:solidFill>
                  <a:srgbClr val="0070C0"/>
                </a:solidFill>
                <a:latin typeface="Garamond" panose="02020404030301010803" pitchFamily="18" charset="0"/>
                <a:ea typeface="Batang" panose="02030600000101010101" pitchFamily="18" charset="-127"/>
              </a:rPr>
              <a:t>Blackboard paint</a:t>
            </a:r>
          </a:p>
          <a:p>
            <a:pPr algn="r"/>
            <a:r>
              <a:rPr lang="en-US" dirty="0">
                <a:solidFill>
                  <a:srgbClr val="0070C0"/>
                </a:solidFill>
                <a:latin typeface="Garamond" panose="02020404030301010803" pitchFamily="18" charset="0"/>
                <a:ea typeface="Batang" panose="02030600000101010101" pitchFamily="18" charset="-127"/>
              </a:rPr>
              <a:t>Sidewalk chalk</a:t>
            </a:r>
          </a:p>
          <a:p>
            <a:pPr algn="r"/>
            <a:r>
              <a:rPr lang="en-US" dirty="0">
                <a:solidFill>
                  <a:srgbClr val="0070C0"/>
                </a:solidFill>
                <a:latin typeface="Garamond" panose="02020404030301010803" pitchFamily="18" charset="0"/>
                <a:ea typeface="Batang" panose="02030600000101010101" pitchFamily="18" charset="-127"/>
              </a:rPr>
              <a:t>Ink stamps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282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108</Words>
  <Application>Microsoft Office PowerPoint</Application>
  <PresentationFormat>Widescreen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Batang</vt:lpstr>
      <vt:lpstr>Arial</vt:lpstr>
      <vt:lpstr>Bradley Hand ITC</vt:lpstr>
      <vt:lpstr>Calibri</vt:lpstr>
      <vt:lpstr>Calibri Light</vt:lpstr>
      <vt:lpstr>Garamond</vt:lpstr>
      <vt:lpstr>Shruti</vt:lpstr>
      <vt:lpstr>Office Theme</vt:lpstr>
      <vt:lpstr>Fabric and Paint</vt:lpstr>
      <vt:lpstr>How-to books from the library</vt:lpstr>
      <vt:lpstr>Paint store mistints - paint store websites  </vt:lpstr>
      <vt:lpstr>My front door</vt:lpstr>
      <vt:lpstr>Supply List: </vt:lpstr>
      <vt:lpstr>Graining heel </vt:lpstr>
      <vt:lpstr>Product Knowledge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Naomi Lemckert</dc:creator>
  <cp:lastModifiedBy>Naomi Lemckert</cp:lastModifiedBy>
  <cp:revision>23</cp:revision>
  <dcterms:created xsi:type="dcterms:W3CDTF">2021-08-22T21:14:48Z</dcterms:created>
  <dcterms:modified xsi:type="dcterms:W3CDTF">2022-06-30T20:48:20Z</dcterms:modified>
</cp:coreProperties>
</file>