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301" r:id="rId4"/>
    <p:sldId id="302" r:id="rId5"/>
    <p:sldId id="303" r:id="rId6"/>
    <p:sldId id="298" r:id="rId7"/>
    <p:sldId id="297" r:id="rId8"/>
    <p:sldId id="275" r:id="rId9"/>
    <p:sldId id="277" r:id="rId10"/>
    <p:sldId id="293" r:id="rId11"/>
    <p:sldId id="282" r:id="rId12"/>
    <p:sldId id="300" r:id="rId13"/>
    <p:sldId id="281" r:id="rId14"/>
    <p:sldId id="294" r:id="rId15"/>
    <p:sldId id="305" r:id="rId16"/>
    <p:sldId id="295" r:id="rId17"/>
    <p:sldId id="299" r:id="rId18"/>
    <p:sldId id="296" r:id="rId19"/>
    <p:sldId id="289"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086" autoAdjust="0"/>
  </p:normalViewPr>
  <p:slideViewPr>
    <p:cSldViewPr>
      <p:cViewPr>
        <p:scale>
          <a:sx n="70" d="100"/>
          <a:sy n="70" d="100"/>
        </p:scale>
        <p:origin x="-2814" y="13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1140" y="-7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35B77-21AF-4623-BC04-1E2570BB2EC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CA"/>
        </a:p>
      </dgm:t>
    </dgm:pt>
    <dgm:pt modelId="{74EE17BD-4651-4C8C-B185-225C7AF60A4A}">
      <dgm:prSet phldrT="[Text]"/>
      <dgm:spPr/>
      <dgm:t>
        <a:bodyPr/>
        <a:lstStyle/>
        <a:p>
          <a:r>
            <a:rPr lang="en-CA" dirty="0" smtClean="0"/>
            <a:t>Intro</a:t>
          </a:r>
          <a:endParaRPr lang="en-CA" dirty="0"/>
        </a:p>
      </dgm:t>
    </dgm:pt>
    <dgm:pt modelId="{5520E24A-9875-4411-A804-1FC42FC1A637}" type="parTrans" cxnId="{8200E11E-FC5D-4FA9-AC89-90265CE1FD48}">
      <dgm:prSet/>
      <dgm:spPr/>
      <dgm:t>
        <a:bodyPr/>
        <a:lstStyle/>
        <a:p>
          <a:endParaRPr lang="en-CA"/>
        </a:p>
      </dgm:t>
    </dgm:pt>
    <dgm:pt modelId="{E2D85D32-3199-4C84-8416-6ACE61BFEBC1}" type="sibTrans" cxnId="{8200E11E-FC5D-4FA9-AC89-90265CE1FD48}">
      <dgm:prSet/>
      <dgm:spPr/>
      <dgm:t>
        <a:bodyPr/>
        <a:lstStyle/>
        <a:p>
          <a:endParaRPr lang="en-CA"/>
        </a:p>
      </dgm:t>
    </dgm:pt>
    <dgm:pt modelId="{91640CE8-C047-47DD-9B01-667652C47E28}">
      <dgm:prSet phldrT="[Text]"/>
      <dgm:spPr/>
      <dgm:t>
        <a:bodyPr/>
        <a:lstStyle/>
        <a:p>
          <a:r>
            <a:rPr lang="en-CA" dirty="0" smtClean="0"/>
            <a:t>Disclaimer/intro message (canned)</a:t>
          </a:r>
          <a:endParaRPr lang="en-CA" dirty="0"/>
        </a:p>
      </dgm:t>
    </dgm:pt>
    <dgm:pt modelId="{304C9228-2590-4DA6-8122-2B4130256C91}" type="parTrans" cxnId="{8853C4D8-BB3B-4FB2-8E5F-90344E1A5168}">
      <dgm:prSet/>
      <dgm:spPr/>
      <dgm:t>
        <a:bodyPr/>
        <a:lstStyle/>
        <a:p>
          <a:endParaRPr lang="en-CA"/>
        </a:p>
      </dgm:t>
    </dgm:pt>
    <dgm:pt modelId="{62549FAB-35C2-422B-BBD0-7AFA1FED4CF4}" type="sibTrans" cxnId="{8853C4D8-BB3B-4FB2-8E5F-90344E1A5168}">
      <dgm:prSet/>
      <dgm:spPr/>
      <dgm:t>
        <a:bodyPr/>
        <a:lstStyle/>
        <a:p>
          <a:endParaRPr lang="en-CA"/>
        </a:p>
      </dgm:t>
    </dgm:pt>
    <dgm:pt modelId="{3D610818-84FB-41BF-9F27-3B3E48AADFF9}">
      <dgm:prSet phldrT="[Text]"/>
      <dgm:spPr/>
      <dgm:t>
        <a:bodyPr/>
        <a:lstStyle/>
        <a:p>
          <a:r>
            <a:rPr lang="en-CA" dirty="0" smtClean="0"/>
            <a:t>Theme music (canned)</a:t>
          </a:r>
          <a:endParaRPr lang="en-CA" dirty="0"/>
        </a:p>
      </dgm:t>
    </dgm:pt>
    <dgm:pt modelId="{B910536D-6416-4EA0-8DD5-3A2E127CF865}" type="parTrans" cxnId="{6272173B-0C92-432A-8FB0-AB6364A9DA8E}">
      <dgm:prSet/>
      <dgm:spPr/>
      <dgm:t>
        <a:bodyPr/>
        <a:lstStyle/>
        <a:p>
          <a:endParaRPr lang="en-CA"/>
        </a:p>
      </dgm:t>
    </dgm:pt>
    <dgm:pt modelId="{B296F055-359D-4DF2-A5C7-28CAAF7D2697}" type="sibTrans" cxnId="{6272173B-0C92-432A-8FB0-AB6364A9DA8E}">
      <dgm:prSet/>
      <dgm:spPr/>
      <dgm:t>
        <a:bodyPr/>
        <a:lstStyle/>
        <a:p>
          <a:endParaRPr lang="en-CA"/>
        </a:p>
      </dgm:t>
    </dgm:pt>
    <dgm:pt modelId="{7A975BEC-5F6A-4D16-9AED-6D45ED6AD047}">
      <dgm:prSet phldrT="[Text]"/>
      <dgm:spPr/>
      <dgm:t>
        <a:bodyPr/>
        <a:lstStyle/>
        <a:p>
          <a:r>
            <a:rPr lang="en-CA" dirty="0" smtClean="0"/>
            <a:t>Body</a:t>
          </a:r>
          <a:endParaRPr lang="en-CA" dirty="0"/>
        </a:p>
      </dgm:t>
    </dgm:pt>
    <dgm:pt modelId="{CA09034E-4226-4479-BE77-C2D6BCDA2B84}" type="parTrans" cxnId="{990AB711-0595-4CFA-BD24-A129DBFC685B}">
      <dgm:prSet/>
      <dgm:spPr/>
      <dgm:t>
        <a:bodyPr/>
        <a:lstStyle/>
        <a:p>
          <a:endParaRPr lang="en-CA"/>
        </a:p>
      </dgm:t>
    </dgm:pt>
    <dgm:pt modelId="{7185B3BE-102E-4BB1-A135-AC34C9587E14}" type="sibTrans" cxnId="{990AB711-0595-4CFA-BD24-A129DBFC685B}">
      <dgm:prSet/>
      <dgm:spPr/>
      <dgm:t>
        <a:bodyPr/>
        <a:lstStyle/>
        <a:p>
          <a:endParaRPr lang="en-CA"/>
        </a:p>
      </dgm:t>
    </dgm:pt>
    <dgm:pt modelId="{798E9695-A951-46D2-BEDD-0C5C72E64E05}">
      <dgm:prSet phldrT="[Text]"/>
      <dgm:spPr/>
      <dgm:t>
        <a:bodyPr/>
        <a:lstStyle/>
        <a:p>
          <a:r>
            <a:rPr lang="en-CA" dirty="0" smtClean="0"/>
            <a:t>Music or sound effects between segments (canned)</a:t>
          </a:r>
          <a:endParaRPr lang="en-CA" dirty="0"/>
        </a:p>
      </dgm:t>
    </dgm:pt>
    <dgm:pt modelId="{048C63D9-B662-4A15-BAC0-E61695B1EA44}" type="parTrans" cxnId="{424B0CAE-6B82-4A06-A27C-007DCAAAC9C9}">
      <dgm:prSet/>
      <dgm:spPr/>
      <dgm:t>
        <a:bodyPr/>
        <a:lstStyle/>
        <a:p>
          <a:endParaRPr lang="en-CA"/>
        </a:p>
      </dgm:t>
    </dgm:pt>
    <dgm:pt modelId="{06F5A9FE-6B27-4204-945A-53D5BDF281B2}" type="sibTrans" cxnId="{424B0CAE-6B82-4A06-A27C-007DCAAAC9C9}">
      <dgm:prSet/>
      <dgm:spPr/>
      <dgm:t>
        <a:bodyPr/>
        <a:lstStyle/>
        <a:p>
          <a:endParaRPr lang="en-CA"/>
        </a:p>
      </dgm:t>
    </dgm:pt>
    <dgm:pt modelId="{26C6B208-7C0E-40CE-9870-54B066814FE8}">
      <dgm:prSet phldrT="[Text]"/>
      <dgm:spPr/>
      <dgm:t>
        <a:bodyPr/>
        <a:lstStyle/>
        <a:p>
          <a:r>
            <a:rPr lang="en-CA" dirty="0" err="1" smtClean="0"/>
            <a:t>Outro</a:t>
          </a:r>
          <a:endParaRPr lang="en-CA" dirty="0"/>
        </a:p>
      </dgm:t>
    </dgm:pt>
    <dgm:pt modelId="{55672963-412B-436B-B7E6-879E1E045C48}" type="parTrans" cxnId="{C7F40251-41CF-4C69-9077-B4004CA2B190}">
      <dgm:prSet/>
      <dgm:spPr/>
      <dgm:t>
        <a:bodyPr/>
        <a:lstStyle/>
        <a:p>
          <a:endParaRPr lang="en-CA"/>
        </a:p>
      </dgm:t>
    </dgm:pt>
    <dgm:pt modelId="{F58252A2-2EF2-4D7F-B0AF-675533134DDF}" type="sibTrans" cxnId="{C7F40251-41CF-4C69-9077-B4004CA2B190}">
      <dgm:prSet/>
      <dgm:spPr/>
      <dgm:t>
        <a:bodyPr/>
        <a:lstStyle/>
        <a:p>
          <a:endParaRPr lang="en-CA"/>
        </a:p>
      </dgm:t>
    </dgm:pt>
    <dgm:pt modelId="{C43F3FD0-8C8A-43B9-99FF-A3286AC7A7ED}">
      <dgm:prSet phldrT="[Text]"/>
      <dgm:spPr/>
      <dgm:t>
        <a:bodyPr/>
        <a:lstStyle/>
        <a:p>
          <a:r>
            <a:rPr lang="en-CA" dirty="0" smtClean="0"/>
            <a:t>“Housekeeping” (standard)</a:t>
          </a:r>
          <a:endParaRPr lang="en-CA" dirty="0"/>
        </a:p>
      </dgm:t>
    </dgm:pt>
    <dgm:pt modelId="{E61BCBFE-2FEE-4303-B458-7FF6A9FC59E4}" type="parTrans" cxnId="{89F6C12D-21A6-4BA3-9376-F6EDEA02A136}">
      <dgm:prSet/>
      <dgm:spPr/>
      <dgm:t>
        <a:bodyPr/>
        <a:lstStyle/>
        <a:p>
          <a:endParaRPr lang="en-CA"/>
        </a:p>
      </dgm:t>
    </dgm:pt>
    <dgm:pt modelId="{E78ECF4E-254E-48DD-B4B7-1355F95C6303}" type="sibTrans" cxnId="{89F6C12D-21A6-4BA3-9376-F6EDEA02A136}">
      <dgm:prSet/>
      <dgm:spPr/>
      <dgm:t>
        <a:bodyPr/>
        <a:lstStyle/>
        <a:p>
          <a:endParaRPr lang="en-CA"/>
        </a:p>
      </dgm:t>
    </dgm:pt>
    <dgm:pt modelId="{A7760209-27CD-4F61-9755-0792B9E06EAB}">
      <dgm:prSet phldrT="[Text]"/>
      <dgm:spPr/>
      <dgm:t>
        <a:bodyPr/>
        <a:lstStyle/>
        <a:p>
          <a:r>
            <a:rPr lang="en-CA" dirty="0" smtClean="0"/>
            <a:t>Host </a:t>
          </a:r>
          <a:r>
            <a:rPr lang="en-CA" dirty="0" err="1" smtClean="0"/>
            <a:t>outro</a:t>
          </a:r>
          <a:r>
            <a:rPr lang="en-CA" dirty="0" smtClean="0"/>
            <a:t> (standard)</a:t>
          </a:r>
          <a:endParaRPr lang="en-CA" dirty="0"/>
        </a:p>
      </dgm:t>
    </dgm:pt>
    <dgm:pt modelId="{C4809079-6F7F-4244-8AD3-1B2C97C4A9DC}" type="parTrans" cxnId="{65B7C217-C423-4D25-904F-977D1E01221A}">
      <dgm:prSet/>
      <dgm:spPr/>
      <dgm:t>
        <a:bodyPr/>
        <a:lstStyle/>
        <a:p>
          <a:endParaRPr lang="en-CA"/>
        </a:p>
      </dgm:t>
    </dgm:pt>
    <dgm:pt modelId="{8F1119D1-3E5A-43FE-9EF7-D91A6F1008A1}" type="sibTrans" cxnId="{65B7C217-C423-4D25-904F-977D1E01221A}">
      <dgm:prSet/>
      <dgm:spPr/>
      <dgm:t>
        <a:bodyPr/>
        <a:lstStyle/>
        <a:p>
          <a:endParaRPr lang="en-CA"/>
        </a:p>
      </dgm:t>
    </dgm:pt>
    <dgm:pt modelId="{4A095029-743F-45F5-B5FA-66CB39144FA9}">
      <dgm:prSet phldrT="[Text]"/>
      <dgm:spPr/>
      <dgm:t>
        <a:bodyPr/>
        <a:lstStyle/>
        <a:p>
          <a:r>
            <a:rPr lang="en-CA" dirty="0" smtClean="0"/>
            <a:t>Host intro (standard)</a:t>
          </a:r>
          <a:endParaRPr lang="en-CA" dirty="0"/>
        </a:p>
      </dgm:t>
    </dgm:pt>
    <dgm:pt modelId="{FB2E3A12-6159-4FAE-82B2-0164C6D04837}" type="parTrans" cxnId="{FC2D7D6B-9D27-4A58-8A45-56B6B9D896E6}">
      <dgm:prSet/>
      <dgm:spPr/>
    </dgm:pt>
    <dgm:pt modelId="{A6426DC3-BFAF-45C9-8E6C-DA0DBBF72B8B}" type="sibTrans" cxnId="{FC2D7D6B-9D27-4A58-8A45-56B6B9D896E6}">
      <dgm:prSet/>
      <dgm:spPr/>
    </dgm:pt>
    <dgm:pt modelId="{322E89F4-859B-4B60-BA3C-7C540546564E}">
      <dgm:prSet phldrT="[Text]"/>
      <dgm:spPr/>
      <dgm:t>
        <a:bodyPr/>
        <a:lstStyle/>
        <a:p>
          <a:r>
            <a:rPr lang="en-CA" dirty="0" smtClean="0"/>
            <a:t>Segment content (dynamic)</a:t>
          </a:r>
          <a:endParaRPr lang="en-CA" dirty="0"/>
        </a:p>
      </dgm:t>
    </dgm:pt>
    <dgm:pt modelId="{9F5740EF-67EB-4D53-B62F-D7910C401BB0}" type="parTrans" cxnId="{89467DA4-A2BA-45CD-873F-CECE7D1E65B1}">
      <dgm:prSet/>
      <dgm:spPr/>
    </dgm:pt>
    <dgm:pt modelId="{02D60A89-634D-430D-A687-4A3E636780A8}" type="sibTrans" cxnId="{89467DA4-A2BA-45CD-873F-CECE7D1E65B1}">
      <dgm:prSet/>
      <dgm:spPr/>
    </dgm:pt>
    <dgm:pt modelId="{DB48DAB6-6D69-43E7-AA4D-C1B9958FED5C}">
      <dgm:prSet phldrT="[Text]"/>
      <dgm:spPr/>
      <dgm:t>
        <a:bodyPr/>
        <a:lstStyle/>
        <a:p>
          <a:r>
            <a:rPr lang="en-CA" dirty="0" smtClean="0"/>
            <a:t>Recurring segments (standard)</a:t>
          </a:r>
          <a:endParaRPr lang="en-CA" dirty="0"/>
        </a:p>
      </dgm:t>
    </dgm:pt>
    <dgm:pt modelId="{C2B866B2-B17D-4BE7-AAD4-6B8FA454279F}" type="parTrans" cxnId="{05C33EF8-91F4-4D99-B907-91E73A264D54}">
      <dgm:prSet/>
      <dgm:spPr/>
    </dgm:pt>
    <dgm:pt modelId="{90C50510-D607-4D22-94EE-3B86027054FB}" type="sibTrans" cxnId="{05C33EF8-91F4-4D99-B907-91E73A264D54}">
      <dgm:prSet/>
      <dgm:spPr/>
    </dgm:pt>
    <dgm:pt modelId="{BBF1ACAA-5E29-484F-894C-E9B5FF554BA0}">
      <dgm:prSet phldrT="[Text]"/>
      <dgm:spPr/>
      <dgm:t>
        <a:bodyPr/>
        <a:lstStyle/>
        <a:p>
          <a:r>
            <a:rPr lang="en-CA" dirty="0" smtClean="0"/>
            <a:t>Theme music (canned)</a:t>
          </a:r>
          <a:endParaRPr lang="en-CA" dirty="0"/>
        </a:p>
      </dgm:t>
    </dgm:pt>
    <dgm:pt modelId="{2208FF92-E6B9-495E-A51B-84842BF6BB14}" type="parTrans" cxnId="{87FFADD8-B198-4BBA-8607-32588113715F}">
      <dgm:prSet/>
      <dgm:spPr/>
    </dgm:pt>
    <dgm:pt modelId="{90C30279-0207-468A-B182-1DA1A88C5B12}" type="sibTrans" cxnId="{87FFADD8-B198-4BBA-8607-32588113715F}">
      <dgm:prSet/>
      <dgm:spPr/>
    </dgm:pt>
    <dgm:pt modelId="{D527DC1A-0BB0-4574-9A93-D4FF8FC5B5DB}" type="pres">
      <dgm:prSet presAssocID="{E6B35B77-21AF-4623-BC04-1E2570BB2EC1}" presName="linearFlow" presStyleCnt="0">
        <dgm:presLayoutVars>
          <dgm:dir/>
          <dgm:animLvl val="lvl"/>
          <dgm:resizeHandles val="exact"/>
        </dgm:presLayoutVars>
      </dgm:prSet>
      <dgm:spPr/>
      <dgm:t>
        <a:bodyPr/>
        <a:lstStyle/>
        <a:p>
          <a:endParaRPr lang="en-CA"/>
        </a:p>
      </dgm:t>
    </dgm:pt>
    <dgm:pt modelId="{396A2E89-F139-430C-96D5-E04D35EC2B97}" type="pres">
      <dgm:prSet presAssocID="{74EE17BD-4651-4C8C-B185-225C7AF60A4A}" presName="composite" presStyleCnt="0"/>
      <dgm:spPr/>
    </dgm:pt>
    <dgm:pt modelId="{52C551CE-810C-4757-9B53-3DD3033B8B6F}" type="pres">
      <dgm:prSet presAssocID="{74EE17BD-4651-4C8C-B185-225C7AF60A4A}" presName="parentText" presStyleLbl="alignNode1" presStyleIdx="0" presStyleCnt="3">
        <dgm:presLayoutVars>
          <dgm:chMax val="1"/>
          <dgm:bulletEnabled val="1"/>
        </dgm:presLayoutVars>
      </dgm:prSet>
      <dgm:spPr/>
      <dgm:t>
        <a:bodyPr/>
        <a:lstStyle/>
        <a:p>
          <a:endParaRPr lang="en-CA"/>
        </a:p>
      </dgm:t>
    </dgm:pt>
    <dgm:pt modelId="{E6C913FD-C523-4C50-9927-0C2713946B8A}" type="pres">
      <dgm:prSet presAssocID="{74EE17BD-4651-4C8C-B185-225C7AF60A4A}" presName="descendantText" presStyleLbl="alignAcc1" presStyleIdx="0" presStyleCnt="3">
        <dgm:presLayoutVars>
          <dgm:bulletEnabled val="1"/>
        </dgm:presLayoutVars>
      </dgm:prSet>
      <dgm:spPr/>
      <dgm:t>
        <a:bodyPr/>
        <a:lstStyle/>
        <a:p>
          <a:endParaRPr lang="en-CA"/>
        </a:p>
      </dgm:t>
    </dgm:pt>
    <dgm:pt modelId="{7B708ED7-23E8-4FD9-B62D-0803BB444014}" type="pres">
      <dgm:prSet presAssocID="{E2D85D32-3199-4C84-8416-6ACE61BFEBC1}" presName="sp" presStyleCnt="0"/>
      <dgm:spPr/>
    </dgm:pt>
    <dgm:pt modelId="{D8185EE2-9C9B-4356-B72F-FCC53D688686}" type="pres">
      <dgm:prSet presAssocID="{7A975BEC-5F6A-4D16-9AED-6D45ED6AD047}" presName="composite" presStyleCnt="0"/>
      <dgm:spPr/>
    </dgm:pt>
    <dgm:pt modelId="{CD663BB9-C809-4DF5-9CD0-3C87B5522181}" type="pres">
      <dgm:prSet presAssocID="{7A975BEC-5F6A-4D16-9AED-6D45ED6AD047}" presName="parentText" presStyleLbl="alignNode1" presStyleIdx="1" presStyleCnt="3">
        <dgm:presLayoutVars>
          <dgm:chMax val="1"/>
          <dgm:bulletEnabled val="1"/>
        </dgm:presLayoutVars>
      </dgm:prSet>
      <dgm:spPr/>
      <dgm:t>
        <a:bodyPr/>
        <a:lstStyle/>
        <a:p>
          <a:endParaRPr lang="en-CA"/>
        </a:p>
      </dgm:t>
    </dgm:pt>
    <dgm:pt modelId="{01797C76-3C34-4303-A19F-0B3C0BCCB6A0}" type="pres">
      <dgm:prSet presAssocID="{7A975BEC-5F6A-4D16-9AED-6D45ED6AD047}" presName="descendantText" presStyleLbl="alignAcc1" presStyleIdx="1" presStyleCnt="3">
        <dgm:presLayoutVars>
          <dgm:bulletEnabled val="1"/>
        </dgm:presLayoutVars>
      </dgm:prSet>
      <dgm:spPr/>
      <dgm:t>
        <a:bodyPr/>
        <a:lstStyle/>
        <a:p>
          <a:endParaRPr lang="en-CA"/>
        </a:p>
      </dgm:t>
    </dgm:pt>
    <dgm:pt modelId="{C843FE88-74E7-4399-B71E-932450208083}" type="pres">
      <dgm:prSet presAssocID="{7185B3BE-102E-4BB1-A135-AC34C9587E14}" presName="sp" presStyleCnt="0"/>
      <dgm:spPr/>
    </dgm:pt>
    <dgm:pt modelId="{6C7C3D37-DBAA-4433-BE0E-55982B0B6EA1}" type="pres">
      <dgm:prSet presAssocID="{26C6B208-7C0E-40CE-9870-54B066814FE8}" presName="composite" presStyleCnt="0"/>
      <dgm:spPr/>
    </dgm:pt>
    <dgm:pt modelId="{445B2594-0676-474F-8905-EF452AF44A14}" type="pres">
      <dgm:prSet presAssocID="{26C6B208-7C0E-40CE-9870-54B066814FE8}" presName="parentText" presStyleLbl="alignNode1" presStyleIdx="2" presStyleCnt="3">
        <dgm:presLayoutVars>
          <dgm:chMax val="1"/>
          <dgm:bulletEnabled val="1"/>
        </dgm:presLayoutVars>
      </dgm:prSet>
      <dgm:spPr/>
      <dgm:t>
        <a:bodyPr/>
        <a:lstStyle/>
        <a:p>
          <a:endParaRPr lang="en-CA"/>
        </a:p>
      </dgm:t>
    </dgm:pt>
    <dgm:pt modelId="{A1B5A7B0-9C1A-4BCA-AEEB-645498989E66}" type="pres">
      <dgm:prSet presAssocID="{26C6B208-7C0E-40CE-9870-54B066814FE8}" presName="descendantText" presStyleLbl="alignAcc1" presStyleIdx="2" presStyleCnt="3">
        <dgm:presLayoutVars>
          <dgm:bulletEnabled val="1"/>
        </dgm:presLayoutVars>
      </dgm:prSet>
      <dgm:spPr/>
      <dgm:t>
        <a:bodyPr/>
        <a:lstStyle/>
        <a:p>
          <a:endParaRPr lang="en-CA"/>
        </a:p>
      </dgm:t>
    </dgm:pt>
  </dgm:ptLst>
  <dgm:cxnLst>
    <dgm:cxn modelId="{87FFADD8-B198-4BBA-8607-32588113715F}" srcId="{26C6B208-7C0E-40CE-9870-54B066814FE8}" destId="{BBF1ACAA-5E29-484F-894C-E9B5FF554BA0}" srcOrd="2" destOrd="0" parTransId="{2208FF92-E6B9-495E-A51B-84842BF6BB14}" sibTransId="{90C30279-0207-468A-B182-1DA1A88C5B12}"/>
    <dgm:cxn modelId="{C116B313-4531-446D-968A-03D0952ED59A}" type="presOf" srcId="{798E9695-A951-46D2-BEDD-0C5C72E64E05}" destId="{01797C76-3C34-4303-A19F-0B3C0BCCB6A0}" srcOrd="0" destOrd="0" presId="urn:microsoft.com/office/officeart/2005/8/layout/chevron2"/>
    <dgm:cxn modelId="{990AB711-0595-4CFA-BD24-A129DBFC685B}" srcId="{E6B35B77-21AF-4623-BC04-1E2570BB2EC1}" destId="{7A975BEC-5F6A-4D16-9AED-6D45ED6AD047}" srcOrd="1" destOrd="0" parTransId="{CA09034E-4226-4479-BE77-C2D6BCDA2B84}" sibTransId="{7185B3BE-102E-4BB1-A135-AC34C9587E14}"/>
    <dgm:cxn modelId="{FC2D7D6B-9D27-4A58-8A45-56B6B9D896E6}" srcId="{74EE17BD-4651-4C8C-B185-225C7AF60A4A}" destId="{4A095029-743F-45F5-B5FA-66CB39144FA9}" srcOrd="2" destOrd="0" parTransId="{FB2E3A12-6159-4FAE-82B2-0164C6D04837}" sibTransId="{A6426DC3-BFAF-45C9-8E6C-DA0DBBF72B8B}"/>
    <dgm:cxn modelId="{C9E30E1D-E2C1-484F-B8C9-E0D37F369AEC}" type="presOf" srcId="{91640CE8-C047-47DD-9B01-667652C47E28}" destId="{E6C913FD-C523-4C50-9927-0C2713946B8A}" srcOrd="0" destOrd="0" presId="urn:microsoft.com/office/officeart/2005/8/layout/chevron2"/>
    <dgm:cxn modelId="{C7F40251-41CF-4C69-9077-B4004CA2B190}" srcId="{E6B35B77-21AF-4623-BC04-1E2570BB2EC1}" destId="{26C6B208-7C0E-40CE-9870-54B066814FE8}" srcOrd="2" destOrd="0" parTransId="{55672963-412B-436B-B7E6-879E1E045C48}" sibTransId="{F58252A2-2EF2-4D7F-B0AF-675533134DDF}"/>
    <dgm:cxn modelId="{50E4440F-C2C6-489E-9B85-52A257E9C169}" type="presOf" srcId="{7A975BEC-5F6A-4D16-9AED-6D45ED6AD047}" destId="{CD663BB9-C809-4DF5-9CD0-3C87B5522181}" srcOrd="0" destOrd="0" presId="urn:microsoft.com/office/officeart/2005/8/layout/chevron2"/>
    <dgm:cxn modelId="{F7E0D944-9248-49E5-8F26-2EA164BFE5E3}" type="presOf" srcId="{BBF1ACAA-5E29-484F-894C-E9B5FF554BA0}" destId="{A1B5A7B0-9C1A-4BCA-AEEB-645498989E66}" srcOrd="0" destOrd="2" presId="urn:microsoft.com/office/officeart/2005/8/layout/chevron2"/>
    <dgm:cxn modelId="{6272173B-0C92-432A-8FB0-AB6364A9DA8E}" srcId="{74EE17BD-4651-4C8C-B185-225C7AF60A4A}" destId="{3D610818-84FB-41BF-9F27-3B3E48AADFF9}" srcOrd="1" destOrd="0" parTransId="{B910536D-6416-4EA0-8DD5-3A2E127CF865}" sibTransId="{B296F055-359D-4DF2-A5C7-28CAAF7D2697}"/>
    <dgm:cxn modelId="{C4D5651D-5FC1-4F55-A50E-F9E5F3410DEC}" type="presOf" srcId="{74EE17BD-4651-4C8C-B185-225C7AF60A4A}" destId="{52C551CE-810C-4757-9B53-3DD3033B8B6F}" srcOrd="0" destOrd="0" presId="urn:microsoft.com/office/officeart/2005/8/layout/chevron2"/>
    <dgm:cxn modelId="{8200E11E-FC5D-4FA9-AC89-90265CE1FD48}" srcId="{E6B35B77-21AF-4623-BC04-1E2570BB2EC1}" destId="{74EE17BD-4651-4C8C-B185-225C7AF60A4A}" srcOrd="0" destOrd="0" parTransId="{5520E24A-9875-4411-A804-1FC42FC1A637}" sibTransId="{E2D85D32-3199-4C84-8416-6ACE61BFEBC1}"/>
    <dgm:cxn modelId="{60382202-63DE-46EB-B06C-4BFD0B48B0EE}" type="presOf" srcId="{C43F3FD0-8C8A-43B9-99FF-A3286AC7A7ED}" destId="{A1B5A7B0-9C1A-4BCA-AEEB-645498989E66}" srcOrd="0" destOrd="0" presId="urn:microsoft.com/office/officeart/2005/8/layout/chevron2"/>
    <dgm:cxn modelId="{232E2C9F-A25A-44EB-BEBE-C60E70968A4C}" type="presOf" srcId="{A7760209-27CD-4F61-9755-0792B9E06EAB}" destId="{A1B5A7B0-9C1A-4BCA-AEEB-645498989E66}" srcOrd="0" destOrd="1" presId="urn:microsoft.com/office/officeart/2005/8/layout/chevron2"/>
    <dgm:cxn modelId="{8853C4D8-BB3B-4FB2-8E5F-90344E1A5168}" srcId="{74EE17BD-4651-4C8C-B185-225C7AF60A4A}" destId="{91640CE8-C047-47DD-9B01-667652C47E28}" srcOrd="0" destOrd="0" parTransId="{304C9228-2590-4DA6-8122-2B4130256C91}" sibTransId="{62549FAB-35C2-422B-BBD0-7AFA1FED4CF4}"/>
    <dgm:cxn modelId="{84FF4AA7-F21B-4D9E-99E3-B34EDFC959A8}" type="presOf" srcId="{322E89F4-859B-4B60-BA3C-7C540546564E}" destId="{01797C76-3C34-4303-A19F-0B3C0BCCB6A0}" srcOrd="0" destOrd="1" presId="urn:microsoft.com/office/officeart/2005/8/layout/chevron2"/>
    <dgm:cxn modelId="{DCDCF7C9-9512-443F-A2E8-991CC9E0FD1A}" type="presOf" srcId="{E6B35B77-21AF-4623-BC04-1E2570BB2EC1}" destId="{D527DC1A-0BB0-4574-9A93-D4FF8FC5B5DB}" srcOrd="0" destOrd="0" presId="urn:microsoft.com/office/officeart/2005/8/layout/chevron2"/>
    <dgm:cxn modelId="{89F6C12D-21A6-4BA3-9376-F6EDEA02A136}" srcId="{26C6B208-7C0E-40CE-9870-54B066814FE8}" destId="{C43F3FD0-8C8A-43B9-99FF-A3286AC7A7ED}" srcOrd="0" destOrd="0" parTransId="{E61BCBFE-2FEE-4303-B458-7FF6A9FC59E4}" sibTransId="{E78ECF4E-254E-48DD-B4B7-1355F95C6303}"/>
    <dgm:cxn modelId="{65B7C217-C423-4D25-904F-977D1E01221A}" srcId="{26C6B208-7C0E-40CE-9870-54B066814FE8}" destId="{A7760209-27CD-4F61-9755-0792B9E06EAB}" srcOrd="1" destOrd="0" parTransId="{C4809079-6F7F-4244-8AD3-1B2C97C4A9DC}" sibTransId="{8F1119D1-3E5A-43FE-9EF7-D91A6F1008A1}"/>
    <dgm:cxn modelId="{2C4D1FD3-2B62-4905-9D73-D7FAE1AE1774}" type="presOf" srcId="{3D610818-84FB-41BF-9F27-3B3E48AADFF9}" destId="{E6C913FD-C523-4C50-9927-0C2713946B8A}" srcOrd="0" destOrd="1" presId="urn:microsoft.com/office/officeart/2005/8/layout/chevron2"/>
    <dgm:cxn modelId="{89467DA4-A2BA-45CD-873F-CECE7D1E65B1}" srcId="{7A975BEC-5F6A-4D16-9AED-6D45ED6AD047}" destId="{322E89F4-859B-4B60-BA3C-7C540546564E}" srcOrd="1" destOrd="0" parTransId="{9F5740EF-67EB-4D53-B62F-D7910C401BB0}" sibTransId="{02D60A89-634D-430D-A687-4A3E636780A8}"/>
    <dgm:cxn modelId="{05C33EF8-91F4-4D99-B907-91E73A264D54}" srcId="{7A975BEC-5F6A-4D16-9AED-6D45ED6AD047}" destId="{DB48DAB6-6D69-43E7-AA4D-C1B9958FED5C}" srcOrd="2" destOrd="0" parTransId="{C2B866B2-B17D-4BE7-AAD4-6B8FA454279F}" sibTransId="{90C50510-D607-4D22-94EE-3B86027054FB}"/>
    <dgm:cxn modelId="{0E850E91-8D94-4C15-9696-96B436C396C7}" type="presOf" srcId="{DB48DAB6-6D69-43E7-AA4D-C1B9958FED5C}" destId="{01797C76-3C34-4303-A19F-0B3C0BCCB6A0}" srcOrd="0" destOrd="2" presId="urn:microsoft.com/office/officeart/2005/8/layout/chevron2"/>
    <dgm:cxn modelId="{D7F5FDE8-D82A-436E-AC9C-6F3045EE1538}" type="presOf" srcId="{4A095029-743F-45F5-B5FA-66CB39144FA9}" destId="{E6C913FD-C523-4C50-9927-0C2713946B8A}" srcOrd="0" destOrd="2" presId="urn:microsoft.com/office/officeart/2005/8/layout/chevron2"/>
    <dgm:cxn modelId="{424B0CAE-6B82-4A06-A27C-007DCAAAC9C9}" srcId="{7A975BEC-5F6A-4D16-9AED-6D45ED6AD047}" destId="{798E9695-A951-46D2-BEDD-0C5C72E64E05}" srcOrd="0" destOrd="0" parTransId="{048C63D9-B662-4A15-BAC0-E61695B1EA44}" sibTransId="{06F5A9FE-6B27-4204-945A-53D5BDF281B2}"/>
    <dgm:cxn modelId="{EC31A504-42A1-419F-BBDF-31FC31DE4DC4}" type="presOf" srcId="{26C6B208-7C0E-40CE-9870-54B066814FE8}" destId="{445B2594-0676-474F-8905-EF452AF44A14}" srcOrd="0" destOrd="0" presId="urn:microsoft.com/office/officeart/2005/8/layout/chevron2"/>
    <dgm:cxn modelId="{3E664088-5DC2-440B-BE83-19C666EFD5C1}" type="presParOf" srcId="{D527DC1A-0BB0-4574-9A93-D4FF8FC5B5DB}" destId="{396A2E89-F139-430C-96D5-E04D35EC2B97}" srcOrd="0" destOrd="0" presId="urn:microsoft.com/office/officeart/2005/8/layout/chevron2"/>
    <dgm:cxn modelId="{F26948A3-2333-40BC-A3DD-61CFD8CAC194}" type="presParOf" srcId="{396A2E89-F139-430C-96D5-E04D35EC2B97}" destId="{52C551CE-810C-4757-9B53-3DD3033B8B6F}" srcOrd="0" destOrd="0" presId="urn:microsoft.com/office/officeart/2005/8/layout/chevron2"/>
    <dgm:cxn modelId="{CE6F5E1A-10FF-48DD-8B22-6F49C15EDFD7}" type="presParOf" srcId="{396A2E89-F139-430C-96D5-E04D35EC2B97}" destId="{E6C913FD-C523-4C50-9927-0C2713946B8A}" srcOrd="1" destOrd="0" presId="urn:microsoft.com/office/officeart/2005/8/layout/chevron2"/>
    <dgm:cxn modelId="{FB0F495C-5B54-4C61-995F-0C6058925EC0}" type="presParOf" srcId="{D527DC1A-0BB0-4574-9A93-D4FF8FC5B5DB}" destId="{7B708ED7-23E8-4FD9-B62D-0803BB444014}" srcOrd="1" destOrd="0" presId="urn:microsoft.com/office/officeart/2005/8/layout/chevron2"/>
    <dgm:cxn modelId="{582B4526-6B87-40DC-A869-8D62B7B3EA1E}" type="presParOf" srcId="{D527DC1A-0BB0-4574-9A93-D4FF8FC5B5DB}" destId="{D8185EE2-9C9B-4356-B72F-FCC53D688686}" srcOrd="2" destOrd="0" presId="urn:microsoft.com/office/officeart/2005/8/layout/chevron2"/>
    <dgm:cxn modelId="{3CD35980-A724-4287-87C6-DDBC564E823D}" type="presParOf" srcId="{D8185EE2-9C9B-4356-B72F-FCC53D688686}" destId="{CD663BB9-C809-4DF5-9CD0-3C87B5522181}" srcOrd="0" destOrd="0" presId="urn:microsoft.com/office/officeart/2005/8/layout/chevron2"/>
    <dgm:cxn modelId="{E3A529D8-9EEF-4CDA-9B79-5DBF9AA78FEC}" type="presParOf" srcId="{D8185EE2-9C9B-4356-B72F-FCC53D688686}" destId="{01797C76-3C34-4303-A19F-0B3C0BCCB6A0}" srcOrd="1" destOrd="0" presId="urn:microsoft.com/office/officeart/2005/8/layout/chevron2"/>
    <dgm:cxn modelId="{898B24BE-A6D8-4CFA-AE4F-7E1A37B74FB5}" type="presParOf" srcId="{D527DC1A-0BB0-4574-9A93-D4FF8FC5B5DB}" destId="{C843FE88-74E7-4399-B71E-932450208083}" srcOrd="3" destOrd="0" presId="urn:microsoft.com/office/officeart/2005/8/layout/chevron2"/>
    <dgm:cxn modelId="{DEFCC8CC-23F7-478C-9D0B-2FC40E0F570A}" type="presParOf" srcId="{D527DC1A-0BB0-4574-9A93-D4FF8FC5B5DB}" destId="{6C7C3D37-DBAA-4433-BE0E-55982B0B6EA1}" srcOrd="4" destOrd="0" presId="urn:microsoft.com/office/officeart/2005/8/layout/chevron2"/>
    <dgm:cxn modelId="{71BB0495-E735-424B-BCBA-4EA66756CCDE}" type="presParOf" srcId="{6C7C3D37-DBAA-4433-BE0E-55982B0B6EA1}" destId="{445B2594-0676-474F-8905-EF452AF44A14}" srcOrd="0" destOrd="0" presId="urn:microsoft.com/office/officeart/2005/8/layout/chevron2"/>
    <dgm:cxn modelId="{FE2B2DCF-E2B0-4DD2-82D2-8261D6285543}" type="presParOf" srcId="{6C7C3D37-DBAA-4433-BE0E-55982B0B6EA1}" destId="{A1B5A7B0-9C1A-4BCA-AEEB-645498989E6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31B4D-A7F5-4738-AD11-7FB082D74739}" type="doc">
      <dgm:prSet loTypeId="urn:microsoft.com/office/officeart/2005/8/layout/process5" loCatId="process" qsTypeId="urn:microsoft.com/office/officeart/2005/8/quickstyle/simple1" qsCatId="simple" csTypeId="urn:microsoft.com/office/officeart/2005/8/colors/colorful1#1" csCatId="colorful" phldr="1"/>
      <dgm:spPr/>
      <dgm:t>
        <a:bodyPr/>
        <a:lstStyle/>
        <a:p>
          <a:endParaRPr lang="en-CA"/>
        </a:p>
      </dgm:t>
    </dgm:pt>
    <dgm:pt modelId="{433D0157-BDDE-4E3F-B653-A66E52E8BB21}">
      <dgm:prSet phldrT="[Text]"/>
      <dgm:spPr/>
      <dgm:t>
        <a:bodyPr/>
        <a:lstStyle/>
        <a:p>
          <a:r>
            <a:rPr lang="en-CA" dirty="0" smtClean="0"/>
            <a:t>Save episode</a:t>
          </a:r>
          <a:endParaRPr lang="en-CA" dirty="0"/>
        </a:p>
      </dgm:t>
    </dgm:pt>
    <dgm:pt modelId="{7E1A3678-8F16-4630-8DAC-FCBDBB101CD0}" type="parTrans" cxnId="{2AB438A3-6645-440D-BE5F-01F3F504D561}">
      <dgm:prSet/>
      <dgm:spPr/>
      <dgm:t>
        <a:bodyPr/>
        <a:lstStyle/>
        <a:p>
          <a:endParaRPr lang="en-CA"/>
        </a:p>
      </dgm:t>
    </dgm:pt>
    <dgm:pt modelId="{3A4377B5-BF0D-4A88-8C2D-FAD754A5A591}" type="sibTrans" cxnId="{2AB438A3-6645-440D-BE5F-01F3F504D561}">
      <dgm:prSet/>
      <dgm:spPr/>
      <dgm:t>
        <a:bodyPr/>
        <a:lstStyle/>
        <a:p>
          <a:endParaRPr lang="en-CA"/>
        </a:p>
      </dgm:t>
    </dgm:pt>
    <dgm:pt modelId="{D3E51409-1B76-4EFE-AF9E-F8DD8102497F}">
      <dgm:prSet phldrT="[Text]"/>
      <dgm:spPr/>
      <dgm:t>
        <a:bodyPr/>
        <a:lstStyle/>
        <a:p>
          <a:r>
            <a:rPr lang="en-CA" dirty="0" smtClean="0"/>
            <a:t>Upload to website</a:t>
          </a:r>
          <a:endParaRPr lang="en-CA" dirty="0"/>
        </a:p>
      </dgm:t>
    </dgm:pt>
    <dgm:pt modelId="{283A6E1A-15E8-4584-B35A-4801F25CB04B}" type="parTrans" cxnId="{91C3F418-02AD-4920-85E5-B7A92C66F00A}">
      <dgm:prSet/>
      <dgm:spPr/>
      <dgm:t>
        <a:bodyPr/>
        <a:lstStyle/>
        <a:p>
          <a:endParaRPr lang="en-CA"/>
        </a:p>
      </dgm:t>
    </dgm:pt>
    <dgm:pt modelId="{A4F632DC-9617-49EA-8075-C503F166DE00}" type="sibTrans" cxnId="{91C3F418-02AD-4920-85E5-B7A92C66F00A}">
      <dgm:prSet/>
      <dgm:spPr/>
      <dgm:t>
        <a:bodyPr/>
        <a:lstStyle/>
        <a:p>
          <a:endParaRPr lang="en-CA"/>
        </a:p>
      </dgm:t>
    </dgm:pt>
    <dgm:pt modelId="{054CCA02-5504-41D8-A37E-513DD24C9772}">
      <dgm:prSet phldrT="[Text]"/>
      <dgm:spPr/>
      <dgm:t>
        <a:bodyPr/>
        <a:lstStyle/>
        <a:p>
          <a:r>
            <a:rPr lang="en-CA" dirty="0" smtClean="0"/>
            <a:t>Create RSS feed to pull updates from website regularly</a:t>
          </a:r>
          <a:endParaRPr lang="en-CA" dirty="0"/>
        </a:p>
      </dgm:t>
    </dgm:pt>
    <dgm:pt modelId="{953B4C6E-C8E6-4BF6-8F0A-21201630C813}" type="parTrans" cxnId="{0F070EFF-CBD2-49EC-A686-89E7A878964C}">
      <dgm:prSet/>
      <dgm:spPr/>
      <dgm:t>
        <a:bodyPr/>
        <a:lstStyle/>
        <a:p>
          <a:endParaRPr lang="en-CA"/>
        </a:p>
      </dgm:t>
    </dgm:pt>
    <dgm:pt modelId="{E2432381-9F77-433B-817E-F1E7D425806E}" type="sibTrans" cxnId="{0F070EFF-CBD2-49EC-A686-89E7A878964C}">
      <dgm:prSet/>
      <dgm:spPr/>
      <dgm:t>
        <a:bodyPr/>
        <a:lstStyle/>
        <a:p>
          <a:endParaRPr lang="en-CA"/>
        </a:p>
      </dgm:t>
    </dgm:pt>
    <dgm:pt modelId="{8C097965-1850-4B4D-8D7B-31380BC15F1A}">
      <dgm:prSet phldrT="[Text]"/>
      <dgm:spPr/>
      <dgm:t>
        <a:bodyPr/>
        <a:lstStyle/>
        <a:p>
          <a:r>
            <a:rPr lang="en-CA" dirty="0" smtClean="0"/>
            <a:t>Submit RSS feed to iTunes/other </a:t>
          </a:r>
          <a:r>
            <a:rPr lang="en-CA" dirty="0" err="1" smtClean="0"/>
            <a:t>podcatchers</a:t>
          </a:r>
          <a:endParaRPr lang="en-CA" dirty="0"/>
        </a:p>
      </dgm:t>
    </dgm:pt>
    <dgm:pt modelId="{E8B38147-0D42-4AD2-9449-3A67016536DE}" type="parTrans" cxnId="{0E41E92E-E2AA-472D-8357-F48AB6214F88}">
      <dgm:prSet/>
      <dgm:spPr/>
      <dgm:t>
        <a:bodyPr/>
        <a:lstStyle/>
        <a:p>
          <a:endParaRPr lang="en-CA"/>
        </a:p>
      </dgm:t>
    </dgm:pt>
    <dgm:pt modelId="{47F32393-B849-4466-9464-8E8198C1F562}" type="sibTrans" cxnId="{0E41E92E-E2AA-472D-8357-F48AB6214F88}">
      <dgm:prSet/>
      <dgm:spPr/>
      <dgm:t>
        <a:bodyPr/>
        <a:lstStyle/>
        <a:p>
          <a:endParaRPr lang="en-CA"/>
        </a:p>
      </dgm:t>
    </dgm:pt>
    <dgm:pt modelId="{B2620364-A785-4463-AC1B-744F2A3E9EAE}">
      <dgm:prSet phldrT="[Text]"/>
      <dgm:spPr/>
      <dgm:t>
        <a:bodyPr/>
        <a:lstStyle/>
        <a:p>
          <a:r>
            <a:rPr lang="en-CA" dirty="0" smtClean="0"/>
            <a:t>Now that your show is available, promote it via social media</a:t>
          </a:r>
          <a:endParaRPr lang="en-CA" dirty="0"/>
        </a:p>
      </dgm:t>
    </dgm:pt>
    <dgm:pt modelId="{297FA24C-00EA-4AEA-91C8-E3E5BA6529CC}" type="parTrans" cxnId="{68B9DC1F-F1FC-4372-A015-302F4A20577F}">
      <dgm:prSet/>
      <dgm:spPr/>
      <dgm:t>
        <a:bodyPr/>
        <a:lstStyle/>
        <a:p>
          <a:endParaRPr lang="en-CA"/>
        </a:p>
      </dgm:t>
    </dgm:pt>
    <dgm:pt modelId="{5CB468F5-0C85-4C88-8C47-AC577D8CCD42}" type="sibTrans" cxnId="{68B9DC1F-F1FC-4372-A015-302F4A20577F}">
      <dgm:prSet/>
      <dgm:spPr/>
      <dgm:t>
        <a:bodyPr/>
        <a:lstStyle/>
        <a:p>
          <a:endParaRPr lang="en-CA"/>
        </a:p>
      </dgm:t>
    </dgm:pt>
    <dgm:pt modelId="{AECF3BB0-E2E4-4683-8B91-C3EE3C8A3845}">
      <dgm:prSet phldrT="[Text]"/>
      <dgm:spPr>
        <a:solidFill>
          <a:srgbClr val="0070C0"/>
        </a:solidFill>
      </dgm:spPr>
      <dgm:t>
        <a:bodyPr/>
        <a:lstStyle/>
        <a:p>
          <a:r>
            <a:rPr lang="en-CA" dirty="0" smtClean="0"/>
            <a:t>Engage with your listeners, and keep creating!</a:t>
          </a:r>
          <a:endParaRPr lang="en-CA" dirty="0"/>
        </a:p>
      </dgm:t>
    </dgm:pt>
    <dgm:pt modelId="{D940ECC0-2C0C-47E3-964E-B90415C215A1}" type="parTrans" cxnId="{67551790-8696-4703-9F56-DE92FFD55C3F}">
      <dgm:prSet/>
      <dgm:spPr/>
      <dgm:t>
        <a:bodyPr/>
        <a:lstStyle/>
        <a:p>
          <a:endParaRPr lang="en-CA"/>
        </a:p>
      </dgm:t>
    </dgm:pt>
    <dgm:pt modelId="{32B1F98B-B90E-4C88-9E40-EEBC930989A9}" type="sibTrans" cxnId="{67551790-8696-4703-9F56-DE92FFD55C3F}">
      <dgm:prSet/>
      <dgm:spPr/>
      <dgm:t>
        <a:bodyPr/>
        <a:lstStyle/>
        <a:p>
          <a:endParaRPr lang="en-CA"/>
        </a:p>
      </dgm:t>
    </dgm:pt>
    <dgm:pt modelId="{344CE680-E00C-4A51-9120-6CB67318E6FA}" type="pres">
      <dgm:prSet presAssocID="{DA731B4D-A7F5-4738-AD11-7FB082D74739}" presName="diagram" presStyleCnt="0">
        <dgm:presLayoutVars>
          <dgm:dir/>
          <dgm:resizeHandles val="exact"/>
        </dgm:presLayoutVars>
      </dgm:prSet>
      <dgm:spPr/>
      <dgm:t>
        <a:bodyPr/>
        <a:lstStyle/>
        <a:p>
          <a:endParaRPr lang="en-CA"/>
        </a:p>
      </dgm:t>
    </dgm:pt>
    <dgm:pt modelId="{9A87772C-D69F-4DCF-BC4B-CFB819BD59B6}" type="pres">
      <dgm:prSet presAssocID="{433D0157-BDDE-4E3F-B653-A66E52E8BB21}" presName="node" presStyleLbl="node1" presStyleIdx="0" presStyleCnt="6">
        <dgm:presLayoutVars>
          <dgm:bulletEnabled val="1"/>
        </dgm:presLayoutVars>
      </dgm:prSet>
      <dgm:spPr/>
      <dgm:t>
        <a:bodyPr/>
        <a:lstStyle/>
        <a:p>
          <a:endParaRPr lang="en-CA"/>
        </a:p>
      </dgm:t>
    </dgm:pt>
    <dgm:pt modelId="{DD144A97-4EAB-43E9-A153-3F977980B813}" type="pres">
      <dgm:prSet presAssocID="{3A4377B5-BF0D-4A88-8C2D-FAD754A5A591}" presName="sibTrans" presStyleLbl="sibTrans2D1" presStyleIdx="0" presStyleCnt="5"/>
      <dgm:spPr/>
      <dgm:t>
        <a:bodyPr/>
        <a:lstStyle/>
        <a:p>
          <a:endParaRPr lang="en-CA"/>
        </a:p>
      </dgm:t>
    </dgm:pt>
    <dgm:pt modelId="{766969FB-37DC-44B1-886B-884A8AEC4BFB}" type="pres">
      <dgm:prSet presAssocID="{3A4377B5-BF0D-4A88-8C2D-FAD754A5A591}" presName="connectorText" presStyleLbl="sibTrans2D1" presStyleIdx="0" presStyleCnt="5"/>
      <dgm:spPr/>
      <dgm:t>
        <a:bodyPr/>
        <a:lstStyle/>
        <a:p>
          <a:endParaRPr lang="en-CA"/>
        </a:p>
      </dgm:t>
    </dgm:pt>
    <dgm:pt modelId="{79ADA363-BB69-46CD-93F4-C1E65478E9E6}" type="pres">
      <dgm:prSet presAssocID="{D3E51409-1B76-4EFE-AF9E-F8DD8102497F}" presName="node" presStyleLbl="node1" presStyleIdx="1" presStyleCnt="6">
        <dgm:presLayoutVars>
          <dgm:bulletEnabled val="1"/>
        </dgm:presLayoutVars>
      </dgm:prSet>
      <dgm:spPr/>
      <dgm:t>
        <a:bodyPr/>
        <a:lstStyle/>
        <a:p>
          <a:endParaRPr lang="en-CA"/>
        </a:p>
      </dgm:t>
    </dgm:pt>
    <dgm:pt modelId="{059AFB80-7AA3-4459-BFC1-D1591DB9DE50}" type="pres">
      <dgm:prSet presAssocID="{A4F632DC-9617-49EA-8075-C503F166DE00}" presName="sibTrans" presStyleLbl="sibTrans2D1" presStyleIdx="1" presStyleCnt="5"/>
      <dgm:spPr/>
      <dgm:t>
        <a:bodyPr/>
        <a:lstStyle/>
        <a:p>
          <a:endParaRPr lang="en-CA"/>
        </a:p>
      </dgm:t>
    </dgm:pt>
    <dgm:pt modelId="{1300C933-04D1-4D3F-B31E-713195B01B88}" type="pres">
      <dgm:prSet presAssocID="{A4F632DC-9617-49EA-8075-C503F166DE00}" presName="connectorText" presStyleLbl="sibTrans2D1" presStyleIdx="1" presStyleCnt="5"/>
      <dgm:spPr/>
      <dgm:t>
        <a:bodyPr/>
        <a:lstStyle/>
        <a:p>
          <a:endParaRPr lang="en-CA"/>
        </a:p>
      </dgm:t>
    </dgm:pt>
    <dgm:pt modelId="{32B28543-2E06-4F96-96E0-534D9DE4A10A}" type="pres">
      <dgm:prSet presAssocID="{054CCA02-5504-41D8-A37E-513DD24C9772}" presName="node" presStyleLbl="node1" presStyleIdx="2" presStyleCnt="6">
        <dgm:presLayoutVars>
          <dgm:bulletEnabled val="1"/>
        </dgm:presLayoutVars>
      </dgm:prSet>
      <dgm:spPr/>
      <dgm:t>
        <a:bodyPr/>
        <a:lstStyle/>
        <a:p>
          <a:endParaRPr lang="en-CA"/>
        </a:p>
      </dgm:t>
    </dgm:pt>
    <dgm:pt modelId="{7E25184A-866A-41A8-9097-BDA876B2304C}" type="pres">
      <dgm:prSet presAssocID="{E2432381-9F77-433B-817E-F1E7D425806E}" presName="sibTrans" presStyleLbl="sibTrans2D1" presStyleIdx="2" presStyleCnt="5"/>
      <dgm:spPr/>
      <dgm:t>
        <a:bodyPr/>
        <a:lstStyle/>
        <a:p>
          <a:endParaRPr lang="en-CA"/>
        </a:p>
      </dgm:t>
    </dgm:pt>
    <dgm:pt modelId="{3B436CE1-FB64-4050-92B1-FAD8305DF11E}" type="pres">
      <dgm:prSet presAssocID="{E2432381-9F77-433B-817E-F1E7D425806E}" presName="connectorText" presStyleLbl="sibTrans2D1" presStyleIdx="2" presStyleCnt="5"/>
      <dgm:spPr/>
      <dgm:t>
        <a:bodyPr/>
        <a:lstStyle/>
        <a:p>
          <a:endParaRPr lang="en-CA"/>
        </a:p>
      </dgm:t>
    </dgm:pt>
    <dgm:pt modelId="{BFFA8A57-1B99-4118-8464-F7F734C30649}" type="pres">
      <dgm:prSet presAssocID="{8C097965-1850-4B4D-8D7B-31380BC15F1A}" presName="node" presStyleLbl="node1" presStyleIdx="3" presStyleCnt="6">
        <dgm:presLayoutVars>
          <dgm:bulletEnabled val="1"/>
        </dgm:presLayoutVars>
      </dgm:prSet>
      <dgm:spPr/>
      <dgm:t>
        <a:bodyPr/>
        <a:lstStyle/>
        <a:p>
          <a:endParaRPr lang="en-CA"/>
        </a:p>
      </dgm:t>
    </dgm:pt>
    <dgm:pt modelId="{13697EEA-66FD-4459-9F51-BE1FB79E6990}" type="pres">
      <dgm:prSet presAssocID="{47F32393-B849-4466-9464-8E8198C1F562}" presName="sibTrans" presStyleLbl="sibTrans2D1" presStyleIdx="3" presStyleCnt="5"/>
      <dgm:spPr/>
      <dgm:t>
        <a:bodyPr/>
        <a:lstStyle/>
        <a:p>
          <a:endParaRPr lang="en-CA"/>
        </a:p>
      </dgm:t>
    </dgm:pt>
    <dgm:pt modelId="{D7DF5725-3907-442E-82B5-E658509C17C7}" type="pres">
      <dgm:prSet presAssocID="{47F32393-B849-4466-9464-8E8198C1F562}" presName="connectorText" presStyleLbl="sibTrans2D1" presStyleIdx="3" presStyleCnt="5"/>
      <dgm:spPr/>
      <dgm:t>
        <a:bodyPr/>
        <a:lstStyle/>
        <a:p>
          <a:endParaRPr lang="en-CA"/>
        </a:p>
      </dgm:t>
    </dgm:pt>
    <dgm:pt modelId="{D3EFC549-A612-43EE-BDC5-C64FBE657C0E}" type="pres">
      <dgm:prSet presAssocID="{B2620364-A785-4463-AC1B-744F2A3E9EAE}" presName="node" presStyleLbl="node1" presStyleIdx="4" presStyleCnt="6">
        <dgm:presLayoutVars>
          <dgm:bulletEnabled val="1"/>
        </dgm:presLayoutVars>
      </dgm:prSet>
      <dgm:spPr/>
      <dgm:t>
        <a:bodyPr/>
        <a:lstStyle/>
        <a:p>
          <a:endParaRPr lang="en-CA"/>
        </a:p>
      </dgm:t>
    </dgm:pt>
    <dgm:pt modelId="{5D29F6BD-8B5A-4A05-9C2F-77B1940FF858}" type="pres">
      <dgm:prSet presAssocID="{5CB468F5-0C85-4C88-8C47-AC577D8CCD42}" presName="sibTrans" presStyleLbl="sibTrans2D1" presStyleIdx="4" presStyleCnt="5"/>
      <dgm:spPr/>
      <dgm:t>
        <a:bodyPr/>
        <a:lstStyle/>
        <a:p>
          <a:endParaRPr lang="en-CA"/>
        </a:p>
      </dgm:t>
    </dgm:pt>
    <dgm:pt modelId="{60B8185A-C43F-48E7-8DC8-B0787F47B922}" type="pres">
      <dgm:prSet presAssocID="{5CB468F5-0C85-4C88-8C47-AC577D8CCD42}" presName="connectorText" presStyleLbl="sibTrans2D1" presStyleIdx="4" presStyleCnt="5"/>
      <dgm:spPr/>
      <dgm:t>
        <a:bodyPr/>
        <a:lstStyle/>
        <a:p>
          <a:endParaRPr lang="en-CA"/>
        </a:p>
      </dgm:t>
    </dgm:pt>
    <dgm:pt modelId="{A7210281-B937-4D3E-9363-241429D953B5}" type="pres">
      <dgm:prSet presAssocID="{AECF3BB0-E2E4-4683-8B91-C3EE3C8A3845}" presName="node" presStyleLbl="node1" presStyleIdx="5" presStyleCnt="6">
        <dgm:presLayoutVars>
          <dgm:bulletEnabled val="1"/>
        </dgm:presLayoutVars>
      </dgm:prSet>
      <dgm:spPr/>
      <dgm:t>
        <a:bodyPr/>
        <a:lstStyle/>
        <a:p>
          <a:endParaRPr lang="en-CA"/>
        </a:p>
      </dgm:t>
    </dgm:pt>
  </dgm:ptLst>
  <dgm:cxnLst>
    <dgm:cxn modelId="{2AB438A3-6645-440D-BE5F-01F3F504D561}" srcId="{DA731B4D-A7F5-4738-AD11-7FB082D74739}" destId="{433D0157-BDDE-4E3F-B653-A66E52E8BB21}" srcOrd="0" destOrd="0" parTransId="{7E1A3678-8F16-4630-8DAC-FCBDBB101CD0}" sibTransId="{3A4377B5-BF0D-4A88-8C2D-FAD754A5A591}"/>
    <dgm:cxn modelId="{7CFF70B6-1D51-4C04-A995-D081A7387FA0}" type="presOf" srcId="{E2432381-9F77-433B-817E-F1E7D425806E}" destId="{3B436CE1-FB64-4050-92B1-FAD8305DF11E}" srcOrd="1" destOrd="0" presId="urn:microsoft.com/office/officeart/2005/8/layout/process5"/>
    <dgm:cxn modelId="{052768C1-B92B-47FF-BCB3-E039E32E9321}" type="presOf" srcId="{5CB468F5-0C85-4C88-8C47-AC577D8CCD42}" destId="{5D29F6BD-8B5A-4A05-9C2F-77B1940FF858}" srcOrd="0" destOrd="0" presId="urn:microsoft.com/office/officeart/2005/8/layout/process5"/>
    <dgm:cxn modelId="{FE098FAE-C171-4C6A-829E-13B466DFF566}" type="presOf" srcId="{E2432381-9F77-433B-817E-F1E7D425806E}" destId="{7E25184A-866A-41A8-9097-BDA876B2304C}" srcOrd="0" destOrd="0" presId="urn:microsoft.com/office/officeart/2005/8/layout/process5"/>
    <dgm:cxn modelId="{68B9DC1F-F1FC-4372-A015-302F4A20577F}" srcId="{DA731B4D-A7F5-4738-AD11-7FB082D74739}" destId="{B2620364-A785-4463-AC1B-744F2A3E9EAE}" srcOrd="4" destOrd="0" parTransId="{297FA24C-00EA-4AEA-91C8-E3E5BA6529CC}" sibTransId="{5CB468F5-0C85-4C88-8C47-AC577D8CCD42}"/>
    <dgm:cxn modelId="{55469A4A-B8AB-4704-9ECD-0C61903686AA}" type="presOf" srcId="{3A4377B5-BF0D-4A88-8C2D-FAD754A5A591}" destId="{766969FB-37DC-44B1-886B-884A8AEC4BFB}" srcOrd="1" destOrd="0" presId="urn:microsoft.com/office/officeart/2005/8/layout/process5"/>
    <dgm:cxn modelId="{E72697E6-C632-464C-93BA-F7356FA408A4}" type="presOf" srcId="{AECF3BB0-E2E4-4683-8B91-C3EE3C8A3845}" destId="{A7210281-B937-4D3E-9363-241429D953B5}" srcOrd="0" destOrd="0" presId="urn:microsoft.com/office/officeart/2005/8/layout/process5"/>
    <dgm:cxn modelId="{91C3F418-02AD-4920-85E5-B7A92C66F00A}" srcId="{DA731B4D-A7F5-4738-AD11-7FB082D74739}" destId="{D3E51409-1B76-4EFE-AF9E-F8DD8102497F}" srcOrd="1" destOrd="0" parTransId="{283A6E1A-15E8-4584-B35A-4801F25CB04B}" sibTransId="{A4F632DC-9617-49EA-8075-C503F166DE00}"/>
    <dgm:cxn modelId="{3B8D93E3-2BCD-4BFD-9F69-419567A47DDF}" type="presOf" srcId="{433D0157-BDDE-4E3F-B653-A66E52E8BB21}" destId="{9A87772C-D69F-4DCF-BC4B-CFB819BD59B6}" srcOrd="0" destOrd="0" presId="urn:microsoft.com/office/officeart/2005/8/layout/process5"/>
    <dgm:cxn modelId="{E8AD8A32-D441-48AD-921D-91D8103C6E84}" type="presOf" srcId="{A4F632DC-9617-49EA-8075-C503F166DE00}" destId="{059AFB80-7AA3-4459-BFC1-D1591DB9DE50}" srcOrd="0" destOrd="0" presId="urn:microsoft.com/office/officeart/2005/8/layout/process5"/>
    <dgm:cxn modelId="{66EF9FA4-027A-4A3A-87DB-3FC02C7A2CB0}" type="presOf" srcId="{D3E51409-1B76-4EFE-AF9E-F8DD8102497F}" destId="{79ADA363-BB69-46CD-93F4-C1E65478E9E6}" srcOrd="0" destOrd="0" presId="urn:microsoft.com/office/officeart/2005/8/layout/process5"/>
    <dgm:cxn modelId="{F842AF56-71C6-40D8-9D56-136292D5BA52}" type="presOf" srcId="{054CCA02-5504-41D8-A37E-513DD24C9772}" destId="{32B28543-2E06-4F96-96E0-534D9DE4A10A}" srcOrd="0" destOrd="0" presId="urn:microsoft.com/office/officeart/2005/8/layout/process5"/>
    <dgm:cxn modelId="{A2EEE766-5C30-4CCC-B79F-C36807B84702}" type="presOf" srcId="{DA731B4D-A7F5-4738-AD11-7FB082D74739}" destId="{344CE680-E00C-4A51-9120-6CB67318E6FA}" srcOrd="0" destOrd="0" presId="urn:microsoft.com/office/officeart/2005/8/layout/process5"/>
    <dgm:cxn modelId="{0F070EFF-CBD2-49EC-A686-89E7A878964C}" srcId="{DA731B4D-A7F5-4738-AD11-7FB082D74739}" destId="{054CCA02-5504-41D8-A37E-513DD24C9772}" srcOrd="2" destOrd="0" parTransId="{953B4C6E-C8E6-4BF6-8F0A-21201630C813}" sibTransId="{E2432381-9F77-433B-817E-F1E7D425806E}"/>
    <dgm:cxn modelId="{A50AF6EE-A056-436B-9DCF-B757E76881AA}" type="presOf" srcId="{3A4377B5-BF0D-4A88-8C2D-FAD754A5A591}" destId="{DD144A97-4EAB-43E9-A153-3F977980B813}" srcOrd="0" destOrd="0" presId="urn:microsoft.com/office/officeart/2005/8/layout/process5"/>
    <dgm:cxn modelId="{96A1E516-A537-4007-B89B-8D6899A2ED76}" type="presOf" srcId="{A4F632DC-9617-49EA-8075-C503F166DE00}" destId="{1300C933-04D1-4D3F-B31E-713195B01B88}" srcOrd="1" destOrd="0" presId="urn:microsoft.com/office/officeart/2005/8/layout/process5"/>
    <dgm:cxn modelId="{67551790-8696-4703-9F56-DE92FFD55C3F}" srcId="{DA731B4D-A7F5-4738-AD11-7FB082D74739}" destId="{AECF3BB0-E2E4-4683-8B91-C3EE3C8A3845}" srcOrd="5" destOrd="0" parTransId="{D940ECC0-2C0C-47E3-964E-B90415C215A1}" sibTransId="{32B1F98B-B90E-4C88-9E40-EEBC930989A9}"/>
    <dgm:cxn modelId="{56764E87-A93F-489F-94A1-A41C989A37D6}" type="presOf" srcId="{8C097965-1850-4B4D-8D7B-31380BC15F1A}" destId="{BFFA8A57-1B99-4118-8464-F7F734C30649}" srcOrd="0" destOrd="0" presId="urn:microsoft.com/office/officeart/2005/8/layout/process5"/>
    <dgm:cxn modelId="{19B9E1F4-C256-4756-AB31-9EF28539CCCA}" type="presOf" srcId="{47F32393-B849-4466-9464-8E8198C1F562}" destId="{D7DF5725-3907-442E-82B5-E658509C17C7}" srcOrd="1" destOrd="0" presId="urn:microsoft.com/office/officeart/2005/8/layout/process5"/>
    <dgm:cxn modelId="{9653A144-9F9D-4031-9805-3A3A1D51DF24}" type="presOf" srcId="{5CB468F5-0C85-4C88-8C47-AC577D8CCD42}" destId="{60B8185A-C43F-48E7-8DC8-B0787F47B922}" srcOrd="1" destOrd="0" presId="urn:microsoft.com/office/officeart/2005/8/layout/process5"/>
    <dgm:cxn modelId="{2FE69EF8-F676-4774-B909-3D8738BE0DF6}" type="presOf" srcId="{47F32393-B849-4466-9464-8E8198C1F562}" destId="{13697EEA-66FD-4459-9F51-BE1FB79E6990}" srcOrd="0" destOrd="0" presId="urn:microsoft.com/office/officeart/2005/8/layout/process5"/>
    <dgm:cxn modelId="{0E41E92E-E2AA-472D-8357-F48AB6214F88}" srcId="{DA731B4D-A7F5-4738-AD11-7FB082D74739}" destId="{8C097965-1850-4B4D-8D7B-31380BC15F1A}" srcOrd="3" destOrd="0" parTransId="{E8B38147-0D42-4AD2-9449-3A67016536DE}" sibTransId="{47F32393-B849-4466-9464-8E8198C1F562}"/>
    <dgm:cxn modelId="{F830851B-60E8-431D-A6EA-C9021CD65123}" type="presOf" srcId="{B2620364-A785-4463-AC1B-744F2A3E9EAE}" destId="{D3EFC549-A612-43EE-BDC5-C64FBE657C0E}" srcOrd="0" destOrd="0" presId="urn:microsoft.com/office/officeart/2005/8/layout/process5"/>
    <dgm:cxn modelId="{9FF20EEF-24B3-4F66-96B5-F19CB30C1A00}" type="presParOf" srcId="{344CE680-E00C-4A51-9120-6CB67318E6FA}" destId="{9A87772C-D69F-4DCF-BC4B-CFB819BD59B6}" srcOrd="0" destOrd="0" presId="urn:microsoft.com/office/officeart/2005/8/layout/process5"/>
    <dgm:cxn modelId="{B3E04F43-21ED-4B64-A550-4B45A05F9A63}" type="presParOf" srcId="{344CE680-E00C-4A51-9120-6CB67318E6FA}" destId="{DD144A97-4EAB-43E9-A153-3F977980B813}" srcOrd="1" destOrd="0" presId="urn:microsoft.com/office/officeart/2005/8/layout/process5"/>
    <dgm:cxn modelId="{B5A9FE20-515E-43DB-AF8D-705FD4C23D6D}" type="presParOf" srcId="{DD144A97-4EAB-43E9-A153-3F977980B813}" destId="{766969FB-37DC-44B1-886B-884A8AEC4BFB}" srcOrd="0" destOrd="0" presId="urn:microsoft.com/office/officeart/2005/8/layout/process5"/>
    <dgm:cxn modelId="{9626DA31-B355-48EC-8DCB-DEBAC7072D3A}" type="presParOf" srcId="{344CE680-E00C-4A51-9120-6CB67318E6FA}" destId="{79ADA363-BB69-46CD-93F4-C1E65478E9E6}" srcOrd="2" destOrd="0" presId="urn:microsoft.com/office/officeart/2005/8/layout/process5"/>
    <dgm:cxn modelId="{A8E39EA2-C1AF-444C-875D-349BE054B458}" type="presParOf" srcId="{344CE680-E00C-4A51-9120-6CB67318E6FA}" destId="{059AFB80-7AA3-4459-BFC1-D1591DB9DE50}" srcOrd="3" destOrd="0" presId="urn:microsoft.com/office/officeart/2005/8/layout/process5"/>
    <dgm:cxn modelId="{8B62CA52-9190-426C-82BB-307564533380}" type="presParOf" srcId="{059AFB80-7AA3-4459-BFC1-D1591DB9DE50}" destId="{1300C933-04D1-4D3F-B31E-713195B01B88}" srcOrd="0" destOrd="0" presId="urn:microsoft.com/office/officeart/2005/8/layout/process5"/>
    <dgm:cxn modelId="{D413E035-41D9-4FB0-80A1-BA4A052DB42A}" type="presParOf" srcId="{344CE680-E00C-4A51-9120-6CB67318E6FA}" destId="{32B28543-2E06-4F96-96E0-534D9DE4A10A}" srcOrd="4" destOrd="0" presId="urn:microsoft.com/office/officeart/2005/8/layout/process5"/>
    <dgm:cxn modelId="{557A2FEA-5BF4-478A-AA0F-021554AD4F0A}" type="presParOf" srcId="{344CE680-E00C-4A51-9120-6CB67318E6FA}" destId="{7E25184A-866A-41A8-9097-BDA876B2304C}" srcOrd="5" destOrd="0" presId="urn:microsoft.com/office/officeart/2005/8/layout/process5"/>
    <dgm:cxn modelId="{5990806E-4314-4D71-A036-60FF9482F069}" type="presParOf" srcId="{7E25184A-866A-41A8-9097-BDA876B2304C}" destId="{3B436CE1-FB64-4050-92B1-FAD8305DF11E}" srcOrd="0" destOrd="0" presId="urn:microsoft.com/office/officeart/2005/8/layout/process5"/>
    <dgm:cxn modelId="{471EDE8D-3024-47CC-8BDC-55A796CF2F9A}" type="presParOf" srcId="{344CE680-E00C-4A51-9120-6CB67318E6FA}" destId="{BFFA8A57-1B99-4118-8464-F7F734C30649}" srcOrd="6" destOrd="0" presId="urn:microsoft.com/office/officeart/2005/8/layout/process5"/>
    <dgm:cxn modelId="{8D5594B6-7FFF-4276-85F2-99E569C1D30F}" type="presParOf" srcId="{344CE680-E00C-4A51-9120-6CB67318E6FA}" destId="{13697EEA-66FD-4459-9F51-BE1FB79E6990}" srcOrd="7" destOrd="0" presId="urn:microsoft.com/office/officeart/2005/8/layout/process5"/>
    <dgm:cxn modelId="{4F84A9FC-9371-4378-B3A2-51D43D0E251D}" type="presParOf" srcId="{13697EEA-66FD-4459-9F51-BE1FB79E6990}" destId="{D7DF5725-3907-442E-82B5-E658509C17C7}" srcOrd="0" destOrd="0" presId="urn:microsoft.com/office/officeart/2005/8/layout/process5"/>
    <dgm:cxn modelId="{1863C22B-7F89-4C10-8868-130A6CB818A1}" type="presParOf" srcId="{344CE680-E00C-4A51-9120-6CB67318E6FA}" destId="{D3EFC549-A612-43EE-BDC5-C64FBE657C0E}" srcOrd="8" destOrd="0" presId="urn:microsoft.com/office/officeart/2005/8/layout/process5"/>
    <dgm:cxn modelId="{34C3D391-5F6A-4BB9-BE2A-CF3AF03A22A3}" type="presParOf" srcId="{344CE680-E00C-4A51-9120-6CB67318E6FA}" destId="{5D29F6BD-8B5A-4A05-9C2F-77B1940FF858}" srcOrd="9" destOrd="0" presId="urn:microsoft.com/office/officeart/2005/8/layout/process5"/>
    <dgm:cxn modelId="{04A84A30-4065-467A-A36F-C356527152E3}" type="presParOf" srcId="{5D29F6BD-8B5A-4A05-9C2F-77B1940FF858}" destId="{60B8185A-C43F-48E7-8DC8-B0787F47B922}" srcOrd="0" destOrd="0" presId="urn:microsoft.com/office/officeart/2005/8/layout/process5"/>
    <dgm:cxn modelId="{A1DC80B3-1FF4-41CA-B597-753749E09B88}" type="presParOf" srcId="{344CE680-E00C-4A51-9120-6CB67318E6FA}" destId="{A7210281-B937-4D3E-9363-241429D953B5}"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9FDA95-ABCF-4ABE-A7D4-2A7690AB96B9}" type="doc">
      <dgm:prSet loTypeId="urn:microsoft.com/office/officeart/2005/8/layout/pyramid3" loCatId="pyramid" qsTypeId="urn:microsoft.com/office/officeart/2005/8/quickstyle/simple1" qsCatId="simple" csTypeId="urn:microsoft.com/office/officeart/2005/8/colors/colorful1#2" csCatId="colorful" phldr="1"/>
      <dgm:spPr/>
    </dgm:pt>
    <dgm:pt modelId="{1232AC72-6005-4689-A9BE-BDFE974A8CB0}">
      <dgm:prSet phldrT="[Text]"/>
      <dgm:spPr/>
      <dgm:t>
        <a:bodyPr/>
        <a:lstStyle/>
        <a:p>
          <a:r>
            <a:rPr lang="en-CA" dirty="0" smtClean="0">
              <a:solidFill>
                <a:schemeClr val="bg1"/>
              </a:solidFill>
            </a:rPr>
            <a:t>Plan</a:t>
          </a:r>
          <a:endParaRPr lang="en-CA" dirty="0">
            <a:solidFill>
              <a:schemeClr val="bg1"/>
            </a:solidFill>
          </a:endParaRPr>
        </a:p>
      </dgm:t>
    </dgm:pt>
    <dgm:pt modelId="{5DF8C9EF-EACA-4456-A502-FBAEEF42E8AD}" type="parTrans" cxnId="{D9E78C76-9DE6-4CAA-8FE2-89AD2BE5E018}">
      <dgm:prSet/>
      <dgm:spPr/>
      <dgm:t>
        <a:bodyPr/>
        <a:lstStyle/>
        <a:p>
          <a:endParaRPr lang="en-CA"/>
        </a:p>
      </dgm:t>
    </dgm:pt>
    <dgm:pt modelId="{A8986DA6-D215-4BA2-A121-98DE01BCA29E}" type="sibTrans" cxnId="{D9E78C76-9DE6-4CAA-8FE2-89AD2BE5E018}">
      <dgm:prSet/>
      <dgm:spPr/>
      <dgm:t>
        <a:bodyPr/>
        <a:lstStyle/>
        <a:p>
          <a:endParaRPr lang="en-CA"/>
        </a:p>
      </dgm:t>
    </dgm:pt>
    <dgm:pt modelId="{48AF1DCA-4248-457E-9410-57AA14770C63}">
      <dgm:prSet phldrT="[Text]"/>
      <dgm:spPr/>
      <dgm:t>
        <a:bodyPr/>
        <a:lstStyle/>
        <a:p>
          <a:r>
            <a:rPr lang="en-CA" dirty="0" smtClean="0">
              <a:solidFill>
                <a:schemeClr val="bg1"/>
              </a:solidFill>
            </a:rPr>
            <a:t>Record </a:t>
          </a:r>
          <a:endParaRPr lang="en-CA" dirty="0">
            <a:solidFill>
              <a:schemeClr val="bg1"/>
            </a:solidFill>
          </a:endParaRPr>
        </a:p>
      </dgm:t>
    </dgm:pt>
    <dgm:pt modelId="{9CC54201-E3C4-413F-82F1-A42DA05D68E3}" type="parTrans" cxnId="{5FB4D681-BF0F-4C93-9512-22CDC58379CC}">
      <dgm:prSet/>
      <dgm:spPr/>
      <dgm:t>
        <a:bodyPr/>
        <a:lstStyle/>
        <a:p>
          <a:endParaRPr lang="en-CA"/>
        </a:p>
      </dgm:t>
    </dgm:pt>
    <dgm:pt modelId="{C3990A0A-637C-449B-86E1-F12011EA0E3A}" type="sibTrans" cxnId="{5FB4D681-BF0F-4C93-9512-22CDC58379CC}">
      <dgm:prSet/>
      <dgm:spPr/>
      <dgm:t>
        <a:bodyPr/>
        <a:lstStyle/>
        <a:p>
          <a:endParaRPr lang="en-CA"/>
        </a:p>
      </dgm:t>
    </dgm:pt>
    <dgm:pt modelId="{31FA29F7-F450-4335-8161-B724B123DBA7}">
      <dgm:prSet phldrT="[Text]"/>
      <dgm:spPr/>
      <dgm:t>
        <a:bodyPr/>
        <a:lstStyle/>
        <a:p>
          <a:r>
            <a:rPr lang="en-CA" dirty="0" smtClean="0">
              <a:solidFill>
                <a:schemeClr val="bg1"/>
              </a:solidFill>
            </a:rPr>
            <a:t>Playback</a:t>
          </a:r>
          <a:endParaRPr lang="en-CA" dirty="0">
            <a:solidFill>
              <a:schemeClr val="bg1"/>
            </a:solidFill>
          </a:endParaRPr>
        </a:p>
      </dgm:t>
    </dgm:pt>
    <dgm:pt modelId="{E2E517A9-B5B4-42EE-8010-E63F481949E0}" type="parTrans" cxnId="{6C9388AB-FD90-4B23-990F-8B09EB2465C6}">
      <dgm:prSet/>
      <dgm:spPr/>
      <dgm:t>
        <a:bodyPr/>
        <a:lstStyle/>
        <a:p>
          <a:endParaRPr lang="en-CA"/>
        </a:p>
      </dgm:t>
    </dgm:pt>
    <dgm:pt modelId="{57B78C29-BCF1-4058-A40B-6DEEB57F3779}" type="sibTrans" cxnId="{6C9388AB-FD90-4B23-990F-8B09EB2465C6}">
      <dgm:prSet/>
      <dgm:spPr/>
      <dgm:t>
        <a:bodyPr/>
        <a:lstStyle/>
        <a:p>
          <a:endParaRPr lang="en-CA"/>
        </a:p>
      </dgm:t>
    </dgm:pt>
    <dgm:pt modelId="{95B44FEA-050F-4883-BF29-857B13D50BE8}">
      <dgm:prSet phldrT="[Text]"/>
      <dgm:spPr/>
      <dgm:t>
        <a:bodyPr/>
        <a:lstStyle/>
        <a:p>
          <a:r>
            <a:rPr lang="en-CA" dirty="0" smtClean="0">
              <a:solidFill>
                <a:schemeClr val="bg1"/>
              </a:solidFill>
            </a:rPr>
            <a:t>Save</a:t>
          </a:r>
          <a:endParaRPr lang="en-CA" dirty="0">
            <a:solidFill>
              <a:schemeClr val="bg1"/>
            </a:solidFill>
          </a:endParaRPr>
        </a:p>
      </dgm:t>
    </dgm:pt>
    <dgm:pt modelId="{63DF4602-EE08-4130-A83C-A70703D6FE9C}" type="parTrans" cxnId="{3EF78245-C2ED-4B53-99DE-14BF49EC4C22}">
      <dgm:prSet/>
      <dgm:spPr/>
      <dgm:t>
        <a:bodyPr/>
        <a:lstStyle/>
        <a:p>
          <a:endParaRPr lang="en-CA"/>
        </a:p>
      </dgm:t>
    </dgm:pt>
    <dgm:pt modelId="{FCDC7274-A062-4D6F-9225-6BE176E2E321}" type="sibTrans" cxnId="{3EF78245-C2ED-4B53-99DE-14BF49EC4C22}">
      <dgm:prSet/>
      <dgm:spPr/>
      <dgm:t>
        <a:bodyPr/>
        <a:lstStyle/>
        <a:p>
          <a:endParaRPr lang="en-CA"/>
        </a:p>
      </dgm:t>
    </dgm:pt>
    <dgm:pt modelId="{C817BC14-80DE-4BD2-A9F5-32F62A746F25}">
      <dgm:prSet phldrT="[Text]"/>
      <dgm:spPr/>
      <dgm:t>
        <a:bodyPr/>
        <a:lstStyle/>
        <a:p>
          <a:r>
            <a:rPr lang="en-CA" dirty="0" smtClean="0">
              <a:solidFill>
                <a:schemeClr val="bg1"/>
              </a:solidFill>
            </a:rPr>
            <a:t>Edit</a:t>
          </a:r>
          <a:endParaRPr lang="en-CA" dirty="0">
            <a:solidFill>
              <a:schemeClr val="bg1"/>
            </a:solidFill>
          </a:endParaRPr>
        </a:p>
      </dgm:t>
    </dgm:pt>
    <dgm:pt modelId="{BA19F364-1FFE-432B-9DA2-9A89CC08F70B}" type="parTrans" cxnId="{2F65BCE9-CDF0-4126-B686-D3F578D3A5C5}">
      <dgm:prSet/>
      <dgm:spPr/>
      <dgm:t>
        <a:bodyPr/>
        <a:lstStyle/>
        <a:p>
          <a:endParaRPr lang="en-CA"/>
        </a:p>
      </dgm:t>
    </dgm:pt>
    <dgm:pt modelId="{8E385015-3604-437B-987E-6BB61F6DFFF5}" type="sibTrans" cxnId="{2F65BCE9-CDF0-4126-B686-D3F578D3A5C5}">
      <dgm:prSet/>
      <dgm:spPr/>
      <dgm:t>
        <a:bodyPr/>
        <a:lstStyle/>
        <a:p>
          <a:endParaRPr lang="en-CA"/>
        </a:p>
      </dgm:t>
    </dgm:pt>
    <dgm:pt modelId="{04733C84-7330-43A7-B088-927701B54582}">
      <dgm:prSet phldrT="[Text]"/>
      <dgm:spPr/>
      <dgm:t>
        <a:bodyPr/>
        <a:lstStyle/>
        <a:p>
          <a:r>
            <a:rPr lang="en-CA" dirty="0" smtClean="0">
              <a:solidFill>
                <a:schemeClr val="bg1"/>
              </a:solidFill>
            </a:rPr>
            <a:t>Export</a:t>
          </a:r>
          <a:endParaRPr lang="en-CA" dirty="0">
            <a:solidFill>
              <a:schemeClr val="bg1"/>
            </a:solidFill>
          </a:endParaRPr>
        </a:p>
      </dgm:t>
    </dgm:pt>
    <dgm:pt modelId="{A397FE14-F6B6-4EF4-B1D7-211BB654B427}" type="parTrans" cxnId="{BFAB91FB-C810-41B1-AC7E-B040B71D980E}">
      <dgm:prSet/>
      <dgm:spPr/>
      <dgm:t>
        <a:bodyPr/>
        <a:lstStyle/>
        <a:p>
          <a:endParaRPr lang="en-CA"/>
        </a:p>
      </dgm:t>
    </dgm:pt>
    <dgm:pt modelId="{511F35C1-4EB0-461C-B44F-B93AA8AC1D2E}" type="sibTrans" cxnId="{BFAB91FB-C810-41B1-AC7E-B040B71D980E}">
      <dgm:prSet/>
      <dgm:spPr/>
      <dgm:t>
        <a:bodyPr/>
        <a:lstStyle/>
        <a:p>
          <a:endParaRPr lang="en-CA"/>
        </a:p>
      </dgm:t>
    </dgm:pt>
    <dgm:pt modelId="{E9FD0CB9-6D48-4731-9F4D-375125ACFEAA}">
      <dgm:prSet phldrT="[Text]"/>
      <dgm:spPr/>
      <dgm:t>
        <a:bodyPr/>
        <a:lstStyle/>
        <a:p>
          <a:r>
            <a:rPr lang="en-CA" dirty="0" smtClean="0">
              <a:solidFill>
                <a:schemeClr val="bg1"/>
              </a:solidFill>
            </a:rPr>
            <a:t>Save</a:t>
          </a:r>
          <a:endParaRPr lang="en-CA" dirty="0">
            <a:solidFill>
              <a:schemeClr val="bg1"/>
            </a:solidFill>
          </a:endParaRPr>
        </a:p>
      </dgm:t>
    </dgm:pt>
    <dgm:pt modelId="{D56A7929-F27F-4DF9-9B02-F5676D07C84A}" type="parTrans" cxnId="{9187E533-1194-4E48-80C6-AA7A2403985A}">
      <dgm:prSet/>
      <dgm:spPr/>
      <dgm:t>
        <a:bodyPr/>
        <a:lstStyle/>
        <a:p>
          <a:endParaRPr lang="en-CA"/>
        </a:p>
      </dgm:t>
    </dgm:pt>
    <dgm:pt modelId="{887EC593-9837-4E74-BB38-DA61B586F4FC}" type="sibTrans" cxnId="{9187E533-1194-4E48-80C6-AA7A2403985A}">
      <dgm:prSet/>
      <dgm:spPr/>
      <dgm:t>
        <a:bodyPr/>
        <a:lstStyle/>
        <a:p>
          <a:endParaRPr lang="en-CA"/>
        </a:p>
      </dgm:t>
    </dgm:pt>
    <dgm:pt modelId="{88D7C143-36D7-4395-B856-DDC8ED3019D6}">
      <dgm:prSet phldrT="[Text]" custT="1"/>
      <dgm:spPr/>
      <dgm:t>
        <a:bodyPr/>
        <a:lstStyle/>
        <a:p>
          <a:endParaRPr lang="en-CA" sz="1200" dirty="0">
            <a:solidFill>
              <a:schemeClr val="bg1"/>
            </a:solidFill>
          </a:endParaRPr>
        </a:p>
      </dgm:t>
    </dgm:pt>
    <dgm:pt modelId="{6590720C-9529-4858-9B8A-79993B1C3DBC}" type="sibTrans" cxnId="{838129EC-A088-44C6-BBFD-AF96C3DEA37F}">
      <dgm:prSet/>
      <dgm:spPr/>
      <dgm:t>
        <a:bodyPr/>
        <a:lstStyle/>
        <a:p>
          <a:endParaRPr lang="en-CA"/>
        </a:p>
      </dgm:t>
    </dgm:pt>
    <dgm:pt modelId="{426DB9EA-6916-4CD5-A449-EA8954506D32}" type="parTrans" cxnId="{838129EC-A088-44C6-BBFD-AF96C3DEA37F}">
      <dgm:prSet/>
      <dgm:spPr/>
      <dgm:t>
        <a:bodyPr/>
        <a:lstStyle/>
        <a:p>
          <a:endParaRPr lang="en-CA"/>
        </a:p>
      </dgm:t>
    </dgm:pt>
    <dgm:pt modelId="{D5805E82-98AD-41A8-A33F-3A9F8B01720E}" type="pres">
      <dgm:prSet presAssocID="{D19FDA95-ABCF-4ABE-A7D4-2A7690AB96B9}" presName="Name0" presStyleCnt="0">
        <dgm:presLayoutVars>
          <dgm:dir/>
          <dgm:animLvl val="lvl"/>
          <dgm:resizeHandles val="exact"/>
        </dgm:presLayoutVars>
      </dgm:prSet>
      <dgm:spPr/>
    </dgm:pt>
    <dgm:pt modelId="{B0BE34BD-35F5-4985-A961-19AE494CB25C}" type="pres">
      <dgm:prSet presAssocID="{1232AC72-6005-4689-A9BE-BDFE974A8CB0}" presName="Name8" presStyleCnt="0"/>
      <dgm:spPr/>
    </dgm:pt>
    <dgm:pt modelId="{80C4B2B2-CA01-4454-B4D9-A818E5B43ECB}" type="pres">
      <dgm:prSet presAssocID="{1232AC72-6005-4689-A9BE-BDFE974A8CB0}" presName="level" presStyleLbl="node1" presStyleIdx="0" presStyleCnt="8">
        <dgm:presLayoutVars>
          <dgm:chMax val="1"/>
          <dgm:bulletEnabled val="1"/>
        </dgm:presLayoutVars>
      </dgm:prSet>
      <dgm:spPr/>
      <dgm:t>
        <a:bodyPr/>
        <a:lstStyle/>
        <a:p>
          <a:endParaRPr lang="en-CA"/>
        </a:p>
      </dgm:t>
    </dgm:pt>
    <dgm:pt modelId="{28DB2AEE-D714-48E6-B683-D8F4ECC2474A}" type="pres">
      <dgm:prSet presAssocID="{1232AC72-6005-4689-A9BE-BDFE974A8CB0}" presName="levelTx" presStyleLbl="revTx" presStyleIdx="0" presStyleCnt="0">
        <dgm:presLayoutVars>
          <dgm:chMax val="1"/>
          <dgm:bulletEnabled val="1"/>
        </dgm:presLayoutVars>
      </dgm:prSet>
      <dgm:spPr/>
      <dgm:t>
        <a:bodyPr/>
        <a:lstStyle/>
        <a:p>
          <a:endParaRPr lang="en-CA"/>
        </a:p>
      </dgm:t>
    </dgm:pt>
    <dgm:pt modelId="{91AA1EE0-0606-4B1B-B453-9A0F367D5C20}" type="pres">
      <dgm:prSet presAssocID="{48AF1DCA-4248-457E-9410-57AA14770C63}" presName="Name8" presStyleCnt="0"/>
      <dgm:spPr/>
    </dgm:pt>
    <dgm:pt modelId="{3CB49908-AEE9-4AA9-A8B0-40D8882DA568}" type="pres">
      <dgm:prSet presAssocID="{48AF1DCA-4248-457E-9410-57AA14770C63}" presName="level" presStyleLbl="node1" presStyleIdx="1" presStyleCnt="8">
        <dgm:presLayoutVars>
          <dgm:chMax val="1"/>
          <dgm:bulletEnabled val="1"/>
        </dgm:presLayoutVars>
      </dgm:prSet>
      <dgm:spPr/>
      <dgm:t>
        <a:bodyPr/>
        <a:lstStyle/>
        <a:p>
          <a:endParaRPr lang="en-CA"/>
        </a:p>
      </dgm:t>
    </dgm:pt>
    <dgm:pt modelId="{4C79378B-E4F7-4FA2-9F31-E197FFF984BB}" type="pres">
      <dgm:prSet presAssocID="{48AF1DCA-4248-457E-9410-57AA14770C63}" presName="levelTx" presStyleLbl="revTx" presStyleIdx="0" presStyleCnt="0">
        <dgm:presLayoutVars>
          <dgm:chMax val="1"/>
          <dgm:bulletEnabled val="1"/>
        </dgm:presLayoutVars>
      </dgm:prSet>
      <dgm:spPr/>
      <dgm:t>
        <a:bodyPr/>
        <a:lstStyle/>
        <a:p>
          <a:endParaRPr lang="en-CA"/>
        </a:p>
      </dgm:t>
    </dgm:pt>
    <dgm:pt modelId="{ED299386-F91D-4933-AD5C-B8F2C966B66A}" type="pres">
      <dgm:prSet presAssocID="{31FA29F7-F450-4335-8161-B724B123DBA7}" presName="Name8" presStyleCnt="0"/>
      <dgm:spPr/>
    </dgm:pt>
    <dgm:pt modelId="{2A457E7E-3C6C-48AD-AA7A-49C5F6524AF6}" type="pres">
      <dgm:prSet presAssocID="{31FA29F7-F450-4335-8161-B724B123DBA7}" presName="level" presStyleLbl="node1" presStyleIdx="2" presStyleCnt="8">
        <dgm:presLayoutVars>
          <dgm:chMax val="1"/>
          <dgm:bulletEnabled val="1"/>
        </dgm:presLayoutVars>
      </dgm:prSet>
      <dgm:spPr/>
      <dgm:t>
        <a:bodyPr/>
        <a:lstStyle/>
        <a:p>
          <a:endParaRPr lang="en-CA"/>
        </a:p>
      </dgm:t>
    </dgm:pt>
    <dgm:pt modelId="{43164442-6CAC-47C8-BA50-7337292DCB65}" type="pres">
      <dgm:prSet presAssocID="{31FA29F7-F450-4335-8161-B724B123DBA7}" presName="levelTx" presStyleLbl="revTx" presStyleIdx="0" presStyleCnt="0">
        <dgm:presLayoutVars>
          <dgm:chMax val="1"/>
          <dgm:bulletEnabled val="1"/>
        </dgm:presLayoutVars>
      </dgm:prSet>
      <dgm:spPr/>
      <dgm:t>
        <a:bodyPr/>
        <a:lstStyle/>
        <a:p>
          <a:endParaRPr lang="en-CA"/>
        </a:p>
      </dgm:t>
    </dgm:pt>
    <dgm:pt modelId="{6F744EE6-C264-4A2D-9AF9-A6B4863E5DDE}" type="pres">
      <dgm:prSet presAssocID="{95B44FEA-050F-4883-BF29-857B13D50BE8}" presName="Name8" presStyleCnt="0"/>
      <dgm:spPr/>
    </dgm:pt>
    <dgm:pt modelId="{7C24A03E-0F84-4628-BE72-1E9EC3F27F15}" type="pres">
      <dgm:prSet presAssocID="{95B44FEA-050F-4883-BF29-857B13D50BE8}" presName="level" presStyleLbl="node1" presStyleIdx="3" presStyleCnt="8">
        <dgm:presLayoutVars>
          <dgm:chMax val="1"/>
          <dgm:bulletEnabled val="1"/>
        </dgm:presLayoutVars>
      </dgm:prSet>
      <dgm:spPr/>
      <dgm:t>
        <a:bodyPr/>
        <a:lstStyle/>
        <a:p>
          <a:endParaRPr lang="en-CA"/>
        </a:p>
      </dgm:t>
    </dgm:pt>
    <dgm:pt modelId="{1F0404E9-561A-4F1B-ADA1-46469E614DBE}" type="pres">
      <dgm:prSet presAssocID="{95B44FEA-050F-4883-BF29-857B13D50BE8}" presName="levelTx" presStyleLbl="revTx" presStyleIdx="0" presStyleCnt="0">
        <dgm:presLayoutVars>
          <dgm:chMax val="1"/>
          <dgm:bulletEnabled val="1"/>
        </dgm:presLayoutVars>
      </dgm:prSet>
      <dgm:spPr/>
      <dgm:t>
        <a:bodyPr/>
        <a:lstStyle/>
        <a:p>
          <a:endParaRPr lang="en-CA"/>
        </a:p>
      </dgm:t>
    </dgm:pt>
    <dgm:pt modelId="{A5AA0F8F-5839-4D7D-8EE3-9E969B6EA7F5}" type="pres">
      <dgm:prSet presAssocID="{C817BC14-80DE-4BD2-A9F5-32F62A746F25}" presName="Name8" presStyleCnt="0"/>
      <dgm:spPr/>
    </dgm:pt>
    <dgm:pt modelId="{B48037D2-D313-4FD8-9ED7-B8C7ABCA85A7}" type="pres">
      <dgm:prSet presAssocID="{C817BC14-80DE-4BD2-A9F5-32F62A746F25}" presName="level" presStyleLbl="node1" presStyleIdx="4" presStyleCnt="8">
        <dgm:presLayoutVars>
          <dgm:chMax val="1"/>
          <dgm:bulletEnabled val="1"/>
        </dgm:presLayoutVars>
      </dgm:prSet>
      <dgm:spPr/>
      <dgm:t>
        <a:bodyPr/>
        <a:lstStyle/>
        <a:p>
          <a:endParaRPr lang="en-CA"/>
        </a:p>
      </dgm:t>
    </dgm:pt>
    <dgm:pt modelId="{606129BE-3E06-49B6-AB46-D35303082A1B}" type="pres">
      <dgm:prSet presAssocID="{C817BC14-80DE-4BD2-A9F5-32F62A746F25}" presName="levelTx" presStyleLbl="revTx" presStyleIdx="0" presStyleCnt="0">
        <dgm:presLayoutVars>
          <dgm:chMax val="1"/>
          <dgm:bulletEnabled val="1"/>
        </dgm:presLayoutVars>
      </dgm:prSet>
      <dgm:spPr/>
      <dgm:t>
        <a:bodyPr/>
        <a:lstStyle/>
        <a:p>
          <a:endParaRPr lang="en-CA"/>
        </a:p>
      </dgm:t>
    </dgm:pt>
    <dgm:pt modelId="{6792133F-AA33-4DFF-9631-00741335E0F9}" type="pres">
      <dgm:prSet presAssocID="{E9FD0CB9-6D48-4731-9F4D-375125ACFEAA}" presName="Name8" presStyleCnt="0"/>
      <dgm:spPr/>
    </dgm:pt>
    <dgm:pt modelId="{76974609-BBBA-4F05-B3B7-67F932F3483A}" type="pres">
      <dgm:prSet presAssocID="{E9FD0CB9-6D48-4731-9F4D-375125ACFEAA}" presName="level" presStyleLbl="node1" presStyleIdx="5" presStyleCnt="8">
        <dgm:presLayoutVars>
          <dgm:chMax val="1"/>
          <dgm:bulletEnabled val="1"/>
        </dgm:presLayoutVars>
      </dgm:prSet>
      <dgm:spPr/>
      <dgm:t>
        <a:bodyPr/>
        <a:lstStyle/>
        <a:p>
          <a:endParaRPr lang="en-CA"/>
        </a:p>
      </dgm:t>
    </dgm:pt>
    <dgm:pt modelId="{DBB75748-FAFF-4157-9EAF-BF17C1C8541B}" type="pres">
      <dgm:prSet presAssocID="{E9FD0CB9-6D48-4731-9F4D-375125ACFEAA}" presName="levelTx" presStyleLbl="revTx" presStyleIdx="0" presStyleCnt="0">
        <dgm:presLayoutVars>
          <dgm:chMax val="1"/>
          <dgm:bulletEnabled val="1"/>
        </dgm:presLayoutVars>
      </dgm:prSet>
      <dgm:spPr/>
      <dgm:t>
        <a:bodyPr/>
        <a:lstStyle/>
        <a:p>
          <a:endParaRPr lang="en-CA"/>
        </a:p>
      </dgm:t>
    </dgm:pt>
    <dgm:pt modelId="{12192549-07B0-451E-976E-0302BABA3D1C}" type="pres">
      <dgm:prSet presAssocID="{04733C84-7330-43A7-B088-927701B54582}" presName="Name8" presStyleCnt="0"/>
      <dgm:spPr/>
    </dgm:pt>
    <dgm:pt modelId="{CE9A9498-95C2-4CC9-B8E7-B56D9B6F6BDB}" type="pres">
      <dgm:prSet presAssocID="{04733C84-7330-43A7-B088-927701B54582}" presName="level" presStyleLbl="node1" presStyleIdx="6" presStyleCnt="8">
        <dgm:presLayoutVars>
          <dgm:chMax val="1"/>
          <dgm:bulletEnabled val="1"/>
        </dgm:presLayoutVars>
      </dgm:prSet>
      <dgm:spPr/>
      <dgm:t>
        <a:bodyPr/>
        <a:lstStyle/>
        <a:p>
          <a:endParaRPr lang="en-CA"/>
        </a:p>
      </dgm:t>
    </dgm:pt>
    <dgm:pt modelId="{3B89471B-FF3F-4775-AFD8-8DF803AE823B}" type="pres">
      <dgm:prSet presAssocID="{04733C84-7330-43A7-B088-927701B54582}" presName="levelTx" presStyleLbl="revTx" presStyleIdx="0" presStyleCnt="0">
        <dgm:presLayoutVars>
          <dgm:chMax val="1"/>
          <dgm:bulletEnabled val="1"/>
        </dgm:presLayoutVars>
      </dgm:prSet>
      <dgm:spPr/>
      <dgm:t>
        <a:bodyPr/>
        <a:lstStyle/>
        <a:p>
          <a:endParaRPr lang="en-CA"/>
        </a:p>
      </dgm:t>
    </dgm:pt>
    <dgm:pt modelId="{5D930972-5E1B-47C5-B9C2-1AE3653ECB20}" type="pres">
      <dgm:prSet presAssocID="{88D7C143-36D7-4395-B856-DDC8ED3019D6}" presName="Name8" presStyleCnt="0"/>
      <dgm:spPr/>
    </dgm:pt>
    <dgm:pt modelId="{D00CC579-01AD-458B-90CC-EC41A1CA87CF}" type="pres">
      <dgm:prSet presAssocID="{88D7C143-36D7-4395-B856-DDC8ED3019D6}" presName="level" presStyleLbl="node1" presStyleIdx="7" presStyleCnt="8" custLinFactNeighborY="10526">
        <dgm:presLayoutVars>
          <dgm:chMax val="1"/>
          <dgm:bulletEnabled val="1"/>
        </dgm:presLayoutVars>
      </dgm:prSet>
      <dgm:spPr/>
      <dgm:t>
        <a:bodyPr/>
        <a:lstStyle/>
        <a:p>
          <a:endParaRPr lang="en-CA"/>
        </a:p>
      </dgm:t>
    </dgm:pt>
    <dgm:pt modelId="{991FD372-DF6C-4A12-9E68-7FA02FFF0EB9}" type="pres">
      <dgm:prSet presAssocID="{88D7C143-36D7-4395-B856-DDC8ED3019D6}" presName="levelTx" presStyleLbl="revTx" presStyleIdx="0" presStyleCnt="0">
        <dgm:presLayoutVars>
          <dgm:chMax val="1"/>
          <dgm:bulletEnabled val="1"/>
        </dgm:presLayoutVars>
      </dgm:prSet>
      <dgm:spPr/>
      <dgm:t>
        <a:bodyPr/>
        <a:lstStyle/>
        <a:p>
          <a:endParaRPr lang="en-CA"/>
        </a:p>
      </dgm:t>
    </dgm:pt>
  </dgm:ptLst>
  <dgm:cxnLst>
    <dgm:cxn modelId="{DA799A86-56DD-4E18-B7C3-9B012966DC3B}" type="presOf" srcId="{88D7C143-36D7-4395-B856-DDC8ED3019D6}" destId="{991FD372-DF6C-4A12-9E68-7FA02FFF0EB9}" srcOrd="1" destOrd="0" presId="urn:microsoft.com/office/officeart/2005/8/layout/pyramid3"/>
    <dgm:cxn modelId="{6C9388AB-FD90-4B23-990F-8B09EB2465C6}" srcId="{D19FDA95-ABCF-4ABE-A7D4-2A7690AB96B9}" destId="{31FA29F7-F450-4335-8161-B724B123DBA7}" srcOrd="2" destOrd="0" parTransId="{E2E517A9-B5B4-42EE-8010-E63F481949E0}" sibTransId="{57B78C29-BCF1-4058-A40B-6DEEB57F3779}"/>
    <dgm:cxn modelId="{3EF78245-C2ED-4B53-99DE-14BF49EC4C22}" srcId="{D19FDA95-ABCF-4ABE-A7D4-2A7690AB96B9}" destId="{95B44FEA-050F-4883-BF29-857B13D50BE8}" srcOrd="3" destOrd="0" parTransId="{63DF4602-EE08-4130-A83C-A70703D6FE9C}" sibTransId="{FCDC7274-A062-4D6F-9225-6BE176E2E321}"/>
    <dgm:cxn modelId="{90425106-8461-4101-A8EE-D669CB1981A1}" type="presOf" srcId="{D19FDA95-ABCF-4ABE-A7D4-2A7690AB96B9}" destId="{D5805E82-98AD-41A8-A33F-3A9F8B01720E}" srcOrd="0" destOrd="0" presId="urn:microsoft.com/office/officeart/2005/8/layout/pyramid3"/>
    <dgm:cxn modelId="{3FE078C9-92A7-42C2-909C-FEEA7787DB2A}" type="presOf" srcId="{1232AC72-6005-4689-A9BE-BDFE974A8CB0}" destId="{80C4B2B2-CA01-4454-B4D9-A818E5B43ECB}" srcOrd="0" destOrd="0" presId="urn:microsoft.com/office/officeart/2005/8/layout/pyramid3"/>
    <dgm:cxn modelId="{BFAB91FB-C810-41B1-AC7E-B040B71D980E}" srcId="{D19FDA95-ABCF-4ABE-A7D4-2A7690AB96B9}" destId="{04733C84-7330-43A7-B088-927701B54582}" srcOrd="6" destOrd="0" parTransId="{A397FE14-F6B6-4EF4-B1D7-211BB654B427}" sibTransId="{511F35C1-4EB0-461C-B44F-B93AA8AC1D2E}"/>
    <dgm:cxn modelId="{D9E78C76-9DE6-4CAA-8FE2-89AD2BE5E018}" srcId="{D19FDA95-ABCF-4ABE-A7D4-2A7690AB96B9}" destId="{1232AC72-6005-4689-A9BE-BDFE974A8CB0}" srcOrd="0" destOrd="0" parTransId="{5DF8C9EF-EACA-4456-A502-FBAEEF42E8AD}" sibTransId="{A8986DA6-D215-4BA2-A121-98DE01BCA29E}"/>
    <dgm:cxn modelId="{9F99C363-9CFE-4D56-8B0B-D9D260343E7B}" type="presOf" srcId="{31FA29F7-F450-4335-8161-B724B123DBA7}" destId="{43164442-6CAC-47C8-BA50-7337292DCB65}" srcOrd="1" destOrd="0" presId="urn:microsoft.com/office/officeart/2005/8/layout/pyramid3"/>
    <dgm:cxn modelId="{2F65BCE9-CDF0-4126-B686-D3F578D3A5C5}" srcId="{D19FDA95-ABCF-4ABE-A7D4-2A7690AB96B9}" destId="{C817BC14-80DE-4BD2-A9F5-32F62A746F25}" srcOrd="4" destOrd="0" parTransId="{BA19F364-1FFE-432B-9DA2-9A89CC08F70B}" sibTransId="{8E385015-3604-437B-987E-6BB61F6DFFF5}"/>
    <dgm:cxn modelId="{699BF13B-A76E-4339-816E-84D5689675BE}" type="presOf" srcId="{04733C84-7330-43A7-B088-927701B54582}" destId="{CE9A9498-95C2-4CC9-B8E7-B56D9B6F6BDB}" srcOrd="0" destOrd="0" presId="urn:microsoft.com/office/officeart/2005/8/layout/pyramid3"/>
    <dgm:cxn modelId="{02D55202-26AB-4C25-A77A-949A78D24B1E}" type="presOf" srcId="{95B44FEA-050F-4883-BF29-857B13D50BE8}" destId="{1F0404E9-561A-4F1B-ADA1-46469E614DBE}" srcOrd="1" destOrd="0" presId="urn:microsoft.com/office/officeart/2005/8/layout/pyramid3"/>
    <dgm:cxn modelId="{48B0F840-1DCC-4040-A875-E5D7F3B329EB}" type="presOf" srcId="{48AF1DCA-4248-457E-9410-57AA14770C63}" destId="{3CB49908-AEE9-4AA9-A8B0-40D8882DA568}" srcOrd="0" destOrd="0" presId="urn:microsoft.com/office/officeart/2005/8/layout/pyramid3"/>
    <dgm:cxn modelId="{705E8FBC-677C-48D4-A167-EE55A4AFEA96}" type="presOf" srcId="{E9FD0CB9-6D48-4731-9F4D-375125ACFEAA}" destId="{76974609-BBBA-4F05-B3B7-67F932F3483A}" srcOrd="0" destOrd="0" presId="urn:microsoft.com/office/officeart/2005/8/layout/pyramid3"/>
    <dgm:cxn modelId="{5FB4D681-BF0F-4C93-9512-22CDC58379CC}" srcId="{D19FDA95-ABCF-4ABE-A7D4-2A7690AB96B9}" destId="{48AF1DCA-4248-457E-9410-57AA14770C63}" srcOrd="1" destOrd="0" parTransId="{9CC54201-E3C4-413F-82F1-A42DA05D68E3}" sibTransId="{C3990A0A-637C-449B-86E1-F12011EA0E3A}"/>
    <dgm:cxn modelId="{0E00FC3F-6B4E-4E06-B5F3-D038494183A1}" type="presOf" srcId="{48AF1DCA-4248-457E-9410-57AA14770C63}" destId="{4C79378B-E4F7-4FA2-9F31-E197FFF984BB}" srcOrd="1" destOrd="0" presId="urn:microsoft.com/office/officeart/2005/8/layout/pyramid3"/>
    <dgm:cxn modelId="{B1B458A1-91CA-453B-A1DA-702DD2E3CB47}" type="presOf" srcId="{88D7C143-36D7-4395-B856-DDC8ED3019D6}" destId="{D00CC579-01AD-458B-90CC-EC41A1CA87CF}" srcOrd="0" destOrd="0" presId="urn:microsoft.com/office/officeart/2005/8/layout/pyramid3"/>
    <dgm:cxn modelId="{99FFEBE2-BC5B-46CA-8D14-74E40EEC7E00}" type="presOf" srcId="{C817BC14-80DE-4BD2-A9F5-32F62A746F25}" destId="{606129BE-3E06-49B6-AB46-D35303082A1B}" srcOrd="1" destOrd="0" presId="urn:microsoft.com/office/officeart/2005/8/layout/pyramid3"/>
    <dgm:cxn modelId="{838129EC-A088-44C6-BBFD-AF96C3DEA37F}" srcId="{D19FDA95-ABCF-4ABE-A7D4-2A7690AB96B9}" destId="{88D7C143-36D7-4395-B856-DDC8ED3019D6}" srcOrd="7" destOrd="0" parTransId="{426DB9EA-6916-4CD5-A449-EA8954506D32}" sibTransId="{6590720C-9529-4858-9B8A-79993B1C3DBC}"/>
    <dgm:cxn modelId="{B934A58B-E26D-4024-B120-A3265ABCBAB7}" type="presOf" srcId="{E9FD0CB9-6D48-4731-9F4D-375125ACFEAA}" destId="{DBB75748-FAFF-4157-9EAF-BF17C1C8541B}" srcOrd="1" destOrd="0" presId="urn:microsoft.com/office/officeart/2005/8/layout/pyramid3"/>
    <dgm:cxn modelId="{79D92DAC-FD06-4427-9817-3AFE941728EA}" type="presOf" srcId="{C817BC14-80DE-4BD2-A9F5-32F62A746F25}" destId="{B48037D2-D313-4FD8-9ED7-B8C7ABCA85A7}" srcOrd="0" destOrd="0" presId="urn:microsoft.com/office/officeart/2005/8/layout/pyramid3"/>
    <dgm:cxn modelId="{D5A66F6B-E904-49C0-A229-08D76FC7FDB9}" type="presOf" srcId="{95B44FEA-050F-4883-BF29-857B13D50BE8}" destId="{7C24A03E-0F84-4628-BE72-1E9EC3F27F15}" srcOrd="0" destOrd="0" presId="urn:microsoft.com/office/officeart/2005/8/layout/pyramid3"/>
    <dgm:cxn modelId="{3712E6D8-6432-443C-8004-1285A16E9360}" type="presOf" srcId="{31FA29F7-F450-4335-8161-B724B123DBA7}" destId="{2A457E7E-3C6C-48AD-AA7A-49C5F6524AF6}" srcOrd="0" destOrd="0" presId="urn:microsoft.com/office/officeart/2005/8/layout/pyramid3"/>
    <dgm:cxn modelId="{B973DAA4-43EB-4E4E-9830-C2686E45B6F5}" type="presOf" srcId="{04733C84-7330-43A7-B088-927701B54582}" destId="{3B89471B-FF3F-4775-AFD8-8DF803AE823B}" srcOrd="1" destOrd="0" presId="urn:microsoft.com/office/officeart/2005/8/layout/pyramid3"/>
    <dgm:cxn modelId="{9187E533-1194-4E48-80C6-AA7A2403985A}" srcId="{D19FDA95-ABCF-4ABE-A7D4-2A7690AB96B9}" destId="{E9FD0CB9-6D48-4731-9F4D-375125ACFEAA}" srcOrd="5" destOrd="0" parTransId="{D56A7929-F27F-4DF9-9B02-F5676D07C84A}" sibTransId="{887EC593-9837-4E74-BB38-DA61B586F4FC}"/>
    <dgm:cxn modelId="{7903C3C7-D8D1-4FAD-A313-2BD3A96126A2}" type="presOf" srcId="{1232AC72-6005-4689-A9BE-BDFE974A8CB0}" destId="{28DB2AEE-D714-48E6-B683-D8F4ECC2474A}" srcOrd="1" destOrd="0" presId="urn:microsoft.com/office/officeart/2005/8/layout/pyramid3"/>
    <dgm:cxn modelId="{CD2E9EC1-3A75-49F6-9623-C7BBE345F17A}" type="presParOf" srcId="{D5805E82-98AD-41A8-A33F-3A9F8B01720E}" destId="{B0BE34BD-35F5-4985-A961-19AE494CB25C}" srcOrd="0" destOrd="0" presId="urn:microsoft.com/office/officeart/2005/8/layout/pyramid3"/>
    <dgm:cxn modelId="{BE734B6C-B280-4FFF-8F25-6730C5D5E866}" type="presParOf" srcId="{B0BE34BD-35F5-4985-A961-19AE494CB25C}" destId="{80C4B2B2-CA01-4454-B4D9-A818E5B43ECB}" srcOrd="0" destOrd="0" presId="urn:microsoft.com/office/officeart/2005/8/layout/pyramid3"/>
    <dgm:cxn modelId="{280B3388-CE21-4584-B6DB-F1073F3F9C94}" type="presParOf" srcId="{B0BE34BD-35F5-4985-A961-19AE494CB25C}" destId="{28DB2AEE-D714-48E6-B683-D8F4ECC2474A}" srcOrd="1" destOrd="0" presId="urn:microsoft.com/office/officeart/2005/8/layout/pyramid3"/>
    <dgm:cxn modelId="{D293B307-6E90-4C99-BD93-32284E98434D}" type="presParOf" srcId="{D5805E82-98AD-41A8-A33F-3A9F8B01720E}" destId="{91AA1EE0-0606-4B1B-B453-9A0F367D5C20}" srcOrd="1" destOrd="0" presId="urn:microsoft.com/office/officeart/2005/8/layout/pyramid3"/>
    <dgm:cxn modelId="{6D46D39A-2E57-4082-BDCA-07F3BFFED339}" type="presParOf" srcId="{91AA1EE0-0606-4B1B-B453-9A0F367D5C20}" destId="{3CB49908-AEE9-4AA9-A8B0-40D8882DA568}" srcOrd="0" destOrd="0" presId="urn:microsoft.com/office/officeart/2005/8/layout/pyramid3"/>
    <dgm:cxn modelId="{A9A4023B-B4ED-40A3-869E-D507ED2DC2B3}" type="presParOf" srcId="{91AA1EE0-0606-4B1B-B453-9A0F367D5C20}" destId="{4C79378B-E4F7-4FA2-9F31-E197FFF984BB}" srcOrd="1" destOrd="0" presId="urn:microsoft.com/office/officeart/2005/8/layout/pyramid3"/>
    <dgm:cxn modelId="{5B1F15FC-CB61-48E1-9EB5-8F403D45CCAB}" type="presParOf" srcId="{D5805E82-98AD-41A8-A33F-3A9F8B01720E}" destId="{ED299386-F91D-4933-AD5C-B8F2C966B66A}" srcOrd="2" destOrd="0" presId="urn:microsoft.com/office/officeart/2005/8/layout/pyramid3"/>
    <dgm:cxn modelId="{20C2EA7F-7574-439A-8C97-6ED50CAEF5D2}" type="presParOf" srcId="{ED299386-F91D-4933-AD5C-B8F2C966B66A}" destId="{2A457E7E-3C6C-48AD-AA7A-49C5F6524AF6}" srcOrd="0" destOrd="0" presId="urn:microsoft.com/office/officeart/2005/8/layout/pyramid3"/>
    <dgm:cxn modelId="{A46CBA3E-2899-4A27-A90E-B06480F98215}" type="presParOf" srcId="{ED299386-F91D-4933-AD5C-B8F2C966B66A}" destId="{43164442-6CAC-47C8-BA50-7337292DCB65}" srcOrd="1" destOrd="0" presId="urn:microsoft.com/office/officeart/2005/8/layout/pyramid3"/>
    <dgm:cxn modelId="{D1BA63AC-C44A-478F-9652-C9A508060008}" type="presParOf" srcId="{D5805E82-98AD-41A8-A33F-3A9F8B01720E}" destId="{6F744EE6-C264-4A2D-9AF9-A6B4863E5DDE}" srcOrd="3" destOrd="0" presId="urn:microsoft.com/office/officeart/2005/8/layout/pyramid3"/>
    <dgm:cxn modelId="{35CC3321-5B2E-45C4-A759-F34DD8B111E1}" type="presParOf" srcId="{6F744EE6-C264-4A2D-9AF9-A6B4863E5DDE}" destId="{7C24A03E-0F84-4628-BE72-1E9EC3F27F15}" srcOrd="0" destOrd="0" presId="urn:microsoft.com/office/officeart/2005/8/layout/pyramid3"/>
    <dgm:cxn modelId="{92744E3D-98C8-4D1C-9976-A4BA310FC27A}" type="presParOf" srcId="{6F744EE6-C264-4A2D-9AF9-A6B4863E5DDE}" destId="{1F0404E9-561A-4F1B-ADA1-46469E614DBE}" srcOrd="1" destOrd="0" presId="urn:microsoft.com/office/officeart/2005/8/layout/pyramid3"/>
    <dgm:cxn modelId="{516561DC-786C-4967-97D6-715D708CECA5}" type="presParOf" srcId="{D5805E82-98AD-41A8-A33F-3A9F8B01720E}" destId="{A5AA0F8F-5839-4D7D-8EE3-9E969B6EA7F5}" srcOrd="4" destOrd="0" presId="urn:microsoft.com/office/officeart/2005/8/layout/pyramid3"/>
    <dgm:cxn modelId="{4AA0F36F-DA1F-4104-A069-94EA4179ED95}" type="presParOf" srcId="{A5AA0F8F-5839-4D7D-8EE3-9E969B6EA7F5}" destId="{B48037D2-D313-4FD8-9ED7-B8C7ABCA85A7}" srcOrd="0" destOrd="0" presId="urn:microsoft.com/office/officeart/2005/8/layout/pyramid3"/>
    <dgm:cxn modelId="{0469D484-7573-4A44-B1AC-2425D769376C}" type="presParOf" srcId="{A5AA0F8F-5839-4D7D-8EE3-9E969B6EA7F5}" destId="{606129BE-3E06-49B6-AB46-D35303082A1B}" srcOrd="1" destOrd="0" presId="urn:microsoft.com/office/officeart/2005/8/layout/pyramid3"/>
    <dgm:cxn modelId="{DE57FD9D-6D9E-43AA-9816-097DF07BFC52}" type="presParOf" srcId="{D5805E82-98AD-41A8-A33F-3A9F8B01720E}" destId="{6792133F-AA33-4DFF-9631-00741335E0F9}" srcOrd="5" destOrd="0" presId="urn:microsoft.com/office/officeart/2005/8/layout/pyramid3"/>
    <dgm:cxn modelId="{977A1349-7897-42DC-8D78-AC21650AC587}" type="presParOf" srcId="{6792133F-AA33-4DFF-9631-00741335E0F9}" destId="{76974609-BBBA-4F05-B3B7-67F932F3483A}" srcOrd="0" destOrd="0" presId="urn:microsoft.com/office/officeart/2005/8/layout/pyramid3"/>
    <dgm:cxn modelId="{DE20254B-A332-4BBC-9566-30F999C0D3EB}" type="presParOf" srcId="{6792133F-AA33-4DFF-9631-00741335E0F9}" destId="{DBB75748-FAFF-4157-9EAF-BF17C1C8541B}" srcOrd="1" destOrd="0" presId="urn:microsoft.com/office/officeart/2005/8/layout/pyramid3"/>
    <dgm:cxn modelId="{80D3C607-7E2D-4FEE-AAB7-2A1571C77E1B}" type="presParOf" srcId="{D5805E82-98AD-41A8-A33F-3A9F8B01720E}" destId="{12192549-07B0-451E-976E-0302BABA3D1C}" srcOrd="6" destOrd="0" presId="urn:microsoft.com/office/officeart/2005/8/layout/pyramid3"/>
    <dgm:cxn modelId="{C85D5A9B-4165-4942-8446-448E2C2B6D49}" type="presParOf" srcId="{12192549-07B0-451E-976E-0302BABA3D1C}" destId="{CE9A9498-95C2-4CC9-B8E7-B56D9B6F6BDB}" srcOrd="0" destOrd="0" presId="urn:microsoft.com/office/officeart/2005/8/layout/pyramid3"/>
    <dgm:cxn modelId="{C66271B0-0EC3-410B-BEEC-F721EE846D7F}" type="presParOf" srcId="{12192549-07B0-451E-976E-0302BABA3D1C}" destId="{3B89471B-FF3F-4775-AFD8-8DF803AE823B}" srcOrd="1" destOrd="0" presId="urn:microsoft.com/office/officeart/2005/8/layout/pyramid3"/>
    <dgm:cxn modelId="{519A8D91-122E-4769-B687-BA356FD00643}" type="presParOf" srcId="{D5805E82-98AD-41A8-A33F-3A9F8B01720E}" destId="{5D930972-5E1B-47C5-B9C2-1AE3653ECB20}" srcOrd="7" destOrd="0" presId="urn:microsoft.com/office/officeart/2005/8/layout/pyramid3"/>
    <dgm:cxn modelId="{EE503679-6418-4C69-AD5F-63D925B6B536}" type="presParOf" srcId="{5D930972-5E1B-47C5-B9C2-1AE3653ECB20}" destId="{D00CC579-01AD-458B-90CC-EC41A1CA87CF}" srcOrd="0" destOrd="0" presId="urn:microsoft.com/office/officeart/2005/8/layout/pyramid3"/>
    <dgm:cxn modelId="{5D4CF143-2BE2-4DAD-832D-29FEB56DC51F}" type="presParOf" srcId="{5D930972-5E1B-47C5-B9C2-1AE3653ECB20}" destId="{991FD372-DF6C-4A12-9E68-7FA02FFF0EB9}" srcOrd="1" destOrd="0" presId="urn:microsoft.com/office/officeart/2005/8/layout/pyramid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C551CE-810C-4757-9B53-3DD3033B8B6F}">
      <dsp:nvSpPr>
        <dsp:cNvPr id="0" name=""/>
        <dsp:cNvSpPr/>
      </dsp:nvSpPr>
      <dsp:spPr>
        <a:xfrm rot="5400000">
          <a:off x="-245635" y="246082"/>
          <a:ext cx="1637567" cy="11462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CA" sz="3200" kern="1200" dirty="0" smtClean="0"/>
            <a:t>Intro</a:t>
          </a:r>
          <a:endParaRPr lang="en-CA" sz="3200" kern="1200" dirty="0"/>
        </a:p>
      </dsp:txBody>
      <dsp:txXfrm rot="5400000">
        <a:off x="-245635" y="246082"/>
        <a:ext cx="1637567" cy="1146297"/>
      </dsp:txXfrm>
    </dsp:sp>
    <dsp:sp modelId="{E6C913FD-C523-4C50-9927-0C2713946B8A}">
      <dsp:nvSpPr>
        <dsp:cNvPr id="0" name=""/>
        <dsp:cNvSpPr/>
      </dsp:nvSpPr>
      <dsp:spPr>
        <a:xfrm rot="5400000">
          <a:off x="3934282" y="-2787537"/>
          <a:ext cx="1064418" cy="66403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Disclaimer/intro message (canned)</a:t>
          </a:r>
          <a:endParaRPr lang="en-CA" sz="2000" kern="1200" dirty="0"/>
        </a:p>
        <a:p>
          <a:pPr marL="228600" lvl="1" indent="-228600" algn="l" defTabSz="889000">
            <a:lnSpc>
              <a:spcPct val="90000"/>
            </a:lnSpc>
            <a:spcBef>
              <a:spcPct val="0"/>
            </a:spcBef>
            <a:spcAft>
              <a:spcPct val="15000"/>
            </a:spcAft>
            <a:buChar char="••"/>
          </a:pPr>
          <a:r>
            <a:rPr lang="en-CA" sz="2000" kern="1200" dirty="0" smtClean="0"/>
            <a:t>Theme music (canned)</a:t>
          </a:r>
          <a:endParaRPr lang="en-CA" sz="2000" kern="1200" dirty="0"/>
        </a:p>
        <a:p>
          <a:pPr marL="228600" lvl="1" indent="-228600" algn="l" defTabSz="889000">
            <a:lnSpc>
              <a:spcPct val="90000"/>
            </a:lnSpc>
            <a:spcBef>
              <a:spcPct val="0"/>
            </a:spcBef>
            <a:spcAft>
              <a:spcPct val="15000"/>
            </a:spcAft>
            <a:buChar char="••"/>
          </a:pPr>
          <a:r>
            <a:rPr lang="en-CA" sz="2000" kern="1200" dirty="0" smtClean="0"/>
            <a:t>Host intro (standard)</a:t>
          </a:r>
          <a:endParaRPr lang="en-CA" sz="2000" kern="1200" dirty="0"/>
        </a:p>
      </dsp:txBody>
      <dsp:txXfrm rot="5400000">
        <a:off x="3934282" y="-2787537"/>
        <a:ext cx="1064418" cy="6640389"/>
      </dsp:txXfrm>
    </dsp:sp>
    <dsp:sp modelId="{CD663BB9-C809-4DF5-9CD0-3C87B5522181}">
      <dsp:nvSpPr>
        <dsp:cNvPr id="0" name=""/>
        <dsp:cNvSpPr/>
      </dsp:nvSpPr>
      <dsp:spPr>
        <a:xfrm rot="5400000">
          <a:off x="-245635" y="1689832"/>
          <a:ext cx="1637567" cy="114629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CA" sz="3200" kern="1200" dirty="0" smtClean="0"/>
            <a:t>Body</a:t>
          </a:r>
          <a:endParaRPr lang="en-CA" sz="3200" kern="1200" dirty="0"/>
        </a:p>
      </dsp:txBody>
      <dsp:txXfrm rot="5400000">
        <a:off x="-245635" y="1689832"/>
        <a:ext cx="1637567" cy="1146297"/>
      </dsp:txXfrm>
    </dsp:sp>
    <dsp:sp modelId="{01797C76-3C34-4303-A19F-0B3C0BCCB6A0}">
      <dsp:nvSpPr>
        <dsp:cNvPr id="0" name=""/>
        <dsp:cNvSpPr/>
      </dsp:nvSpPr>
      <dsp:spPr>
        <a:xfrm rot="5400000">
          <a:off x="3934282" y="-1343788"/>
          <a:ext cx="1064418" cy="664038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Music or sound effects between segments (canned)</a:t>
          </a:r>
          <a:endParaRPr lang="en-CA" sz="2000" kern="1200" dirty="0"/>
        </a:p>
        <a:p>
          <a:pPr marL="228600" lvl="1" indent="-228600" algn="l" defTabSz="889000">
            <a:lnSpc>
              <a:spcPct val="90000"/>
            </a:lnSpc>
            <a:spcBef>
              <a:spcPct val="0"/>
            </a:spcBef>
            <a:spcAft>
              <a:spcPct val="15000"/>
            </a:spcAft>
            <a:buChar char="••"/>
          </a:pPr>
          <a:r>
            <a:rPr lang="en-CA" sz="2000" kern="1200" dirty="0" smtClean="0"/>
            <a:t>Segment content (dynamic)</a:t>
          </a:r>
          <a:endParaRPr lang="en-CA" sz="2000" kern="1200" dirty="0"/>
        </a:p>
        <a:p>
          <a:pPr marL="228600" lvl="1" indent="-228600" algn="l" defTabSz="889000">
            <a:lnSpc>
              <a:spcPct val="90000"/>
            </a:lnSpc>
            <a:spcBef>
              <a:spcPct val="0"/>
            </a:spcBef>
            <a:spcAft>
              <a:spcPct val="15000"/>
            </a:spcAft>
            <a:buChar char="••"/>
          </a:pPr>
          <a:r>
            <a:rPr lang="en-CA" sz="2000" kern="1200" dirty="0" smtClean="0"/>
            <a:t>Recurring segments (standard)</a:t>
          </a:r>
          <a:endParaRPr lang="en-CA" sz="2000" kern="1200" dirty="0"/>
        </a:p>
      </dsp:txBody>
      <dsp:txXfrm rot="5400000">
        <a:off x="3934282" y="-1343788"/>
        <a:ext cx="1064418" cy="6640389"/>
      </dsp:txXfrm>
    </dsp:sp>
    <dsp:sp modelId="{445B2594-0676-474F-8905-EF452AF44A14}">
      <dsp:nvSpPr>
        <dsp:cNvPr id="0" name=""/>
        <dsp:cNvSpPr/>
      </dsp:nvSpPr>
      <dsp:spPr>
        <a:xfrm rot="5400000">
          <a:off x="-245635" y="3133581"/>
          <a:ext cx="1637567" cy="114629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CA" sz="3200" kern="1200" dirty="0" err="1" smtClean="0"/>
            <a:t>Outro</a:t>
          </a:r>
          <a:endParaRPr lang="en-CA" sz="3200" kern="1200" dirty="0"/>
        </a:p>
      </dsp:txBody>
      <dsp:txXfrm rot="5400000">
        <a:off x="-245635" y="3133581"/>
        <a:ext cx="1637567" cy="1146297"/>
      </dsp:txXfrm>
    </dsp:sp>
    <dsp:sp modelId="{A1B5A7B0-9C1A-4BCA-AEEB-645498989E66}">
      <dsp:nvSpPr>
        <dsp:cNvPr id="0" name=""/>
        <dsp:cNvSpPr/>
      </dsp:nvSpPr>
      <dsp:spPr>
        <a:xfrm rot="5400000">
          <a:off x="3934282" y="99961"/>
          <a:ext cx="1064418" cy="664038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“Housekeeping” (standard)</a:t>
          </a:r>
          <a:endParaRPr lang="en-CA" sz="2000" kern="1200" dirty="0"/>
        </a:p>
        <a:p>
          <a:pPr marL="228600" lvl="1" indent="-228600" algn="l" defTabSz="889000">
            <a:lnSpc>
              <a:spcPct val="90000"/>
            </a:lnSpc>
            <a:spcBef>
              <a:spcPct val="0"/>
            </a:spcBef>
            <a:spcAft>
              <a:spcPct val="15000"/>
            </a:spcAft>
            <a:buChar char="••"/>
          </a:pPr>
          <a:r>
            <a:rPr lang="en-CA" sz="2000" kern="1200" dirty="0" smtClean="0"/>
            <a:t>Host </a:t>
          </a:r>
          <a:r>
            <a:rPr lang="en-CA" sz="2000" kern="1200" dirty="0" err="1" smtClean="0"/>
            <a:t>outro</a:t>
          </a:r>
          <a:r>
            <a:rPr lang="en-CA" sz="2000" kern="1200" dirty="0" smtClean="0"/>
            <a:t> (standard)</a:t>
          </a:r>
          <a:endParaRPr lang="en-CA" sz="2000" kern="1200" dirty="0"/>
        </a:p>
        <a:p>
          <a:pPr marL="228600" lvl="1" indent="-228600" algn="l" defTabSz="889000">
            <a:lnSpc>
              <a:spcPct val="90000"/>
            </a:lnSpc>
            <a:spcBef>
              <a:spcPct val="0"/>
            </a:spcBef>
            <a:spcAft>
              <a:spcPct val="15000"/>
            </a:spcAft>
            <a:buChar char="••"/>
          </a:pPr>
          <a:r>
            <a:rPr lang="en-CA" sz="2000" kern="1200" dirty="0" smtClean="0"/>
            <a:t>Theme music (canned)</a:t>
          </a:r>
          <a:endParaRPr lang="en-CA" sz="2000" kern="1200" dirty="0"/>
        </a:p>
      </dsp:txBody>
      <dsp:txXfrm rot="5400000">
        <a:off x="3934282" y="99961"/>
        <a:ext cx="1064418" cy="66403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87772C-D69F-4DCF-BC4B-CFB819BD59B6}">
      <dsp:nvSpPr>
        <dsp:cNvPr id="0" name=""/>
        <dsp:cNvSpPr/>
      </dsp:nvSpPr>
      <dsp:spPr>
        <a:xfrm>
          <a:off x="7594" y="920352"/>
          <a:ext cx="2269939" cy="1361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Save episode</a:t>
          </a:r>
          <a:endParaRPr lang="en-CA" sz="2000" kern="1200" dirty="0"/>
        </a:p>
      </dsp:txBody>
      <dsp:txXfrm>
        <a:off x="7594" y="920352"/>
        <a:ext cx="2269939" cy="1361963"/>
      </dsp:txXfrm>
    </dsp:sp>
    <dsp:sp modelId="{DD144A97-4EAB-43E9-A153-3F977980B813}">
      <dsp:nvSpPr>
        <dsp:cNvPr id="0" name=""/>
        <dsp:cNvSpPr/>
      </dsp:nvSpPr>
      <dsp:spPr>
        <a:xfrm>
          <a:off x="2477288" y="1319861"/>
          <a:ext cx="481227" cy="5629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2477288" y="1319861"/>
        <a:ext cx="481227" cy="562945"/>
      </dsp:txXfrm>
    </dsp:sp>
    <dsp:sp modelId="{79ADA363-BB69-46CD-93F4-C1E65478E9E6}">
      <dsp:nvSpPr>
        <dsp:cNvPr id="0" name=""/>
        <dsp:cNvSpPr/>
      </dsp:nvSpPr>
      <dsp:spPr>
        <a:xfrm>
          <a:off x="3185510" y="920352"/>
          <a:ext cx="2269939" cy="1361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Upload to website</a:t>
          </a:r>
          <a:endParaRPr lang="en-CA" sz="2000" kern="1200" dirty="0"/>
        </a:p>
      </dsp:txBody>
      <dsp:txXfrm>
        <a:off x="3185510" y="920352"/>
        <a:ext cx="2269939" cy="1361963"/>
      </dsp:txXfrm>
    </dsp:sp>
    <dsp:sp modelId="{059AFB80-7AA3-4459-BFC1-D1591DB9DE50}">
      <dsp:nvSpPr>
        <dsp:cNvPr id="0" name=""/>
        <dsp:cNvSpPr/>
      </dsp:nvSpPr>
      <dsp:spPr>
        <a:xfrm>
          <a:off x="5655204" y="1319861"/>
          <a:ext cx="481227" cy="5629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5655204" y="1319861"/>
        <a:ext cx="481227" cy="562945"/>
      </dsp:txXfrm>
    </dsp:sp>
    <dsp:sp modelId="{32B28543-2E06-4F96-96E0-534D9DE4A10A}">
      <dsp:nvSpPr>
        <dsp:cNvPr id="0" name=""/>
        <dsp:cNvSpPr/>
      </dsp:nvSpPr>
      <dsp:spPr>
        <a:xfrm>
          <a:off x="6363425" y="920352"/>
          <a:ext cx="2269939" cy="1361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Create RSS feed to pull updates from website regularly</a:t>
          </a:r>
          <a:endParaRPr lang="en-CA" sz="2000" kern="1200" dirty="0"/>
        </a:p>
      </dsp:txBody>
      <dsp:txXfrm>
        <a:off x="6363425" y="920352"/>
        <a:ext cx="2269939" cy="1361963"/>
      </dsp:txXfrm>
    </dsp:sp>
    <dsp:sp modelId="{7E25184A-866A-41A8-9097-BDA876B2304C}">
      <dsp:nvSpPr>
        <dsp:cNvPr id="0" name=""/>
        <dsp:cNvSpPr/>
      </dsp:nvSpPr>
      <dsp:spPr>
        <a:xfrm rot="5400000">
          <a:off x="7257781" y="2441211"/>
          <a:ext cx="481227" cy="5629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5400000">
        <a:off x="7257781" y="2441211"/>
        <a:ext cx="481227" cy="562945"/>
      </dsp:txXfrm>
    </dsp:sp>
    <dsp:sp modelId="{BFFA8A57-1B99-4118-8464-F7F734C30649}">
      <dsp:nvSpPr>
        <dsp:cNvPr id="0" name=""/>
        <dsp:cNvSpPr/>
      </dsp:nvSpPr>
      <dsp:spPr>
        <a:xfrm>
          <a:off x="6363425" y="3190291"/>
          <a:ext cx="2269939" cy="13619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Submit RSS feed to iTunes/other </a:t>
          </a:r>
          <a:r>
            <a:rPr lang="en-CA" sz="2000" kern="1200" dirty="0" err="1" smtClean="0"/>
            <a:t>podcatchers</a:t>
          </a:r>
          <a:endParaRPr lang="en-CA" sz="2000" kern="1200" dirty="0"/>
        </a:p>
      </dsp:txBody>
      <dsp:txXfrm>
        <a:off x="6363425" y="3190291"/>
        <a:ext cx="2269939" cy="1361963"/>
      </dsp:txXfrm>
    </dsp:sp>
    <dsp:sp modelId="{13697EEA-66FD-4459-9F51-BE1FB79E6990}">
      <dsp:nvSpPr>
        <dsp:cNvPr id="0" name=""/>
        <dsp:cNvSpPr/>
      </dsp:nvSpPr>
      <dsp:spPr>
        <a:xfrm rot="10800000">
          <a:off x="5682443" y="3589801"/>
          <a:ext cx="481227" cy="5629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10800000">
        <a:off x="5682443" y="3589801"/>
        <a:ext cx="481227" cy="562945"/>
      </dsp:txXfrm>
    </dsp:sp>
    <dsp:sp modelId="{D3EFC549-A612-43EE-BDC5-C64FBE657C0E}">
      <dsp:nvSpPr>
        <dsp:cNvPr id="0" name=""/>
        <dsp:cNvSpPr/>
      </dsp:nvSpPr>
      <dsp:spPr>
        <a:xfrm>
          <a:off x="3185510" y="3190291"/>
          <a:ext cx="2269939" cy="136196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Now that your show is available, promote it via social media</a:t>
          </a:r>
          <a:endParaRPr lang="en-CA" sz="2000" kern="1200" dirty="0"/>
        </a:p>
      </dsp:txBody>
      <dsp:txXfrm>
        <a:off x="3185510" y="3190291"/>
        <a:ext cx="2269939" cy="1361963"/>
      </dsp:txXfrm>
    </dsp:sp>
    <dsp:sp modelId="{5D29F6BD-8B5A-4A05-9C2F-77B1940FF858}">
      <dsp:nvSpPr>
        <dsp:cNvPr id="0" name=""/>
        <dsp:cNvSpPr/>
      </dsp:nvSpPr>
      <dsp:spPr>
        <a:xfrm rot="10800000">
          <a:off x="2504528" y="3589801"/>
          <a:ext cx="481227" cy="56294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10800000">
        <a:off x="2504528" y="3589801"/>
        <a:ext cx="481227" cy="562945"/>
      </dsp:txXfrm>
    </dsp:sp>
    <dsp:sp modelId="{A7210281-B937-4D3E-9363-241429D953B5}">
      <dsp:nvSpPr>
        <dsp:cNvPr id="0" name=""/>
        <dsp:cNvSpPr/>
      </dsp:nvSpPr>
      <dsp:spPr>
        <a:xfrm>
          <a:off x="7594" y="3190291"/>
          <a:ext cx="2269939" cy="13619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Engage with your listeners, and keep creating!</a:t>
          </a:r>
          <a:endParaRPr lang="en-CA" sz="2000" kern="1200" dirty="0"/>
        </a:p>
      </dsp:txBody>
      <dsp:txXfrm>
        <a:off x="7594" y="3190291"/>
        <a:ext cx="2269939" cy="13619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8ADEF5-A1A1-4096-8001-7C6E0059F2DC}" type="datetimeFigureOut">
              <a:rPr lang="en-CA" smtClean="0"/>
              <a:pPr/>
              <a:t>10/30/15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B6624C-C01C-4A4F-9AFB-B2450BA2B151}" type="slidenum">
              <a:rPr lang="en-CA" smtClean="0"/>
              <a:pPr/>
              <a:t>‹#›</a:t>
            </a:fld>
            <a:endParaRPr lang="en-CA"/>
          </a:p>
        </p:txBody>
      </p:sp>
    </p:spTree>
    <p:extLst>
      <p:ext uri="{BB962C8B-B14F-4D97-AF65-F5344CB8AC3E}">
        <p14:creationId xmlns="" xmlns:p14="http://schemas.microsoft.com/office/powerpoint/2010/main" val="116286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Plan/share Podcast Max 16</a:t>
            </a:r>
          </a:p>
          <a:p>
            <a:endParaRPr lang="en-CA"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Check</a:t>
            </a:r>
            <a:r>
              <a:rPr lang="en-CA" sz="1200" b="1" kern="1200" baseline="0" dirty="0" smtClean="0">
                <a:solidFill>
                  <a:schemeClr val="tx1"/>
                </a:solidFill>
                <a:latin typeface="+mn-lt"/>
                <a:ea typeface="+mn-ea"/>
                <a:cs typeface="+mn-cs"/>
              </a:rPr>
              <a:t> the following is booked:</a:t>
            </a:r>
            <a:endParaRPr lang="en-CA" sz="1200" kern="1200" dirty="0" smtClean="0">
              <a:solidFill>
                <a:schemeClr val="tx1"/>
              </a:solidFill>
              <a:latin typeface="+mn-lt"/>
              <a:ea typeface="+mn-ea"/>
              <a:cs typeface="+mn-cs"/>
            </a:endParaRPr>
          </a:p>
          <a:p>
            <a:pPr lvl="0">
              <a:buFont typeface="Arial" pitchFamily="34" charset="0"/>
              <a:buChar char="•"/>
            </a:pPr>
            <a:r>
              <a:rPr lang="en-CA" sz="1200" kern="1200" dirty="0" smtClean="0">
                <a:solidFill>
                  <a:schemeClr val="tx1"/>
                </a:solidFill>
                <a:latin typeface="+mn-lt"/>
                <a:ea typeface="+mn-ea"/>
                <a:cs typeface="+mn-cs"/>
              </a:rPr>
              <a:t>Presentation area -no booking needed</a:t>
            </a:r>
          </a:p>
          <a:p>
            <a:pPr lvl="0">
              <a:buFont typeface="Arial" pitchFamily="34" charset="0"/>
              <a:buChar char="•"/>
            </a:pPr>
            <a:r>
              <a:rPr lang="en-CA" sz="1200" kern="1200" dirty="0" smtClean="0">
                <a:solidFill>
                  <a:schemeClr val="tx1"/>
                </a:solidFill>
                <a:latin typeface="+mn-lt"/>
                <a:ea typeface="+mn-ea"/>
                <a:cs typeface="+mn-cs"/>
              </a:rPr>
              <a:t>Terry McBride ( for sound bleed)</a:t>
            </a:r>
          </a:p>
          <a:p>
            <a:pPr lvl="0">
              <a:buFont typeface="Arial" pitchFamily="34" charset="0"/>
              <a:buChar char="•"/>
            </a:pPr>
            <a:r>
              <a:rPr lang="en-CA" sz="1200" kern="1200" dirty="0" err="1" smtClean="0">
                <a:solidFill>
                  <a:schemeClr val="tx1"/>
                </a:solidFill>
                <a:latin typeface="+mn-lt"/>
                <a:ea typeface="+mn-ea"/>
                <a:cs typeface="+mn-cs"/>
              </a:rPr>
              <a:t>Helpstar</a:t>
            </a:r>
            <a:r>
              <a:rPr lang="en-CA" sz="1200" kern="1200" dirty="0" smtClean="0">
                <a:solidFill>
                  <a:schemeClr val="tx1"/>
                </a:solidFill>
                <a:latin typeface="+mn-lt"/>
                <a:ea typeface="+mn-ea"/>
                <a:cs typeface="+mn-cs"/>
              </a:rPr>
              <a:t>: </a:t>
            </a:r>
            <a:r>
              <a:rPr lang="en-CA" sz="1200" kern="1200" dirty="0" err="1" smtClean="0">
                <a:solidFill>
                  <a:schemeClr val="tx1"/>
                </a:solidFill>
                <a:latin typeface="+mn-lt"/>
                <a:ea typeface="+mn-ea"/>
                <a:cs typeface="+mn-cs"/>
              </a:rPr>
              <a:t>iPad</a:t>
            </a:r>
            <a:r>
              <a:rPr lang="en-CA" sz="1200" kern="1200" dirty="0" smtClean="0">
                <a:solidFill>
                  <a:schemeClr val="tx1"/>
                </a:solidFill>
                <a:latin typeface="+mn-lt"/>
                <a:ea typeface="+mn-ea"/>
                <a:cs typeface="+mn-cs"/>
              </a:rPr>
              <a:t> Air + short HDMI cable + Lightning HDMI adapter (</a:t>
            </a:r>
            <a:r>
              <a:rPr lang="en-CA" sz="1200" kern="1200" dirty="0" err="1" smtClean="0">
                <a:solidFill>
                  <a:schemeClr val="tx1"/>
                </a:solidFill>
                <a:latin typeface="+mn-lt"/>
                <a:ea typeface="+mn-ea"/>
                <a:cs typeface="+mn-cs"/>
              </a:rPr>
              <a:t>ChargeiPad</a:t>
            </a:r>
            <a:r>
              <a:rPr lang="en-CA" sz="1200" kern="1200" dirty="0" smtClean="0">
                <a:solidFill>
                  <a:schemeClr val="tx1"/>
                </a:solidFill>
                <a:latin typeface="+mn-lt"/>
                <a:ea typeface="+mn-ea"/>
                <a:cs typeface="+mn-cs"/>
              </a:rPr>
              <a:t>!)</a:t>
            </a:r>
          </a:p>
          <a:p>
            <a:pPr lvl="0">
              <a:buFont typeface="Arial" pitchFamily="34" charset="0"/>
              <a:buChar char="•"/>
            </a:pPr>
            <a:r>
              <a:rPr lang="en-CA" sz="1200" kern="1200" dirty="0" smtClean="0">
                <a:solidFill>
                  <a:schemeClr val="tx1"/>
                </a:solidFill>
                <a:latin typeface="+mn-lt"/>
                <a:ea typeface="+mn-ea"/>
                <a:cs typeface="+mn-cs"/>
              </a:rPr>
              <a:t>Slides are on </a:t>
            </a:r>
            <a:r>
              <a:rPr lang="en-CA" sz="1200" kern="1200" dirty="0" err="1" smtClean="0">
                <a:solidFill>
                  <a:schemeClr val="tx1"/>
                </a:solidFill>
                <a:latin typeface="+mn-lt"/>
                <a:ea typeface="+mn-ea"/>
                <a:cs typeface="+mn-cs"/>
              </a:rPr>
              <a:t>iPad</a:t>
            </a:r>
            <a:r>
              <a:rPr lang="en-CA" sz="1200" kern="1200" dirty="0" smtClean="0">
                <a:solidFill>
                  <a:schemeClr val="tx1"/>
                </a:solidFill>
                <a:latin typeface="+mn-lt"/>
                <a:ea typeface="+mn-ea"/>
                <a:cs typeface="+mn-cs"/>
              </a:rPr>
              <a:t> under Productivity&gt;Keynote</a:t>
            </a:r>
          </a:p>
          <a:p>
            <a:r>
              <a:rPr lang="en-CA" sz="1200" i="1" kern="1200" dirty="0" smtClean="0">
                <a:solidFill>
                  <a:schemeClr val="tx1"/>
                </a:solidFill>
                <a:latin typeface="+mn-lt"/>
                <a:ea typeface="+mn-ea"/>
                <a:cs typeface="+mn-cs"/>
              </a:rPr>
              <a:t>Alternate setup in lieu of </a:t>
            </a:r>
            <a:r>
              <a:rPr lang="en-CA" sz="1200" i="1" kern="1200" dirty="0" err="1" smtClean="0">
                <a:solidFill>
                  <a:schemeClr val="tx1"/>
                </a:solidFill>
                <a:latin typeface="+mn-lt"/>
                <a:ea typeface="+mn-ea"/>
                <a:cs typeface="+mn-cs"/>
              </a:rPr>
              <a:t>iPad</a:t>
            </a:r>
            <a:r>
              <a:rPr lang="en-CA" sz="1200" i="1" kern="1200" dirty="0" smtClean="0">
                <a:solidFill>
                  <a:schemeClr val="tx1"/>
                </a:solidFill>
                <a:latin typeface="+mn-lt"/>
                <a:ea typeface="+mn-ea"/>
                <a:cs typeface="+mn-cs"/>
              </a:rPr>
              <a:t>: </a:t>
            </a:r>
            <a:r>
              <a:rPr lang="en-CA" sz="1200" i="1" strike="sngStrike" kern="1200" dirty="0" smtClean="0">
                <a:solidFill>
                  <a:schemeClr val="tx1"/>
                </a:solidFill>
                <a:latin typeface="+mn-lt"/>
                <a:ea typeface="+mn-ea"/>
                <a:cs typeface="+mn-cs"/>
              </a:rPr>
              <a:t>L3 </a:t>
            </a:r>
            <a:r>
              <a:rPr lang="en-CA" sz="1200" i="1" strike="sngStrike" kern="1200" dirty="0" err="1" smtClean="0">
                <a:solidFill>
                  <a:schemeClr val="tx1"/>
                </a:solidFill>
                <a:latin typeface="+mn-lt"/>
                <a:ea typeface="+mn-ea"/>
                <a:cs typeface="+mn-cs"/>
              </a:rPr>
              <a:t>iRover</a:t>
            </a:r>
            <a:r>
              <a:rPr lang="en-CA" sz="1200" i="1" kern="1200" dirty="0" smtClean="0">
                <a:solidFill>
                  <a:schemeClr val="tx1"/>
                </a:solidFill>
                <a:latin typeface="+mn-lt"/>
                <a:ea typeface="+mn-ea"/>
                <a:cs typeface="+mn-cs"/>
              </a:rPr>
              <a:t> laptop + VGA cord (attach laptop to Presentation screen). Get USB 1-001 (slides for trainer)</a:t>
            </a:r>
            <a:endParaRPr lang="en-CA" sz="1200" kern="1200" dirty="0" smtClean="0">
              <a:solidFill>
                <a:schemeClr val="tx1"/>
              </a:solidFill>
              <a:latin typeface="+mn-lt"/>
              <a:ea typeface="+mn-ea"/>
              <a:cs typeface="+mn-cs"/>
            </a:endParaRPr>
          </a:p>
          <a:p>
            <a:endParaRPr lang="en-CA" b="1" u="sng" dirty="0" smtClean="0"/>
          </a:p>
          <a:p>
            <a:r>
              <a:rPr lang="en-CA" b="1" u="sng" dirty="0" smtClean="0"/>
              <a:t>Before</a:t>
            </a:r>
            <a:r>
              <a:rPr lang="en-CA" b="1" u="sng" baseline="0" dirty="0" smtClean="0"/>
              <a:t> the Class:</a:t>
            </a:r>
          </a:p>
          <a:p>
            <a:endParaRPr lang="en-CA" baseline="0" dirty="0" smtClean="0"/>
          </a:p>
          <a:p>
            <a:pPr>
              <a:buFont typeface="Arial" pitchFamily="34" charset="0"/>
              <a:buChar char="•"/>
            </a:pPr>
            <a:r>
              <a:rPr lang="en-CA" baseline="0" dirty="0" smtClean="0"/>
              <a:t>Get the </a:t>
            </a:r>
            <a:r>
              <a:rPr lang="en-CA" baseline="0" dirty="0" err="1" smtClean="0"/>
              <a:t>iPad</a:t>
            </a:r>
            <a:r>
              <a:rPr lang="en-CA" baseline="0" dirty="0" smtClean="0"/>
              <a:t> from L6 Locker and charge</a:t>
            </a:r>
          </a:p>
          <a:p>
            <a:pPr>
              <a:buFont typeface="Arial" pitchFamily="34" charset="0"/>
              <a:buChar char="•"/>
            </a:pPr>
            <a:r>
              <a:rPr lang="en-CA" baseline="0" dirty="0" smtClean="0"/>
              <a:t>Make sure Systems brings the HDMI Cable and Adapter for the Presentation Screen</a:t>
            </a:r>
          </a:p>
          <a:p>
            <a:pPr>
              <a:buFont typeface="Arial" pitchFamily="34" charset="0"/>
              <a:buChar char="•"/>
            </a:pPr>
            <a:r>
              <a:rPr lang="en-CA" baseline="0" dirty="0" smtClean="0"/>
              <a:t>Print slides from </a:t>
            </a:r>
            <a:r>
              <a:rPr lang="en-CA" baseline="0" dirty="0" err="1" smtClean="0"/>
              <a:t>VanDocs</a:t>
            </a:r>
            <a:r>
              <a:rPr lang="en-CA" baseline="0" dirty="0" smtClean="0"/>
              <a:t> as your script (optional)</a:t>
            </a:r>
          </a:p>
          <a:p>
            <a:pPr>
              <a:buFont typeface="Arial" pitchFamily="34" charset="0"/>
              <a:buChar char="•"/>
            </a:pPr>
            <a:r>
              <a:rPr lang="en-CA" baseline="0" dirty="0" smtClean="0"/>
              <a:t>Print Evaluation Forms and Registration </a:t>
            </a:r>
          </a:p>
          <a:p>
            <a:pPr>
              <a:buFont typeface="Arial" pitchFamily="34" charset="0"/>
              <a:buChar char="•"/>
            </a:pPr>
            <a:r>
              <a:rPr lang="en-CA" baseline="0" dirty="0" smtClean="0"/>
              <a:t>Get music stand and remote from storage room</a:t>
            </a:r>
          </a:p>
          <a:p>
            <a:endParaRPr lang="en-CA" baseline="0" dirty="0" smtClean="0"/>
          </a:p>
          <a:p>
            <a:r>
              <a:rPr lang="en-CA" b="1" u="sng" baseline="0" dirty="0" smtClean="0"/>
              <a:t>On Presentation Screen:</a:t>
            </a:r>
          </a:p>
          <a:p>
            <a:pPr>
              <a:buFont typeface="Arial" pitchFamily="34" charset="0"/>
              <a:buChar char="•"/>
            </a:pPr>
            <a:r>
              <a:rPr lang="en-CA" baseline="0" dirty="0" smtClean="0"/>
              <a:t>Turn on with Power Button</a:t>
            </a:r>
          </a:p>
          <a:p>
            <a:pPr>
              <a:buFont typeface="Arial" pitchFamily="34" charset="0"/>
              <a:buChar char="•"/>
            </a:pPr>
            <a:r>
              <a:rPr lang="en-CA" baseline="0" dirty="0" smtClean="0"/>
              <a:t>Press the Menu button on the Screen</a:t>
            </a:r>
          </a:p>
          <a:p>
            <a:pPr>
              <a:buFont typeface="Arial" pitchFamily="34" charset="0"/>
              <a:buChar char="•"/>
            </a:pPr>
            <a:r>
              <a:rPr lang="en-CA" baseline="0" dirty="0" smtClean="0"/>
              <a:t>Use the touch screen to select HDMI input</a:t>
            </a:r>
          </a:p>
          <a:p>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Metadata is data about data – in the case of your podcast, it’s the</a:t>
            </a:r>
            <a:r>
              <a:rPr lang="en-CA" baseline="0" dirty="0" smtClean="0"/>
              <a:t> information that allows all sorts of different computer programs to read, extract and display the title, episode number, artist names, and any other info you choose to attach to the file. </a:t>
            </a:r>
          </a:p>
          <a:p>
            <a:endParaRPr lang="en-CA" baseline="0" dirty="0" smtClean="0"/>
          </a:p>
          <a:p>
            <a:r>
              <a:rPr lang="en-CA" dirty="0" smtClean="0"/>
              <a:t>iTunes and other </a:t>
            </a:r>
            <a:r>
              <a:rPr lang="en-CA" dirty="0" err="1" smtClean="0"/>
              <a:t>podcatchers</a:t>
            </a:r>
            <a:r>
              <a:rPr lang="en-CA" dirty="0" smtClean="0"/>
              <a:t> can’t effectively distribute your show without it – without metadata, such as title, author, and keywords, users searching for your show won’t be able to find it. </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DEB6624C-C01C-4A4F-9AFB-B2450BA2B151}"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CA" baseline="0" dirty="0" smtClean="0"/>
              <a:t>Website and iTunes metadata </a:t>
            </a:r>
          </a:p>
          <a:p>
            <a:pPr defTabSz="931774">
              <a:defRPr/>
            </a:pPr>
            <a:endParaRPr lang="en-CA" baseline="0" dirty="0" smtClean="0"/>
          </a:p>
          <a:p>
            <a:pPr defTabSz="931774">
              <a:defRPr/>
            </a:pPr>
            <a:r>
              <a:rPr lang="en-CA" baseline="0" dirty="0" smtClean="0"/>
              <a:t>When you upload a new audio file (episode) to your website, you will be asked to fill in metadata. It’s this metadata that allows your show to be organized and found in directories like the iTunes store. </a:t>
            </a:r>
          </a:p>
          <a:p>
            <a:pPr defTabSz="931774">
              <a:defRPr/>
            </a:pPr>
            <a:endParaRPr lang="en-CA" baseline="0" dirty="0" smtClean="0"/>
          </a:p>
          <a:p>
            <a:pPr defTabSz="931774">
              <a:defRPr/>
            </a:pPr>
            <a:r>
              <a:rPr lang="en-CA" baseline="0" dirty="0" smtClean="0"/>
              <a:t>It’s important to create a consistent naming convention for your podcast – numbers (Episode 47) or words (Episode Forty-Seven)? Which keywords will you always include in the description (library, librarian, comedy, etc) to make it findable?</a:t>
            </a:r>
            <a:endParaRPr lang="en-CA" dirty="0" smtClean="0"/>
          </a:p>
          <a:p>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Creating something new and putting</a:t>
            </a:r>
            <a:r>
              <a:rPr lang="en-CA" baseline="0" dirty="0" smtClean="0"/>
              <a:t> it online inevitably means you run into the issue of whose content you can use, and who can use your content. </a:t>
            </a:r>
          </a:p>
          <a:p>
            <a:endParaRPr lang="en-CA" baseline="0" dirty="0" smtClean="0"/>
          </a:p>
          <a:p>
            <a:r>
              <a:rPr lang="en-CA" baseline="0" dirty="0" smtClean="0"/>
              <a:t>Do you want to use someone else’s music for your theme song, or someone else’s art for your show logo? You need to find out if you have permission to do so. This Free Media Sources box can be found on many of our help guides, and one of the places it directs you to is Creative Commons Search. This is a page that helps you search for media (images, music, sound, video) that others have created and decided to make freely available. </a:t>
            </a:r>
          </a:p>
          <a:p>
            <a:endParaRPr lang="en-CA" baseline="0" dirty="0" smtClean="0"/>
          </a:p>
          <a:p>
            <a:r>
              <a:rPr lang="en-CA" baseline="0" dirty="0" smtClean="0"/>
              <a:t>What is Creative Commons? It’s a new form of copyright licensing used widely on the internet, allowing creators to both share and protect their work. Let’s learn more…</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dirty="0" smtClean="0"/>
              <a:t>By default,</a:t>
            </a:r>
            <a:r>
              <a:rPr lang="en-CA" baseline="0" dirty="0" smtClean="0"/>
              <a:t> in most cases, once you’ve created something, you own the ALL RIGHTS RESERVED copyright to it. But what if you want to share more freely than that? And what if you want to find work from others who also want to share freely? </a:t>
            </a:r>
            <a:r>
              <a:rPr lang="en-CA" dirty="0" smtClean="0"/>
              <a:t>Just as with any creative work, making it freely available means that you are opening yourself up to others saving, sharing,</a:t>
            </a:r>
            <a:r>
              <a:rPr lang="en-CA" baseline="0" dirty="0" smtClean="0"/>
              <a:t> and even modifying it. But this is NOT a bad thing!</a:t>
            </a:r>
          </a:p>
          <a:p>
            <a:endParaRPr lang="en-CA" baseline="0" dirty="0" smtClean="0"/>
          </a:p>
          <a:p>
            <a:r>
              <a:rPr lang="en-CA" baseline="0" dirty="0" smtClean="0"/>
              <a:t>Think of it this way: </a:t>
            </a:r>
          </a:p>
          <a:p>
            <a:r>
              <a:rPr lang="en-CA" baseline="0" dirty="0" smtClean="0"/>
              <a:t>-STEP ONE: Jonathan </a:t>
            </a:r>
            <a:r>
              <a:rPr lang="en-CA" baseline="0" dirty="0" err="1" smtClean="0"/>
              <a:t>Coulton</a:t>
            </a:r>
            <a:r>
              <a:rPr lang="en-CA" baseline="0" dirty="0" smtClean="0"/>
              <a:t> licenses his work through Creative Commons, specifically putting the Attribution, </a:t>
            </a:r>
            <a:r>
              <a:rPr lang="en-CA" baseline="0" dirty="0" err="1" smtClean="0"/>
              <a:t>NonCommercial</a:t>
            </a:r>
            <a:r>
              <a:rPr lang="en-CA" baseline="0" dirty="0" smtClean="0"/>
              <a:t>, </a:t>
            </a:r>
            <a:r>
              <a:rPr lang="en-CA" baseline="0" dirty="0" err="1" smtClean="0"/>
              <a:t>ShareAlike</a:t>
            </a:r>
            <a:r>
              <a:rPr lang="en-CA" baseline="0" dirty="0" smtClean="0"/>
              <a:t> license on his songs. [SHOW WEBSITE]</a:t>
            </a:r>
          </a:p>
          <a:p>
            <a:r>
              <a:rPr lang="en-CA" baseline="0" dirty="0" smtClean="0"/>
              <a:t>-STEP TWO: </a:t>
            </a:r>
            <a:r>
              <a:rPr lang="en-CA" baseline="0" dirty="0" err="1" smtClean="0"/>
              <a:t>Alli</a:t>
            </a:r>
            <a:r>
              <a:rPr lang="en-CA" baseline="0" dirty="0" smtClean="0"/>
              <a:t> and Sam, the hosts of S.S. Librarianship, come along, and we really want a </a:t>
            </a:r>
            <a:r>
              <a:rPr lang="en-CA" baseline="0" dirty="0" err="1" smtClean="0"/>
              <a:t>rockin</a:t>
            </a:r>
            <a:r>
              <a:rPr lang="en-CA" baseline="0" dirty="0" smtClean="0"/>
              <a:t>’ song to open and close our podcast each week. We do a little searching on the web and find out that </a:t>
            </a:r>
            <a:r>
              <a:rPr lang="en-CA" baseline="0" dirty="0" err="1" smtClean="0"/>
              <a:t>Coulton</a:t>
            </a:r>
            <a:r>
              <a:rPr lang="en-CA" baseline="0" dirty="0" smtClean="0"/>
              <a:t> has made his work available. We follow his license, crediting him on our website and in the show (attribution), and vowing to let him know if suddenly our podcast has us rolling in the dough (</a:t>
            </a:r>
            <a:r>
              <a:rPr lang="en-CA" baseline="0" dirty="0" err="1" smtClean="0"/>
              <a:t>noncommercial</a:t>
            </a:r>
            <a:r>
              <a:rPr lang="en-CA" baseline="0" dirty="0" smtClean="0"/>
              <a:t>). But I think the key element here is the SHAREALIKE part. This is how you pay it forward, and keep enabling new creators to create. </a:t>
            </a:r>
          </a:p>
          <a:p>
            <a:r>
              <a:rPr lang="en-CA" baseline="0" dirty="0" smtClean="0"/>
              <a:t>-STEP THREE: someone, maybe a student or another podcaster, is putting a project together and they really need a clip of a conversation about the Daredevil TV show. Well, we did that, in episode 58! So if WE follow </a:t>
            </a:r>
            <a:r>
              <a:rPr lang="en-CA" baseline="0" dirty="0" err="1" smtClean="0"/>
              <a:t>JoCo’s</a:t>
            </a:r>
            <a:r>
              <a:rPr lang="en-CA" baseline="0" dirty="0" smtClean="0"/>
              <a:t> “</a:t>
            </a:r>
            <a:r>
              <a:rPr lang="en-CA" baseline="0" dirty="0" err="1" smtClean="0"/>
              <a:t>ShareAlike</a:t>
            </a:r>
            <a:r>
              <a:rPr lang="en-CA" baseline="0" dirty="0" smtClean="0"/>
              <a:t>” license, and also put the same CC license on our show, then the cycle continues!</a:t>
            </a:r>
          </a:p>
          <a:p>
            <a:endParaRPr lang="en-CA" baseline="0" dirty="0" smtClean="0"/>
          </a:p>
          <a:p>
            <a:r>
              <a:rPr lang="en-CA" baseline="0" dirty="0" smtClean="0"/>
              <a:t>VIDEO + INFO: https://creativecommons.org/licenses/</a:t>
            </a:r>
          </a:p>
          <a:p>
            <a:endParaRPr lang="en-CA" baseline="0" dirty="0" smtClean="0"/>
          </a:p>
          <a:p>
            <a:r>
              <a:rPr lang="en-CA" baseline="0" dirty="0" smtClean="0"/>
              <a:t>In a lot of ways, this is why copyright law was developed in the first place. Widely considered to be one of the first pieces of real modern copyright law, the Statute of Anne, passed in England in 1710, was subtitled “</a:t>
            </a:r>
            <a:r>
              <a:rPr lang="en-CA" i="1" dirty="0" smtClean="0"/>
              <a:t>An Act for the Encouragement of Learning, by Vesting the Copies of Printed Books in the Authors or Purchasers of such Copies, during the Times therein</a:t>
            </a:r>
            <a:r>
              <a:rPr lang="en-CA" i="1" baseline="0" dirty="0" smtClean="0"/>
              <a:t> </a:t>
            </a:r>
            <a:r>
              <a:rPr lang="en-CA" i="1" dirty="0" smtClean="0"/>
              <a:t>mentioned.”</a:t>
            </a:r>
          </a:p>
          <a:p>
            <a:endParaRPr lang="en-CA" i="1" baseline="0" dirty="0" smtClean="0"/>
          </a:p>
          <a:p>
            <a:r>
              <a:rPr lang="en-CA" baseline="0" dirty="0" smtClean="0"/>
              <a:t>Copyright is supposed to be a way of protecting creators, but the piece that often gets forgotten here is “the encouragement of learning” – really, the encouragement of creation itself! It’s a balance – if an artist doesn’t get paid, they can’t keep creating art; BUT if the copyright is so locked down and lasts so long that their work can never be reused, remixed, or reinterpreted by other artists, then pretty soon the production of art slows to a standstill. </a:t>
            </a:r>
          </a:p>
          <a:p>
            <a:endParaRPr lang="en-CA" baseline="0" dirty="0" smtClean="0"/>
          </a:p>
          <a:p>
            <a:r>
              <a:rPr lang="en-CA" baseline="0" dirty="0" smtClean="0"/>
              <a:t>In a sense Creative Commons is the modern, digital answer to this problem – it allows for the easy sharing and remixing of creative works, but places restrictions on that use, and allows the creator to decide how much to protect their work and how freely to share it – as well as encouraging the cycle of creative reuse to continue. </a:t>
            </a:r>
          </a:p>
          <a:p>
            <a:endParaRPr lang="en-CA" dirty="0" smtClean="0"/>
          </a:p>
        </p:txBody>
      </p:sp>
      <p:sp>
        <p:nvSpPr>
          <p:cNvPr id="4" name="Slide Number Placeholder 3"/>
          <p:cNvSpPr>
            <a:spLocks noGrp="1"/>
          </p:cNvSpPr>
          <p:nvPr>
            <p:ph type="sldNum" sz="quarter" idx="10"/>
          </p:nvPr>
        </p:nvSpPr>
        <p:spPr/>
        <p:txBody>
          <a:bodyPr/>
          <a:lstStyle/>
          <a:p>
            <a:fld id="{DEB6624C-C01C-4A4F-9AFB-B2450BA2B151}"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http://creativecommons.org/choose/ lets users select</a:t>
            </a:r>
            <a:r>
              <a:rPr lang="en-CA" baseline="0" dirty="0" smtClean="0"/>
              <a:t> how or if they want their work to be used, and get the appropriate license for their website. It generates a small amount of code which you can paste into your website, so that your license shows up there. Most website editing platforms (like </a:t>
            </a:r>
            <a:r>
              <a:rPr lang="en-CA" baseline="0" dirty="0" err="1" smtClean="0"/>
              <a:t>SquareSpace</a:t>
            </a:r>
            <a:r>
              <a:rPr lang="en-CA" baseline="0" dirty="0" smtClean="0"/>
              <a:t>, or </a:t>
            </a:r>
            <a:r>
              <a:rPr lang="en-CA" baseline="0" dirty="0" err="1" smtClean="0"/>
              <a:t>WordPress</a:t>
            </a:r>
            <a:r>
              <a:rPr lang="en-CA" baseline="0" dirty="0" smtClean="0"/>
              <a:t>) allow the option to enter a bit of code. </a:t>
            </a:r>
          </a:p>
          <a:p>
            <a:endParaRPr lang="en-CA" baseline="0" dirty="0" smtClean="0"/>
          </a:p>
          <a:p>
            <a:r>
              <a:rPr lang="en-CA" baseline="0" dirty="0" smtClean="0"/>
              <a:t>[Show sslibrarianship.com for an example of what the code looks like when it’s displayed (at the end of each episode entry)]. </a:t>
            </a:r>
          </a:p>
          <a:p>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It’s a good idea to set up at least a couple</a:t>
            </a:r>
            <a:r>
              <a:rPr lang="en-CA" baseline="0" dirty="0" smtClean="0"/>
              <a:t> of social media accounts for your podcast. Places where you can e</a:t>
            </a:r>
            <a:r>
              <a:rPr lang="en-CA" dirty="0" smtClean="0"/>
              <a:t>ncourage listeners to rate, review, comment, and get in touch. You’ll feel less like you’re shouting into the void,</a:t>
            </a:r>
            <a:r>
              <a:rPr lang="en-CA" baseline="0" dirty="0" smtClean="0"/>
              <a:t> and you’ll have more to talk about during the housekeeping segment of your show. </a:t>
            </a:r>
            <a:endParaRPr lang="en-CA" dirty="0" smtClean="0"/>
          </a:p>
          <a:p>
            <a:endParaRPr lang="en-CA" dirty="0" smtClean="0"/>
          </a:p>
          <a:p>
            <a:r>
              <a:rPr lang="en-CA" dirty="0" smtClean="0"/>
              <a:t>Think about where your target audience is likely to be – Twitter? </a:t>
            </a:r>
            <a:r>
              <a:rPr lang="en-CA" dirty="0" err="1" smtClean="0"/>
              <a:t>Facebook</a:t>
            </a:r>
            <a:r>
              <a:rPr lang="en-CA" dirty="0" smtClean="0"/>
              <a:t>? Try not to spread yourself</a:t>
            </a:r>
            <a:r>
              <a:rPr lang="en-CA" baseline="0" dirty="0" smtClean="0"/>
              <a:t> too thin – it’s better to be on a couple of key social media services and use them well to communicate to listeners, than to be everywhere and have it be just another chore. </a:t>
            </a:r>
          </a:p>
          <a:p>
            <a:endParaRPr lang="en-CA" baseline="0" dirty="0" smtClean="0"/>
          </a:p>
          <a:p>
            <a:r>
              <a:rPr lang="en-CA" baseline="0" dirty="0" smtClean="0"/>
              <a:t>Turn on notifications on your phone or device so that you will know when people are talking about/to you.</a:t>
            </a:r>
          </a:p>
          <a:p>
            <a:endParaRPr lang="en-CA" baseline="0" dirty="0" smtClean="0"/>
          </a:p>
          <a:p>
            <a:r>
              <a:rPr lang="en-CA" baseline="0" dirty="0" smtClean="0"/>
              <a:t>Respond often!</a:t>
            </a:r>
          </a:p>
          <a:p>
            <a:endParaRPr lang="en-CA" baseline="0" dirty="0" smtClean="0"/>
          </a:p>
          <a:p>
            <a:r>
              <a:rPr lang="en-CA" baseline="0" dirty="0" smtClean="0"/>
              <a:t>Post and reply to things relevant to your show, even if they’re not directly about it.</a:t>
            </a:r>
          </a:p>
          <a:p>
            <a:endParaRPr lang="en-CA" baseline="0" dirty="0" smtClean="0"/>
          </a:p>
          <a:p>
            <a:r>
              <a:rPr lang="en-CA" baseline="0" dirty="0" smtClean="0"/>
              <a:t>Try not to rely on services like </a:t>
            </a:r>
            <a:r>
              <a:rPr lang="en-CA" baseline="0" dirty="0" err="1" smtClean="0"/>
              <a:t>HootSuite</a:t>
            </a:r>
            <a:r>
              <a:rPr lang="en-CA" baseline="0" dirty="0" smtClean="0"/>
              <a:t> or IFTTT too heavily – you will be less approachable and personable to your listeners if you do a lot of reposting. </a:t>
            </a:r>
            <a:endParaRPr lang="en-CA" dirty="0" smtClean="0"/>
          </a:p>
          <a:p>
            <a:endParaRPr lang="en-CA" dirty="0" smtClean="0"/>
          </a:p>
          <a:p>
            <a:r>
              <a:rPr lang="en-CA" dirty="0" smtClean="0"/>
              <a:t>Consider whether you are interested in making up front investments in things like merchandise</a:t>
            </a:r>
            <a:r>
              <a:rPr lang="en-CA" baseline="0" dirty="0" smtClean="0"/>
              <a:t> or advertising – will it be worth it? Would it be better to wait until your audience base grows?</a:t>
            </a:r>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Optional: show the MBMBAM YouTube channel – you don’t</a:t>
            </a:r>
            <a:r>
              <a:rPr lang="en-CA" baseline="0" dirty="0" smtClean="0"/>
              <a:t> need to play any videos, just show how they use YouTube to promote their show. They’re making it easy for listeners to share short clips and spread awareness about the show. </a:t>
            </a:r>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Looking for inspiration, or maybe a podcasting mentor? These are some local shows. </a:t>
            </a:r>
          </a:p>
          <a:p>
            <a:endParaRPr lang="en-CA" dirty="0" smtClean="0"/>
          </a:p>
          <a:p>
            <a:r>
              <a:rPr lang="en-CA" dirty="0" smtClean="0"/>
              <a:t>The Story and the Story – local literature lover Sarah Kift interviews authors and readers about the stories that changed their lives. </a:t>
            </a:r>
          </a:p>
          <a:p>
            <a:r>
              <a:rPr lang="en-CA" dirty="0" smtClean="0"/>
              <a:t>Rain City Chronicles</a:t>
            </a:r>
            <a:r>
              <a:rPr lang="en-CA" baseline="0" dirty="0" smtClean="0"/>
              <a:t> – </a:t>
            </a:r>
          </a:p>
          <a:p>
            <a:r>
              <a:rPr lang="en-CA" baseline="0" dirty="0" smtClean="0"/>
              <a:t>S.S. Librarianship – two Vancouver librarians review books + pop culture, and interview library staff about their jobs and passions</a:t>
            </a:r>
          </a:p>
          <a:p>
            <a:r>
              <a:rPr lang="en-CA" baseline="0" dirty="0" smtClean="0"/>
              <a:t>The One Project – local photographers talk the power of </a:t>
            </a:r>
            <a:r>
              <a:rPr lang="en-CA" dirty="0" smtClean="0"/>
              <a:t>therapeutic photography</a:t>
            </a:r>
          </a:p>
          <a:p>
            <a:r>
              <a:rPr lang="en-CA" baseline="0" dirty="0" smtClean="0"/>
              <a:t>Stop Podcasting Yourself – Vancouver comedians, often with special guests. Long running, and probably one of the most successful Vancouver podcasts (part of the Maximum Fun network)</a:t>
            </a:r>
          </a:p>
          <a:p>
            <a:r>
              <a:rPr lang="en-CA" baseline="0" dirty="0" smtClean="0"/>
              <a:t>Vancouver Special – produced by VPL staff; telling stories from the past 20 years of Vancouver history, one year per episode </a:t>
            </a:r>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CA" dirty="0" smtClean="0">
                <a:solidFill>
                  <a:schemeClr val="bg1"/>
                </a:solidFill>
              </a:rPr>
              <a:t>Hopefully</a:t>
            </a:r>
            <a:r>
              <a:rPr lang="en-CA" baseline="0" dirty="0" smtClean="0">
                <a:solidFill>
                  <a:schemeClr val="bg1"/>
                </a:solidFill>
              </a:rPr>
              <a:t> we’ve now covered this whole process, between the audio courses you may have taken, and this class, which was all about sharing!</a:t>
            </a:r>
          </a:p>
          <a:p>
            <a:pPr defTabSz="931774">
              <a:defRPr/>
            </a:pPr>
            <a:endParaRPr lang="en-CA" baseline="0" dirty="0" smtClean="0">
              <a:solidFill>
                <a:schemeClr val="bg1"/>
              </a:solidFill>
            </a:endParaRPr>
          </a:p>
          <a:p>
            <a:pPr defTabSz="931774">
              <a:defRPr/>
            </a:pPr>
            <a:r>
              <a:rPr lang="en-CA" baseline="0" dirty="0" smtClean="0">
                <a:solidFill>
                  <a:schemeClr val="bg1"/>
                </a:solidFill>
              </a:rPr>
              <a:t>Today we covered Plan and Share (as well as a little about promoting). If you’re interested in the rest of these steps, there are lots of ways to learn more about them – let’s take a quick look at the Inspiration Lab website to wrap up. </a:t>
            </a:r>
            <a:endParaRPr lang="en-CA" dirty="0" smtClean="0">
              <a:solidFill>
                <a:schemeClr val="bg1"/>
              </a:solidFill>
            </a:endParaRPr>
          </a:p>
          <a:p>
            <a:pPr defTabSz="931774">
              <a:defRPr/>
            </a:pPr>
            <a:endParaRPr lang="en-CA" dirty="0" smtClean="0">
              <a:solidFill>
                <a:schemeClr val="bg1"/>
              </a:solidFill>
            </a:endParaRPr>
          </a:p>
          <a:p>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You can come to classes, or if you’re an independent learner, you can use our Help guides and our Lynda.com subscription to learn more about audio</a:t>
            </a:r>
            <a:r>
              <a:rPr lang="en-CA" baseline="0" dirty="0" smtClean="0"/>
              <a:t> recording, audio editing, website design, and social </a:t>
            </a:r>
            <a:r>
              <a:rPr lang="en-CA" baseline="0" smtClean="0"/>
              <a:t>media sharing. </a:t>
            </a:r>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Go over objectives. </a:t>
            </a:r>
          </a:p>
          <a:p>
            <a:endParaRPr lang="en-CA" dirty="0" smtClean="0"/>
          </a:p>
          <a:p>
            <a:r>
              <a:rPr lang="en-CA" dirty="0" smtClean="0"/>
              <a:t>Ask people</a:t>
            </a:r>
            <a:r>
              <a:rPr lang="en-CA" baseline="0" dirty="0" smtClean="0"/>
              <a:t> to share what they want to learn, and what kind of podcast they want to make. Ask about their previous experiences in the Lab – have they taken other courses?</a:t>
            </a:r>
          </a:p>
          <a:p>
            <a:endParaRPr lang="en-CA" baseline="0" dirty="0" smtClean="0"/>
          </a:p>
          <a:p>
            <a:r>
              <a:rPr lang="en-CA" baseline="0" dirty="0" smtClean="0"/>
              <a:t>Use their answers to inform your teaching. </a:t>
            </a:r>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Go over these as questions podcasters should</a:t>
            </a:r>
            <a:r>
              <a:rPr lang="en-CA" baseline="0" dirty="0" smtClean="0"/>
              <a:t> ask themselves during the planning phase. Share possible answers, and encourage patrons to share their answers. Offer encouragement, and highlight Lab resources that might help. </a:t>
            </a:r>
          </a:p>
          <a:p>
            <a:endParaRPr lang="en-CA" baseline="0" dirty="0" smtClean="0"/>
          </a:p>
          <a:p>
            <a:r>
              <a:rPr lang="en-CA" baseline="0" dirty="0" smtClean="0"/>
              <a:t>Example – Filled out from the perspective of S.S. Librarianship, a local Vancouver podcast made by two librarians. </a:t>
            </a:r>
          </a:p>
          <a:p>
            <a:endParaRPr lang="en-CA" baseline="0" dirty="0" smtClean="0"/>
          </a:p>
          <a:p>
            <a:r>
              <a:rPr lang="en-CA" b="1" dirty="0" smtClean="0"/>
              <a:t>Podcast: </a:t>
            </a:r>
            <a:r>
              <a:rPr lang="en-CA" dirty="0" smtClean="0"/>
              <a:t>S.S.</a:t>
            </a:r>
            <a:r>
              <a:rPr lang="en-CA" baseline="0" dirty="0" smtClean="0"/>
              <a:t> Librarianship (</a:t>
            </a:r>
            <a:r>
              <a:rPr lang="en-CA" baseline="0" dirty="0" err="1" smtClean="0"/>
              <a:t>Catchprhase</a:t>
            </a:r>
            <a:r>
              <a:rPr lang="en-CA" baseline="0" dirty="0" smtClean="0"/>
              <a:t>: “A podcast for librarians and the nerds who love them.”) </a:t>
            </a:r>
          </a:p>
          <a:p>
            <a:endParaRPr lang="en-CA" baseline="0" dirty="0" smtClean="0"/>
          </a:p>
          <a:p>
            <a:r>
              <a:rPr lang="en-CA" b="1" dirty="0" smtClean="0"/>
              <a:t>What </a:t>
            </a:r>
            <a:r>
              <a:rPr lang="en-CA" b="1" dirty="0" err="1" smtClean="0"/>
              <a:t>stor</a:t>
            </a:r>
            <a:r>
              <a:rPr lang="en-CA" b="1" dirty="0" smtClean="0"/>
              <a:t>(y)(</a:t>
            </a:r>
            <a:r>
              <a:rPr lang="en-CA" b="1" dirty="0" err="1" smtClean="0"/>
              <a:t>ies</a:t>
            </a:r>
            <a:r>
              <a:rPr lang="en-CA" b="1" dirty="0" smtClean="0"/>
              <a:t>) do you want to tell?:  </a:t>
            </a:r>
            <a:r>
              <a:rPr lang="en-CA" b="0" dirty="0" smtClean="0"/>
              <a:t>We</a:t>
            </a:r>
            <a:r>
              <a:rPr lang="en-CA" b="0" baseline="0" dirty="0" smtClean="0"/>
              <a:t> want our show to be about libraries, but also to BE a kind of library – to tell stories and offer new knowledge and insights, as well as chronicling interesting aspects of the library world. We want to discuss and explore what it means to be a librarian in the 21</a:t>
            </a:r>
            <a:r>
              <a:rPr lang="en-CA" b="0" baseline="30000" dirty="0" smtClean="0"/>
              <a:t>st</a:t>
            </a:r>
            <a:r>
              <a:rPr lang="en-CA" b="0" baseline="0" dirty="0" smtClean="0"/>
              <a:t> century – the new, the old, the good, the bad. We’ll ask other people to tell their stories about information work, and learn from their experiences. And, because the podcast is a reflection of us not just as librarians, but as people, we’ll also do our share of </a:t>
            </a:r>
            <a:r>
              <a:rPr lang="en-CA" b="0" baseline="0" dirty="0" err="1" smtClean="0"/>
              <a:t>nerding</a:t>
            </a:r>
            <a:r>
              <a:rPr lang="en-CA" b="0" baseline="0" dirty="0" smtClean="0"/>
              <a:t> out, discussing the pop culture we love and hate, and inviting guests on to talk to us about our favourite nerdy topics (like games, comics, and food!). </a:t>
            </a:r>
            <a:endParaRPr lang="en-CA" b="1" dirty="0" smtClean="0"/>
          </a:p>
          <a:p>
            <a:endParaRPr lang="en-CA" dirty="0" smtClean="0"/>
          </a:p>
          <a:p>
            <a:r>
              <a:rPr lang="en-CA" b="1" dirty="0" smtClean="0"/>
              <a:t>Who is your target audience/ideal listener?: </a:t>
            </a:r>
            <a:r>
              <a:rPr lang="en-CA" dirty="0" smtClean="0"/>
              <a:t>other librarians and archivists, library school students, and nerds who love libraries and enjoy</a:t>
            </a:r>
            <a:r>
              <a:rPr lang="en-CA" baseline="0" dirty="0" smtClean="0"/>
              <a:t> our perspective. </a:t>
            </a:r>
            <a:endParaRPr lang="en-CA" dirty="0" smtClean="0"/>
          </a:p>
          <a:p>
            <a:endParaRPr lang="en-CA" dirty="0" smtClean="0"/>
          </a:p>
          <a:p>
            <a:r>
              <a:rPr lang="en-CA" b="1" dirty="0" smtClean="0"/>
              <a:t>What resources (people, equipment, space, time) do you already have, and what do you need?: </a:t>
            </a:r>
            <a:r>
              <a:rPr lang="en-CA" dirty="0" smtClean="0"/>
              <a:t>We have ourselves (there are two hosts for the show), and actually, one of our motivations for starting</a:t>
            </a:r>
            <a:r>
              <a:rPr lang="en-CA" baseline="0" dirty="0" smtClean="0"/>
              <a:t> the show was that being in library school and working in libraries we have access to a lot of interesting, intelligent people doing important and exciting work, and this show lets us give them a platform to share their stories and experiences. We also have some free time, as we don’t have regular full time jobs yet, and we have a computer with recording software and a few USB microphones we’ve borrowed from friends with video game systems. As the show grows we might invest in more equipment, and/or use the new Inspiration Lab! (our show started in 2013, so we were on our own for the first year and a half before the lab opened).</a:t>
            </a:r>
          </a:p>
          <a:p>
            <a:endParaRPr lang="en-CA" dirty="0" smtClean="0"/>
          </a:p>
          <a:p>
            <a:r>
              <a:rPr lang="en-CA" b="1" dirty="0" smtClean="0"/>
              <a:t>How often can you reasonably produce an episode? How sustainable is your concept? </a:t>
            </a:r>
            <a:r>
              <a:rPr lang="en-CA" dirty="0" smtClean="0"/>
              <a:t>We can probably do an episode</a:t>
            </a:r>
            <a:r>
              <a:rPr lang="en-CA" baseline="0" dirty="0" smtClean="0"/>
              <a:t> every week, and we’ve learned from our favourite podcasters that it’s OK to take breaks for holidays or to change your frequency if you need to. We think our concept is pretty sustainable – we’ll always have new library experiences to share, new opinions on pop culture, and new people we’ve met who can share their stories with us. </a:t>
            </a:r>
            <a:endParaRPr lang="en-CA" dirty="0" smtClean="0"/>
          </a:p>
          <a:p>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slide introduces</a:t>
            </a:r>
            <a:r>
              <a:rPr lang="en-CA" baseline="0" dirty="0" smtClean="0"/>
              <a:t> the next one, which goes into more detail and should prompt more discussion. </a:t>
            </a:r>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smtClean="0"/>
              <a:t>Ask folks to</a:t>
            </a:r>
            <a:r>
              <a:rPr lang="en-CA" baseline="0" dirty="0" smtClean="0"/>
              <a:t> think about the shows they listen to – what’s unique about their structure? Can you describe how they use or don’t use some of these elements?</a:t>
            </a:r>
          </a:p>
          <a:p>
            <a:endParaRPr lang="en-CA" baseline="0" dirty="0" smtClean="0"/>
          </a:p>
          <a:p>
            <a:r>
              <a:rPr lang="en-CA" baseline="0" dirty="0" smtClean="0"/>
              <a:t>Play the first two minutes or so of http://canadalandshow.com/podcast/commons-guide-debates and then  </a:t>
            </a:r>
          </a:p>
          <a:p>
            <a:endParaRPr lang="en-CA" baseline="0" dirty="0" smtClean="0"/>
          </a:p>
          <a:p>
            <a:r>
              <a:rPr lang="en-CA" baseline="0" dirty="0" smtClean="0"/>
              <a:t>CANNED ELEMENTS: disclaimers; theme songs; interstitial sound effects and music that are the same every time. </a:t>
            </a:r>
          </a:p>
          <a:p>
            <a:r>
              <a:rPr lang="en-CA" baseline="0" dirty="0" smtClean="0"/>
              <a:t>EXAMPLE: </a:t>
            </a:r>
            <a:r>
              <a:rPr lang="en-CA" baseline="0" dirty="0" err="1" smtClean="0"/>
              <a:t>Canadaland</a:t>
            </a:r>
            <a:r>
              <a:rPr lang="en-CA" baseline="0" dirty="0" smtClean="0"/>
              <a:t> Commons always starts with the same music. </a:t>
            </a:r>
          </a:p>
          <a:p>
            <a:endParaRPr lang="en-CA" baseline="0" dirty="0" smtClean="0"/>
          </a:p>
          <a:p>
            <a:r>
              <a:rPr lang="en-CA" baseline="0" dirty="0" smtClean="0"/>
              <a:t>STANDARD ELEMENTS: host(s) intro, the titles and structures of recurring segments, and the housekeeping or </a:t>
            </a:r>
            <a:r>
              <a:rPr lang="en-CA" baseline="0" dirty="0" err="1" smtClean="0"/>
              <a:t>outro</a:t>
            </a:r>
            <a:r>
              <a:rPr lang="en-CA" baseline="0" dirty="0" smtClean="0"/>
              <a:t>/</a:t>
            </a:r>
            <a:r>
              <a:rPr lang="en-CA" baseline="0" dirty="0" err="1" smtClean="0"/>
              <a:t>wrapup</a:t>
            </a:r>
            <a:r>
              <a:rPr lang="en-CA" baseline="0" dirty="0" smtClean="0"/>
              <a:t> at the end of an episode. These are done differently every time, but they follow an established pattern and allow the listeners to become comfortable and familiar, and develop a shared history with the hosts. </a:t>
            </a:r>
          </a:p>
          <a:p>
            <a:r>
              <a:rPr lang="en-CA" baseline="0" dirty="0" smtClean="0"/>
              <a:t>EXAMPLE: The introduction will always be a little different, depending on the content of the episode, but it follows the same pattern – the hosts discuss what’s coming up in the episode, introduce themselves, and welcome the listeners to the show. They also thanks the sponsors of the show – again, same format, different content each week.</a:t>
            </a:r>
          </a:p>
          <a:p>
            <a:endParaRPr lang="en-CA" baseline="0" dirty="0" smtClean="0"/>
          </a:p>
          <a:p>
            <a:r>
              <a:rPr lang="en-CA" baseline="0" dirty="0" smtClean="0"/>
              <a:t>DYNAMIC ELEMENTS: Everything else! The body of the episode is new each week – this is why listeners tune in. There might be standard elements, such as the name of the segment, or the way it begins, but the content of the conversation or interview will always be unique. </a:t>
            </a:r>
            <a:endParaRPr lang="en-CA" dirty="0" smtClean="0"/>
          </a:p>
          <a:p>
            <a:pPr defTabSz="931723"/>
            <a:r>
              <a:rPr lang="en-CA" baseline="0" dirty="0" smtClean="0"/>
              <a:t>EXAMPLE: Once the interviews or discussions start, we’re into the dynamic content. </a:t>
            </a:r>
          </a:p>
          <a:p>
            <a:pPr defTabSz="931723"/>
            <a:endParaRPr lang="en-CA" baseline="0" dirty="0" smtClean="0"/>
          </a:p>
          <a:p>
            <a:pPr defTabSz="931723"/>
            <a:r>
              <a:rPr lang="en-CA" baseline="0" dirty="0" smtClean="0"/>
              <a:t>Ask the learners about their favourite podcasts – or radio shows – can they pinpoint these elements in those shows? What do they think the value of this mix of elements is? Lead a discussion about why listeners might enjoy this mix of elements. </a:t>
            </a:r>
            <a:endParaRPr lang="en-CA" dirty="0" smtClean="0"/>
          </a:p>
          <a:p>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an overview of the rest of this session – we’ll talk in detail about how these individual</a:t>
            </a:r>
            <a:r>
              <a:rPr lang="en-CA" baseline="0" dirty="0" smtClean="0"/>
              <a:t> steps work. </a:t>
            </a:r>
          </a:p>
          <a:p>
            <a:endParaRPr lang="en-CA" baseline="0" dirty="0" smtClean="0"/>
          </a:p>
          <a:p>
            <a:r>
              <a:rPr lang="en-CA" baseline="0" dirty="0" smtClean="0"/>
              <a:t>Emphasize that the two most complex steps to getting your show online are the two that you only have to do once!</a:t>
            </a:r>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There are many web hosting services that you</a:t>
            </a:r>
            <a:r>
              <a:rPr lang="en-CA" baseline="0" dirty="0" smtClean="0"/>
              <a:t> can use to hold both your podcast audio files as well as any other information you might want to share about yourself and your show – audio, video, text...</a:t>
            </a:r>
          </a:p>
          <a:p>
            <a:endParaRPr lang="en-CA" baseline="0" dirty="0" smtClean="0"/>
          </a:p>
          <a:p>
            <a:r>
              <a:rPr lang="en-CA" baseline="0" dirty="0" smtClean="0"/>
              <a:t>The two things you will need are a website to contain and present your information, and an RSS feed to contain and distribute your audio files. </a:t>
            </a:r>
          </a:p>
          <a:p>
            <a:endParaRPr lang="en-CA" baseline="0" dirty="0" smtClean="0"/>
          </a:p>
          <a:p>
            <a:r>
              <a:rPr lang="en-CA" baseline="0" dirty="0" smtClean="0"/>
              <a:t>There are basically two ways to do this: </a:t>
            </a:r>
          </a:p>
          <a:p>
            <a:endParaRPr lang="en-CA" baseline="0" dirty="0" smtClean="0"/>
          </a:p>
          <a:p>
            <a:pPr marL="232943" indent="-232943">
              <a:buAutoNum type="arabicParenBoth"/>
            </a:pPr>
            <a:r>
              <a:rPr lang="en-CA" baseline="0" dirty="0" smtClean="0"/>
              <a:t>there are website services like </a:t>
            </a:r>
            <a:r>
              <a:rPr lang="en-CA" baseline="0" dirty="0" err="1" smtClean="0"/>
              <a:t>SquareSpace</a:t>
            </a:r>
            <a:r>
              <a:rPr lang="en-CA" baseline="0" dirty="0" smtClean="0"/>
              <a:t> (also </a:t>
            </a:r>
            <a:r>
              <a:rPr lang="en-CA" baseline="0" dirty="0" err="1" smtClean="0"/>
              <a:t>Wix</a:t>
            </a:r>
            <a:r>
              <a:rPr lang="en-CA" baseline="0" dirty="0" smtClean="0"/>
              <a:t>, </a:t>
            </a:r>
            <a:r>
              <a:rPr lang="en-CA" baseline="0" dirty="0" err="1" smtClean="0"/>
              <a:t>Weebly</a:t>
            </a:r>
            <a:r>
              <a:rPr lang="en-CA" baseline="0" dirty="0" smtClean="0"/>
              <a:t>, </a:t>
            </a:r>
            <a:r>
              <a:rPr lang="en-CA" baseline="0" dirty="0" err="1" smtClean="0"/>
              <a:t>WordPress</a:t>
            </a:r>
            <a:r>
              <a:rPr lang="en-CA" baseline="0" dirty="0" smtClean="0"/>
              <a:t>) that will allow you to do everything in one – create a website, save your audio files, and create an RSS feed within the same account. These are usually pay services, and will generally also include a domain name (yourpodcast.com, for example). Many also have tools to help you track the number of subscribers and downloads. </a:t>
            </a:r>
          </a:p>
          <a:p>
            <a:pPr marL="232943" indent="-232943">
              <a:buAutoNum type="arabicParenBoth"/>
            </a:pPr>
            <a:endParaRPr lang="en-CA" baseline="0" dirty="0" smtClean="0"/>
          </a:p>
          <a:p>
            <a:r>
              <a:rPr lang="en-CA" baseline="0" dirty="0" smtClean="0"/>
              <a:t>SHOW EXAMPLE OF SS LIBRARIANSHIP WEBSITE (sslibrarianship.com) (show </a:t>
            </a:r>
            <a:r>
              <a:rPr lang="en-CA" b="1" baseline="0" dirty="0" smtClean="0"/>
              <a:t>front end</a:t>
            </a:r>
            <a:r>
              <a:rPr lang="en-CA" baseline="0" dirty="0" smtClean="0"/>
              <a:t>; show </a:t>
            </a:r>
            <a:r>
              <a:rPr lang="en-CA" b="1" baseline="0" dirty="0" err="1" smtClean="0"/>
              <a:t>rss</a:t>
            </a:r>
            <a:r>
              <a:rPr lang="en-CA" b="1" baseline="0" dirty="0" smtClean="0"/>
              <a:t> feed </a:t>
            </a:r>
            <a:r>
              <a:rPr lang="en-CA" baseline="0" dirty="0" smtClean="0"/>
              <a:t>link (auto generated); explain that the RSS is generated from the blog)</a:t>
            </a:r>
          </a:p>
          <a:p>
            <a:pPr marL="232943" indent="-232943">
              <a:buAutoNum type="arabicParenBoth"/>
            </a:pPr>
            <a:endParaRPr lang="en-CA" baseline="0" dirty="0" smtClean="0"/>
          </a:p>
          <a:p>
            <a:pPr marL="232943" indent="-232943"/>
            <a:r>
              <a:rPr lang="en-CA" baseline="0" dirty="0" smtClean="0"/>
              <a:t>(2) there are free blogs and website services like </a:t>
            </a:r>
            <a:r>
              <a:rPr lang="en-CA" baseline="0" dirty="0" err="1" smtClean="0"/>
              <a:t>WordPress</a:t>
            </a:r>
            <a:r>
              <a:rPr lang="en-CA" baseline="0" dirty="0" smtClean="0"/>
              <a:t>, </a:t>
            </a:r>
            <a:r>
              <a:rPr lang="en-CA" baseline="0" dirty="0" err="1" smtClean="0"/>
              <a:t>Tumblr</a:t>
            </a:r>
            <a:r>
              <a:rPr lang="en-CA" baseline="0" dirty="0" smtClean="0"/>
              <a:t>, Blogger, and others which will allow you to set up a website for free – however they generally offer limited amounts of online storage, and may not be able to sustain hosting your audio files week after week after week. So most podcasters with free sites use them in combination with services like </a:t>
            </a:r>
            <a:r>
              <a:rPr lang="en-CA" baseline="0" dirty="0" err="1" smtClean="0"/>
              <a:t>LibSyn</a:t>
            </a:r>
            <a:r>
              <a:rPr lang="en-CA" baseline="0" dirty="0" smtClean="0"/>
              <a:t>, where they can upload and store their podcast audio files and extract an RSS feed to submit to </a:t>
            </a:r>
            <a:r>
              <a:rPr lang="en-CA" baseline="0" dirty="0" err="1" smtClean="0"/>
              <a:t>podcatchers</a:t>
            </a:r>
            <a:r>
              <a:rPr lang="en-CA" baseline="0" dirty="0" smtClean="0"/>
              <a:t>. A little more complicated, but generally much cheaper.</a:t>
            </a:r>
          </a:p>
          <a:p>
            <a:pPr marL="232943" indent="-232943"/>
            <a:endParaRPr lang="en-CA" baseline="0" dirty="0" smtClean="0"/>
          </a:p>
          <a:p>
            <a:pPr marL="232943" indent="-232943"/>
            <a:r>
              <a:rPr lang="en-CA" baseline="0" dirty="0" smtClean="0"/>
              <a:t>SHOW EXAMPLE OF TRENDS LIKE THESE WEBSITE (trendslikethese.com) (basic info; link out to RSS stored on </a:t>
            </a:r>
            <a:r>
              <a:rPr lang="en-CA" baseline="0" dirty="0" err="1" smtClean="0"/>
              <a:t>Libsyn</a:t>
            </a:r>
            <a:r>
              <a:rPr lang="en-CA" baseline="0" dirty="0" smtClean="0"/>
              <a:t>)</a:t>
            </a:r>
          </a:p>
          <a:p>
            <a:endParaRPr lang="en-CA" baseline="0" dirty="0" smtClean="0"/>
          </a:p>
          <a:p>
            <a:r>
              <a:rPr lang="en-CA" baseline="0" dirty="0" smtClean="0"/>
              <a:t>ALTERNATIVES:</a:t>
            </a:r>
          </a:p>
          <a:p>
            <a:endParaRPr lang="en-CA" baseline="0" dirty="0" smtClean="0"/>
          </a:p>
          <a:p>
            <a:r>
              <a:rPr lang="en-CA" baseline="0" dirty="0" smtClean="0"/>
              <a:t>Do you even need a website? Most shows have one, and it’s a great place to store additional information, and to allow users to search extensively, but you can also go the route of using a service like </a:t>
            </a:r>
            <a:r>
              <a:rPr lang="en-CA" baseline="0" dirty="0" err="1" smtClean="0"/>
              <a:t>SoundCloud</a:t>
            </a:r>
            <a:r>
              <a:rPr lang="en-CA" baseline="0" dirty="0" smtClean="0"/>
              <a:t> to store audio files. </a:t>
            </a:r>
            <a:r>
              <a:rPr lang="en-CA" baseline="0" dirty="0" err="1" smtClean="0"/>
              <a:t>SoundCloud</a:t>
            </a:r>
            <a:r>
              <a:rPr lang="en-CA" baseline="0" dirty="0" smtClean="0"/>
              <a:t> is a lot like YouTube, but for audio only. And they have useful instructions for how to extract an RSS feed from your account.</a:t>
            </a:r>
          </a:p>
          <a:p>
            <a:endParaRPr lang="en-CA" baseline="0" dirty="0" smtClean="0"/>
          </a:p>
          <a:p>
            <a:r>
              <a:rPr lang="en-CA" baseline="0" dirty="0" smtClean="0"/>
              <a:t>NOTE: there are lots of possible combinations here – this is just to give you the lay of the land. You could create a free blog and a paid </a:t>
            </a:r>
            <a:r>
              <a:rPr lang="en-CA" baseline="0" dirty="0" err="1" smtClean="0"/>
              <a:t>LibSyn</a:t>
            </a:r>
            <a:r>
              <a:rPr lang="en-CA" baseline="0" dirty="0" smtClean="0"/>
              <a:t> account… just a </a:t>
            </a:r>
            <a:r>
              <a:rPr lang="en-CA" baseline="0" dirty="0" err="1" smtClean="0"/>
              <a:t>SquareSpace</a:t>
            </a:r>
            <a:r>
              <a:rPr lang="en-CA" baseline="0" dirty="0" smtClean="0"/>
              <a:t> account… a complete paid blog… there are probably also possibilities I haven’t talked about here. You might also want to start free, and then upgrade as you go along. </a:t>
            </a:r>
          </a:p>
          <a:p>
            <a:endParaRPr lang="en-CA" baseline="0" dirty="0" smtClean="0"/>
          </a:p>
          <a:p>
            <a:r>
              <a:rPr lang="en-CA" baseline="0" dirty="0" smtClean="0"/>
              <a:t>As we’ll see, in either case, once your audio files are up on the internet, there is another crucial step to making them available to podcast listeners – RSS. </a:t>
            </a:r>
          </a:p>
        </p:txBody>
      </p:sp>
      <p:sp>
        <p:nvSpPr>
          <p:cNvPr id="4" name="Slide Number Placeholder 3"/>
          <p:cNvSpPr>
            <a:spLocks noGrp="1"/>
          </p:cNvSpPr>
          <p:nvPr>
            <p:ph type="sldNum" sz="quarter" idx="10"/>
          </p:nvPr>
        </p:nvSpPr>
        <p:spPr/>
        <p:txBody>
          <a:bodyPr/>
          <a:lstStyle/>
          <a:p>
            <a:fld id="{DEB6624C-C01C-4A4F-9AFB-B2450BA2B151}"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CA" dirty="0" smtClean="0"/>
              <a:t>Review w RSS video - [VIDEO https://www.youtube.com/watch?v=WzcHDvWb0mQ]</a:t>
            </a:r>
          </a:p>
          <a:p>
            <a:pPr defTabSz="931774">
              <a:defRPr/>
            </a:pPr>
            <a:endParaRPr lang="en-CA" baseline="0" dirty="0" smtClean="0"/>
          </a:p>
          <a:p>
            <a:pPr defTabSz="931774">
              <a:defRPr/>
            </a:pPr>
            <a:r>
              <a:rPr lang="en-CA" baseline="0" dirty="0" smtClean="0"/>
              <a:t>RSS is the technology that allows the user to subscribe to your show once, and then have new content pushed to them as soon as you post it (or as often as the set their </a:t>
            </a:r>
            <a:r>
              <a:rPr lang="en-CA" baseline="0" dirty="0" err="1" smtClean="0"/>
              <a:t>podcatcher</a:t>
            </a:r>
            <a:r>
              <a:rPr lang="en-CA" baseline="0" dirty="0" smtClean="0"/>
              <a:t> to check for new content)</a:t>
            </a:r>
          </a:p>
          <a:p>
            <a:endParaRPr lang="en-CA" baseline="0" dirty="0" smtClean="0"/>
          </a:p>
          <a:p>
            <a:r>
              <a:rPr lang="en-CA" baseline="0" dirty="0" smtClean="0"/>
              <a:t>Getting RSS from your website or your </a:t>
            </a:r>
            <a:r>
              <a:rPr lang="en-CA" baseline="0" dirty="0" err="1" smtClean="0"/>
              <a:t>LibSyn</a:t>
            </a:r>
            <a:r>
              <a:rPr lang="en-CA" baseline="0" dirty="0" smtClean="0"/>
              <a:t> or </a:t>
            </a:r>
            <a:r>
              <a:rPr lang="en-CA" baseline="0" dirty="0" err="1" smtClean="0"/>
              <a:t>SoundCloud</a:t>
            </a:r>
            <a:r>
              <a:rPr lang="en-CA" baseline="0" dirty="0" smtClean="0"/>
              <a:t> feed is generally quite straightforward – it’s basically another website, hidden under your website – see the S.S. Librarianship example in the slide. </a:t>
            </a:r>
          </a:p>
          <a:p>
            <a:endParaRPr lang="en-CA" dirty="0" smtClean="0"/>
          </a:p>
          <a:p>
            <a:r>
              <a:rPr lang="en-CA" dirty="0" smtClean="0"/>
              <a:t>RSS is the key to submitting your podcast to iTunes, as well as other podcast directories on the internet (iTunes is still by far the main directory</a:t>
            </a:r>
            <a:r>
              <a:rPr lang="en-CA" baseline="0" dirty="0" smtClean="0"/>
              <a:t> that most </a:t>
            </a:r>
            <a:r>
              <a:rPr lang="en-CA" baseline="0" dirty="0" err="1" smtClean="0"/>
              <a:t>podcatchers</a:t>
            </a:r>
            <a:r>
              <a:rPr lang="en-CA" baseline="0" dirty="0" smtClean="0"/>
              <a:t> use to find podcasts when users search)</a:t>
            </a:r>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iTunes</a:t>
            </a:r>
            <a:r>
              <a:rPr lang="en-CA" baseline="0" dirty="0" smtClean="0"/>
              <a:t> is still the gold standard in terms of where listeners go to find podcasts, and many other </a:t>
            </a:r>
            <a:r>
              <a:rPr lang="en-CA" baseline="0" dirty="0" err="1" smtClean="0"/>
              <a:t>podcatchers</a:t>
            </a:r>
            <a:r>
              <a:rPr lang="en-CA" baseline="0" dirty="0" smtClean="0"/>
              <a:t> use its index of submitted podcasts</a:t>
            </a:r>
          </a:p>
          <a:p>
            <a:endParaRPr lang="en-CA" baseline="0" dirty="0" smtClean="0"/>
          </a:p>
          <a:p>
            <a:r>
              <a:rPr lang="en-CA" baseline="0" dirty="0" smtClean="0"/>
              <a:t>iTunes/other </a:t>
            </a:r>
            <a:r>
              <a:rPr lang="en-CA" baseline="0" dirty="0" err="1" smtClean="0"/>
              <a:t>podcatchers</a:t>
            </a:r>
            <a:r>
              <a:rPr lang="en-CA" baseline="0" dirty="0" smtClean="0"/>
              <a:t> do not store your audio files – you store them on your website or account, and by submitting your RSS feed, you enable users to find your new content regularly through their </a:t>
            </a:r>
            <a:r>
              <a:rPr lang="en-CA" baseline="0" dirty="0" err="1" smtClean="0"/>
              <a:t>podcatcher</a:t>
            </a:r>
            <a:r>
              <a:rPr lang="en-CA" baseline="0" dirty="0" smtClean="0"/>
              <a:t> (or app).</a:t>
            </a:r>
          </a:p>
          <a:p>
            <a:endParaRPr lang="en-CA" baseline="0" dirty="0" smtClean="0"/>
          </a:p>
          <a:p>
            <a:r>
              <a:rPr lang="en-CA" baseline="0" dirty="0" smtClean="0"/>
              <a:t>Your RSS feed is the key piece of information that you submit to iTunes. It is also important because listeners might also have their own ways of subscribing, such as through a more traditional RSS </a:t>
            </a:r>
            <a:r>
              <a:rPr lang="en-CA" baseline="0" dirty="0" err="1" smtClean="0"/>
              <a:t>feedreader</a:t>
            </a:r>
            <a:r>
              <a:rPr lang="en-CA" baseline="0" dirty="0" smtClean="0"/>
              <a:t> (</a:t>
            </a:r>
            <a:r>
              <a:rPr lang="en-CA" baseline="0" dirty="0" err="1" smtClean="0"/>
              <a:t>eg</a:t>
            </a:r>
            <a:r>
              <a:rPr lang="en-CA" baseline="0" dirty="0" smtClean="0"/>
              <a:t> </a:t>
            </a:r>
            <a:r>
              <a:rPr lang="en-CA" baseline="0" dirty="0" err="1" smtClean="0"/>
              <a:t>Feedly</a:t>
            </a:r>
            <a:r>
              <a:rPr lang="en-CA" baseline="0" dirty="0" smtClean="0"/>
              <a:t>) </a:t>
            </a:r>
          </a:p>
          <a:p>
            <a:endParaRPr lang="en-CA" baseline="0" dirty="0" smtClean="0"/>
          </a:p>
          <a:p>
            <a:pPr rtl="0" fontAlgn="base"/>
            <a:r>
              <a:rPr lang="en-CA" dirty="0" smtClean="0"/>
              <a:t>There are basically three steps to getting your show into the</a:t>
            </a:r>
            <a:r>
              <a:rPr lang="en-CA" baseline="0" dirty="0" smtClean="0"/>
              <a:t> iTunes directory: </a:t>
            </a:r>
          </a:p>
          <a:p>
            <a:pPr rtl="0" fontAlgn="base"/>
            <a:endParaRPr lang="en-CA" baseline="0" dirty="0" smtClean="0"/>
          </a:p>
          <a:p>
            <a:pPr rtl="0" fontAlgn="base"/>
            <a:r>
              <a:rPr lang="en-CA" baseline="0" dirty="0" smtClean="0"/>
              <a:t>1) </a:t>
            </a:r>
            <a:r>
              <a:rPr lang="en-CA" dirty="0" smtClean="0"/>
              <a:t>Set up your site,</a:t>
            </a:r>
            <a:r>
              <a:rPr lang="en-CA" baseline="0" dirty="0" smtClean="0"/>
              <a:t> and decide where your audio files will be stored – in a </a:t>
            </a:r>
            <a:r>
              <a:rPr lang="en-CA" baseline="0" dirty="0" err="1" smtClean="0"/>
              <a:t>LibSyn</a:t>
            </a:r>
            <a:r>
              <a:rPr lang="en-CA" baseline="0" dirty="0" smtClean="0"/>
              <a:t> or </a:t>
            </a:r>
            <a:r>
              <a:rPr lang="en-CA" baseline="0" dirty="0" err="1" smtClean="0"/>
              <a:t>SoundCloud</a:t>
            </a:r>
            <a:r>
              <a:rPr lang="en-CA" baseline="0" dirty="0" smtClean="0"/>
              <a:t> account, or in posts on your website?</a:t>
            </a:r>
            <a:endParaRPr lang="en-CA" dirty="0" smtClean="0"/>
          </a:p>
          <a:p>
            <a:pPr rtl="0" fontAlgn="base"/>
            <a:endParaRPr lang="en-CA" dirty="0" smtClean="0"/>
          </a:p>
          <a:p>
            <a:pPr rtl="0" fontAlgn="base"/>
            <a:r>
              <a:rPr lang="en-CA" dirty="0" smtClean="0"/>
              <a:t>2) Find your RSS webpage, and submit its URL to iTunes through the iTunes program on your computer</a:t>
            </a:r>
          </a:p>
          <a:p>
            <a:pPr rtl="0" fontAlgn="base"/>
            <a:endParaRPr lang="en-CA" dirty="0" smtClean="0"/>
          </a:p>
          <a:p>
            <a:pPr rtl="0" fontAlgn="base"/>
            <a:r>
              <a:rPr lang="en-CA" dirty="0" smtClean="0"/>
              <a:t>3) Wait a few days to be approved + added to iTunes store – they’ll email you a confirmation,</a:t>
            </a:r>
            <a:r>
              <a:rPr lang="en-CA" baseline="0" dirty="0" smtClean="0"/>
              <a:t> and </a:t>
            </a:r>
            <a:r>
              <a:rPr lang="en-CA" dirty="0" smtClean="0"/>
              <a:t>now, anyone anywhere can subscribe!</a:t>
            </a:r>
          </a:p>
          <a:p>
            <a:endParaRPr lang="en-CA" dirty="0"/>
          </a:p>
        </p:txBody>
      </p:sp>
      <p:sp>
        <p:nvSpPr>
          <p:cNvPr id="4" name="Slide Number Placeholder 3"/>
          <p:cNvSpPr>
            <a:spLocks noGrp="1"/>
          </p:cNvSpPr>
          <p:nvPr>
            <p:ph type="sldNum" sz="quarter" idx="10"/>
          </p:nvPr>
        </p:nvSpPr>
        <p:spPr/>
        <p:txBody>
          <a:bodyPr/>
          <a:lstStyle/>
          <a:p>
            <a:fld id="{DEB6624C-C01C-4A4F-9AFB-B2450BA2B151}"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6377ADE-B362-45E7-884C-1540EEEE8CA1}" type="datetimeFigureOut">
              <a:rPr lang="en-CA" smtClean="0"/>
              <a:pPr/>
              <a:t>10/30/15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377ADE-B362-45E7-884C-1540EEEE8CA1}" type="datetimeFigureOut">
              <a:rPr lang="en-CA" smtClean="0"/>
              <a:pPr/>
              <a:t>10/30/15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377ADE-B362-45E7-884C-1540EEEE8CA1}" type="datetimeFigureOut">
              <a:rPr lang="en-CA" smtClean="0"/>
              <a:pPr/>
              <a:t>10/30/15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377ADE-B362-45E7-884C-1540EEEE8CA1}" type="datetimeFigureOut">
              <a:rPr lang="en-CA" smtClean="0"/>
              <a:pPr/>
              <a:t>10/30/15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377ADE-B362-45E7-884C-1540EEEE8CA1}" type="datetimeFigureOut">
              <a:rPr lang="en-CA" smtClean="0"/>
              <a:pPr/>
              <a:t>10/30/15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6377ADE-B362-45E7-884C-1540EEEE8CA1}" type="datetimeFigureOut">
              <a:rPr lang="en-CA" smtClean="0"/>
              <a:pPr/>
              <a:t>10/30/15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6377ADE-B362-45E7-884C-1540EEEE8CA1}" type="datetimeFigureOut">
              <a:rPr lang="en-CA" smtClean="0"/>
              <a:pPr/>
              <a:t>10/30/15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6377ADE-B362-45E7-884C-1540EEEE8CA1}" type="datetimeFigureOut">
              <a:rPr lang="en-CA" smtClean="0"/>
              <a:pPr/>
              <a:t>10/30/15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77ADE-B362-45E7-884C-1540EEEE8CA1}" type="datetimeFigureOut">
              <a:rPr lang="en-CA" smtClean="0"/>
              <a:pPr/>
              <a:t>10/30/15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77ADE-B362-45E7-884C-1540EEEE8CA1}" type="datetimeFigureOut">
              <a:rPr lang="en-CA" smtClean="0"/>
              <a:pPr/>
              <a:t>10/30/15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77ADE-B362-45E7-884C-1540EEEE8CA1}" type="datetimeFigureOut">
              <a:rPr lang="en-CA" smtClean="0"/>
              <a:pPr/>
              <a:t>10/30/15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639AF5-2E4C-4AB1-9F5F-E04F4A1A2470}"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188640"/>
            <a:ext cx="7787208" cy="72008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99592" y="1351309"/>
            <a:ext cx="7787208"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77ADE-B362-45E7-884C-1540EEEE8CA1}" type="datetimeFigureOut">
              <a:rPr lang="en-CA" smtClean="0"/>
              <a:pPr/>
              <a:t>10/30/15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39AF5-2E4C-4AB1-9F5F-E04F4A1A2470}" type="slidenum">
              <a:rPr lang="en-CA" smtClean="0"/>
              <a:pPr/>
              <a:t>‹#›</a:t>
            </a:fld>
            <a:endParaRPr lang="en-CA"/>
          </a:p>
        </p:txBody>
      </p:sp>
      <p:pic>
        <p:nvPicPr>
          <p:cNvPr id="14338" name="Picture 2" descr="http://www.vpl.ca/images/uploads/image/news/InspirationLab_75x75.jpg"/>
          <p:cNvPicPr>
            <a:picLocks noChangeAspect="1" noChangeArrowheads="1"/>
          </p:cNvPicPr>
          <p:nvPr userDrawn="1"/>
        </p:nvPicPr>
        <p:blipFill>
          <a:blip r:embed="rId13" cstate="print"/>
          <a:srcRect/>
          <a:stretch>
            <a:fillRect/>
          </a:stretch>
        </p:blipFill>
        <p:spPr bwMode="auto">
          <a:xfrm>
            <a:off x="179512" y="188640"/>
            <a:ext cx="723900" cy="7143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3">
              <a:lumMod val="75000"/>
            </a:schemeClr>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guides.vpl.ca/content.php?pid=649401&amp;sid=537823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channel/UC6k_GngLDtxbkUlZOq6_h5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vpl.ca/inspirationlab"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canadalandshow.com/podcast/commons-guide-debat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zcHDvWb0m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Planning, Sharing &amp; Promoting Your Podcast</a:t>
            </a:r>
            <a:endParaRPr lang="en-CA" dirty="0"/>
          </a:p>
        </p:txBody>
      </p:sp>
      <p:sp>
        <p:nvSpPr>
          <p:cNvPr id="3" name="Subtitle 2"/>
          <p:cNvSpPr>
            <a:spLocks noGrp="1"/>
          </p:cNvSpPr>
          <p:nvPr>
            <p:ph type="subTitle" idx="1"/>
          </p:nvPr>
        </p:nvSpPr>
        <p:spPr/>
        <p:txBody>
          <a:bodyPr/>
          <a:lstStyle/>
          <a:p>
            <a:r>
              <a:rPr lang="en-CA" dirty="0" smtClean="0">
                <a:solidFill>
                  <a:schemeClr val="tx1"/>
                </a:solidFill>
              </a:rPr>
              <a:t>Vancouver Public Library</a:t>
            </a:r>
          </a:p>
          <a:p>
            <a:r>
              <a:rPr lang="en-CA" dirty="0" smtClean="0">
                <a:solidFill>
                  <a:schemeClr val="tx1"/>
                </a:solidFill>
              </a:rPr>
              <a:t>Inspiration Lab</a:t>
            </a:r>
            <a:endParaRPr lang="en-CA"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iTunes (etc)</a:t>
            </a:r>
            <a:endParaRPr lang="en-CA" dirty="0"/>
          </a:p>
        </p:txBody>
      </p:sp>
      <p:sp>
        <p:nvSpPr>
          <p:cNvPr id="3" name="Content Placeholder 2"/>
          <p:cNvSpPr>
            <a:spLocks noGrp="1"/>
          </p:cNvSpPr>
          <p:nvPr>
            <p:ph idx="1"/>
          </p:nvPr>
        </p:nvSpPr>
        <p:spPr/>
        <p:txBody>
          <a:bodyPr/>
          <a:lstStyle/>
          <a:p>
            <a:endParaRPr lang="en-CA"/>
          </a:p>
        </p:txBody>
      </p:sp>
      <p:pic>
        <p:nvPicPr>
          <p:cNvPr id="11266" name="Picture 2" descr="https://lh6.googleusercontent.com/pazHkjNlCH9bTKpyKUQU_s1MZmgziqb7y5Veh0RLQ5BfWRDOrRsaIVU_fVN0E4kLXCpUw9aCgh_U0Otols29DdqaMkRJZ_ekZdgxbMXAttNB24RPNZ9WGk-HIADHJieIQ6CM7Yul1w"/>
          <p:cNvPicPr>
            <a:picLocks noChangeAspect="1" noChangeArrowheads="1"/>
          </p:cNvPicPr>
          <p:nvPr/>
        </p:nvPicPr>
        <p:blipFill>
          <a:blip r:embed="rId3" cstate="print"/>
          <a:srcRect/>
          <a:stretch>
            <a:fillRect/>
          </a:stretch>
        </p:blipFill>
        <p:spPr bwMode="auto">
          <a:xfrm>
            <a:off x="1547664" y="1268760"/>
            <a:ext cx="6594792" cy="49884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Metadata</a:t>
            </a:r>
            <a:endParaRPr lang="en-CA" dirty="0"/>
          </a:p>
        </p:txBody>
      </p:sp>
      <p:pic>
        <p:nvPicPr>
          <p:cNvPr id="22530" name="Picture 2" descr="http://annetreasuredotcom.files.wordpress.com/2014/04/metadata-love-note.jpg"/>
          <p:cNvPicPr>
            <a:picLocks noChangeAspect="1" noChangeArrowheads="1"/>
          </p:cNvPicPr>
          <p:nvPr/>
        </p:nvPicPr>
        <p:blipFill>
          <a:blip r:embed="rId3" cstate="print"/>
          <a:srcRect/>
          <a:stretch>
            <a:fillRect/>
          </a:stretch>
        </p:blipFill>
        <p:spPr bwMode="auto">
          <a:xfrm>
            <a:off x="2555776" y="1772816"/>
            <a:ext cx="4438650" cy="3429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Metadata</a:t>
            </a:r>
            <a:endParaRPr lang="en-CA" dirty="0"/>
          </a:p>
        </p:txBody>
      </p:sp>
      <p:pic>
        <p:nvPicPr>
          <p:cNvPr id="36866" name="Picture 2" descr="https://lh4.googleusercontent.com/F4TXdzbnuW8EM6fakuE30h9TGfiVDndeYx7QXs6wpIotAWuiINzAr5fP7Fex3ieqS9D_dgZZrpGuhfnkdJLrbYuiV2W7OTHSMVGI5ioBPlClvcEAYcfhWSJve11HxjOfJwyv0Tinbg"/>
          <p:cNvPicPr>
            <a:picLocks noChangeAspect="1" noChangeArrowheads="1"/>
          </p:cNvPicPr>
          <p:nvPr/>
        </p:nvPicPr>
        <p:blipFill>
          <a:blip r:embed="rId3" cstate="print"/>
          <a:srcRect/>
          <a:stretch>
            <a:fillRect/>
          </a:stretch>
        </p:blipFill>
        <p:spPr bwMode="auto">
          <a:xfrm>
            <a:off x="611560" y="2348880"/>
            <a:ext cx="3744416" cy="2366003"/>
          </a:xfrm>
          <a:prstGeom prst="rect">
            <a:avLst/>
          </a:prstGeom>
          <a:noFill/>
        </p:spPr>
      </p:pic>
      <p:pic>
        <p:nvPicPr>
          <p:cNvPr id="36868" name="Picture 4" descr="https://lh4.googleusercontent.com/k-upjAoScy4XTnzmhZGgugekcqGsUMMfFLNJr198MDK6-cl8d0clLSseofiDmW0v8JZpmVPhoNLDIXvbjgBp38ZCvWsj1ZEAa4PSX6hOGRZvKC5i9Qt9yWvb2rm4u6EFkVJaRTtDCg"/>
          <p:cNvPicPr>
            <a:picLocks noChangeAspect="1" noChangeArrowheads="1"/>
          </p:cNvPicPr>
          <p:nvPr/>
        </p:nvPicPr>
        <p:blipFill>
          <a:blip r:embed="rId4" cstate="print"/>
          <a:srcRect/>
          <a:stretch>
            <a:fillRect/>
          </a:stretch>
        </p:blipFill>
        <p:spPr bwMode="auto">
          <a:xfrm>
            <a:off x="5076056" y="1340768"/>
            <a:ext cx="3597209" cy="4464496"/>
          </a:xfrm>
          <a:prstGeom prst="rect">
            <a:avLst/>
          </a:prstGeom>
          <a:noFill/>
        </p:spPr>
      </p:pic>
      <p:sp>
        <p:nvSpPr>
          <p:cNvPr id="6" name="Right Arrow 5"/>
          <p:cNvSpPr/>
          <p:nvPr/>
        </p:nvSpPr>
        <p:spPr>
          <a:xfrm>
            <a:off x="4427984" y="3212976"/>
            <a:ext cx="648072" cy="76470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87208" cy="720080"/>
          </a:xfrm>
        </p:spPr>
        <p:txBody>
          <a:bodyPr>
            <a:normAutofit fontScale="90000"/>
          </a:bodyPr>
          <a:lstStyle/>
          <a:p>
            <a:r>
              <a:rPr lang="en-CA" dirty="0" smtClean="0"/>
              <a:t>Copyright: </a:t>
            </a:r>
            <a:br>
              <a:rPr lang="en-CA" dirty="0" smtClean="0"/>
            </a:br>
            <a:r>
              <a:rPr lang="en-CA" dirty="0" smtClean="0"/>
              <a:t>Using the creative work of others</a:t>
            </a:r>
            <a:endParaRPr lang="en-CA" dirty="0"/>
          </a:p>
        </p:txBody>
      </p:sp>
      <p:pic>
        <p:nvPicPr>
          <p:cNvPr id="1026" name="Picture 2">
            <a:hlinkClick r:id="rId3"/>
          </p:cNvPr>
          <p:cNvPicPr>
            <a:picLocks noChangeAspect="1" noChangeArrowheads="1"/>
          </p:cNvPicPr>
          <p:nvPr/>
        </p:nvPicPr>
        <p:blipFill>
          <a:blip r:embed="rId4" cstate="print"/>
          <a:srcRect l="16143" t="42700" r="55901" b="9001"/>
          <a:stretch>
            <a:fillRect/>
          </a:stretch>
        </p:blipFill>
        <p:spPr bwMode="auto">
          <a:xfrm>
            <a:off x="1979712" y="1628800"/>
            <a:ext cx="5112568" cy="49685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787208" cy="720080"/>
          </a:xfrm>
        </p:spPr>
        <p:txBody>
          <a:bodyPr>
            <a:normAutofit fontScale="90000"/>
          </a:bodyPr>
          <a:lstStyle/>
          <a:p>
            <a:r>
              <a:rPr lang="en-CA" dirty="0" smtClean="0"/>
              <a:t>Copyright: Sharing and protecting your own work</a:t>
            </a:r>
            <a:endParaRPr lang="en-CA" dirty="0"/>
          </a:p>
        </p:txBody>
      </p:sp>
      <p:pic>
        <p:nvPicPr>
          <p:cNvPr id="8194" name="Picture 2" descr="http://www.copyrighthistory.com/Statute_of_Anne_1.jpg"/>
          <p:cNvPicPr>
            <a:picLocks noChangeAspect="1" noChangeArrowheads="1"/>
          </p:cNvPicPr>
          <p:nvPr/>
        </p:nvPicPr>
        <p:blipFill>
          <a:blip r:embed="rId3" cstate="print"/>
          <a:srcRect/>
          <a:stretch>
            <a:fillRect/>
          </a:stretch>
        </p:blipFill>
        <p:spPr bwMode="auto">
          <a:xfrm>
            <a:off x="5148064" y="1539682"/>
            <a:ext cx="3198659" cy="5318318"/>
          </a:xfrm>
          <a:prstGeom prst="rect">
            <a:avLst/>
          </a:prstGeom>
          <a:noFill/>
        </p:spPr>
      </p:pic>
      <p:pic>
        <p:nvPicPr>
          <p:cNvPr id="8196" name="Picture 4" descr="http://xuc.me/assets/media/CC-by-nc-sa.jpg"/>
          <p:cNvPicPr>
            <a:picLocks noChangeAspect="1" noChangeArrowheads="1"/>
          </p:cNvPicPr>
          <p:nvPr/>
        </p:nvPicPr>
        <p:blipFill>
          <a:blip r:embed="rId4" cstate="print"/>
          <a:srcRect/>
          <a:stretch>
            <a:fillRect/>
          </a:stretch>
        </p:blipFill>
        <p:spPr bwMode="auto">
          <a:xfrm>
            <a:off x="827584" y="4221088"/>
            <a:ext cx="3771900" cy="1323975"/>
          </a:xfrm>
          <a:prstGeom prst="rect">
            <a:avLst/>
          </a:prstGeom>
          <a:noFill/>
        </p:spPr>
      </p:pic>
      <p:pic>
        <p:nvPicPr>
          <p:cNvPr id="8198" name="Picture 6" descr="http://mirrors.creativecommons.org/presskit/logos/cc.logo.large.png"/>
          <p:cNvPicPr>
            <a:picLocks noChangeAspect="1" noChangeArrowheads="1"/>
          </p:cNvPicPr>
          <p:nvPr/>
        </p:nvPicPr>
        <p:blipFill>
          <a:blip r:embed="rId5" cstate="print"/>
          <a:srcRect/>
          <a:stretch>
            <a:fillRect/>
          </a:stretch>
        </p:blipFill>
        <p:spPr bwMode="auto">
          <a:xfrm>
            <a:off x="755576" y="2636912"/>
            <a:ext cx="3771900" cy="8953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 how do you get a CC license?</a:t>
            </a:r>
            <a:endParaRPr lang="en-CA" dirty="0"/>
          </a:p>
        </p:txBody>
      </p:sp>
      <p:sp>
        <p:nvSpPr>
          <p:cNvPr id="3" name="Content Placeholder 2"/>
          <p:cNvSpPr>
            <a:spLocks noGrp="1"/>
          </p:cNvSpPr>
          <p:nvPr>
            <p:ph idx="1"/>
          </p:nvPr>
        </p:nvSpPr>
        <p:spPr>
          <a:xfrm>
            <a:off x="5148064" y="1484784"/>
            <a:ext cx="3168352" cy="4525963"/>
          </a:xfrm>
        </p:spPr>
        <p:txBody>
          <a:bodyPr/>
          <a:lstStyle/>
          <a:p>
            <a:pPr>
              <a:buNone/>
            </a:pPr>
            <a:r>
              <a:rPr lang="en-CA" dirty="0" smtClean="0"/>
              <a:t>You don’t have to be a coding whiz to add a license to your site – most site editors will allow the option to add code easily. </a:t>
            </a:r>
            <a:endParaRPr lang="en-CA" dirty="0"/>
          </a:p>
        </p:txBody>
      </p:sp>
      <p:pic>
        <p:nvPicPr>
          <p:cNvPr id="1026" name="Picture 2"/>
          <p:cNvPicPr>
            <a:picLocks noChangeAspect="1" noChangeArrowheads="1"/>
          </p:cNvPicPr>
          <p:nvPr/>
        </p:nvPicPr>
        <p:blipFill>
          <a:blip r:embed="rId3" cstate="print"/>
          <a:srcRect l="27168" t="15400" r="32276" b="4854"/>
          <a:stretch>
            <a:fillRect/>
          </a:stretch>
        </p:blipFill>
        <p:spPr bwMode="auto">
          <a:xfrm>
            <a:off x="323528" y="1124744"/>
            <a:ext cx="4752528" cy="525658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Promotion</a:t>
            </a:r>
            <a:endParaRPr lang="en-CA" dirty="0"/>
          </a:p>
        </p:txBody>
      </p:sp>
      <p:sp>
        <p:nvSpPr>
          <p:cNvPr id="3" name="Content Placeholder 2"/>
          <p:cNvSpPr>
            <a:spLocks noGrp="1"/>
          </p:cNvSpPr>
          <p:nvPr>
            <p:ph idx="1"/>
          </p:nvPr>
        </p:nvSpPr>
        <p:spPr/>
        <p:txBody>
          <a:bodyPr/>
          <a:lstStyle/>
          <a:p>
            <a:endParaRPr lang="en-CA"/>
          </a:p>
        </p:txBody>
      </p:sp>
      <p:pic>
        <p:nvPicPr>
          <p:cNvPr id="7170" name="Picture 2" descr="https://lh6.googleusercontent.com/M0SJqzYkdG8Uw96IDE9O_XlIErPZY-oNB7KHuhPWgHWjMTzrvW5sB_5ntGFCA3-F4JTYTKwsGJsYIsVl2e_gPXhdmOKJ_RPoOjpi2IZUtkaUObkVQ0QM8nE1bZXMtxJxYKY_AKC4yQ"/>
          <p:cNvPicPr>
            <a:picLocks noChangeAspect="1" noChangeArrowheads="1"/>
          </p:cNvPicPr>
          <p:nvPr/>
        </p:nvPicPr>
        <p:blipFill>
          <a:blip r:embed="rId3" cstate="print"/>
          <a:srcRect/>
          <a:stretch>
            <a:fillRect/>
          </a:stretch>
        </p:blipFill>
        <p:spPr bwMode="auto">
          <a:xfrm>
            <a:off x="1691680" y="1988840"/>
            <a:ext cx="5715000" cy="30956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 note about YouTube</a:t>
            </a:r>
            <a:endParaRPr lang="en-CA" dirty="0"/>
          </a:p>
        </p:txBody>
      </p:sp>
      <p:sp>
        <p:nvSpPr>
          <p:cNvPr id="3" name="Content Placeholder 2"/>
          <p:cNvSpPr>
            <a:spLocks noGrp="1"/>
          </p:cNvSpPr>
          <p:nvPr>
            <p:ph idx="1"/>
          </p:nvPr>
        </p:nvSpPr>
        <p:spPr/>
        <p:txBody>
          <a:bodyPr>
            <a:normAutofit lnSpcReduction="10000"/>
          </a:bodyPr>
          <a:lstStyle/>
          <a:p>
            <a:r>
              <a:rPr lang="en-CA" dirty="0" smtClean="0"/>
              <a:t>Can be a powerful promotional tool</a:t>
            </a:r>
          </a:p>
          <a:p>
            <a:pPr lvl="1"/>
            <a:r>
              <a:rPr lang="en-CA" dirty="0" err="1" smtClean="0"/>
              <a:t>Eg</a:t>
            </a:r>
            <a:r>
              <a:rPr lang="en-CA" dirty="0" smtClean="0"/>
              <a:t>: the podcast </a:t>
            </a:r>
            <a:r>
              <a:rPr lang="en-CA" dirty="0" smtClean="0">
                <a:hlinkClick r:id="rId3"/>
              </a:rPr>
              <a:t>My Brother, My Brother, and Me</a:t>
            </a:r>
            <a:r>
              <a:rPr lang="en-CA" dirty="0" smtClean="0"/>
              <a:t> has a YouTube feed where they make cartoons out of comedy bits from their show.</a:t>
            </a:r>
          </a:p>
          <a:p>
            <a:r>
              <a:rPr lang="en-CA" b="1" dirty="0" smtClean="0"/>
              <a:t>Can</a:t>
            </a:r>
            <a:r>
              <a:rPr lang="en-CA" dirty="0" smtClean="0"/>
              <a:t> generate an RSS feed from a YouTube channel; lots of info online about this. </a:t>
            </a:r>
          </a:p>
          <a:p>
            <a:r>
              <a:rPr lang="en-CA" b="1" dirty="0" smtClean="0"/>
              <a:t>NOT</a:t>
            </a:r>
            <a:r>
              <a:rPr lang="en-CA" dirty="0" smtClean="0"/>
              <a:t> a good idea to use it as a replacement, since videos are larger and </a:t>
            </a:r>
            <a:r>
              <a:rPr lang="en-CA" dirty="0" err="1" smtClean="0"/>
              <a:t>harded</a:t>
            </a:r>
            <a:r>
              <a:rPr lang="en-CA" dirty="0" smtClean="0"/>
              <a:t> for users to stream with </a:t>
            </a:r>
            <a:r>
              <a:rPr lang="en-CA" dirty="0" err="1" smtClean="0"/>
              <a:t>podcatchers</a:t>
            </a:r>
            <a:r>
              <a:rPr lang="en-CA" dirty="0" smtClean="0"/>
              <a:t>.</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87208" cy="720080"/>
          </a:xfrm>
        </p:spPr>
        <p:txBody>
          <a:bodyPr>
            <a:normAutofit fontScale="90000"/>
          </a:bodyPr>
          <a:lstStyle/>
          <a:p>
            <a:r>
              <a:rPr lang="en-CA" dirty="0" smtClean="0"/>
              <a:t>Local Shows – </a:t>
            </a:r>
            <a:br>
              <a:rPr lang="en-CA" dirty="0" smtClean="0"/>
            </a:br>
            <a:r>
              <a:rPr lang="en-CA" dirty="0" smtClean="0"/>
              <a:t>They Did It, and You Can Too!</a:t>
            </a:r>
            <a:endParaRPr lang="en-CA" dirty="0"/>
          </a:p>
        </p:txBody>
      </p:sp>
      <p:pic>
        <p:nvPicPr>
          <p:cNvPr id="1028" name="Picture 4" descr="https://fbcdn-profile-a.akamaihd.net/hprofile-ak-xat1/v/t1.0-1/p160x160/10376914_723302924426299_6496680706496237266_n.png?oh=55426d38a72e3476652d4310233b48d3&amp;oe=565805F1&amp;__gda__=1445321430_924c138c77e25f51ce68f0414f537c88"/>
          <p:cNvPicPr>
            <a:picLocks noChangeAspect="1" noChangeArrowheads="1"/>
          </p:cNvPicPr>
          <p:nvPr/>
        </p:nvPicPr>
        <p:blipFill>
          <a:blip r:embed="rId3" cstate="print"/>
          <a:srcRect/>
          <a:stretch>
            <a:fillRect/>
          </a:stretch>
        </p:blipFill>
        <p:spPr bwMode="auto">
          <a:xfrm rot="21080638">
            <a:off x="454921" y="1760194"/>
            <a:ext cx="1889036" cy="1889037"/>
          </a:xfrm>
          <a:prstGeom prst="rect">
            <a:avLst/>
          </a:prstGeom>
          <a:noFill/>
        </p:spPr>
      </p:pic>
      <p:pic>
        <p:nvPicPr>
          <p:cNvPr id="1030" name="Picture 6" descr="Rain City Chronicles"/>
          <p:cNvPicPr>
            <a:picLocks noChangeAspect="1" noChangeArrowheads="1"/>
          </p:cNvPicPr>
          <p:nvPr/>
        </p:nvPicPr>
        <p:blipFill>
          <a:blip r:embed="rId4" cstate="print"/>
          <a:srcRect/>
          <a:stretch>
            <a:fillRect/>
          </a:stretch>
        </p:blipFill>
        <p:spPr bwMode="auto">
          <a:xfrm rot="661010">
            <a:off x="3047156" y="1542485"/>
            <a:ext cx="2338114" cy="2353702"/>
          </a:xfrm>
          <a:prstGeom prst="rect">
            <a:avLst/>
          </a:prstGeom>
          <a:noFill/>
        </p:spPr>
      </p:pic>
      <p:pic>
        <p:nvPicPr>
          <p:cNvPr id="1032" name="Picture 8" descr="http://cloudfront.assets.stitcher.com/feedimagesplain328/45561.jpg"/>
          <p:cNvPicPr>
            <a:picLocks noChangeAspect="1" noChangeArrowheads="1"/>
          </p:cNvPicPr>
          <p:nvPr/>
        </p:nvPicPr>
        <p:blipFill>
          <a:blip r:embed="rId5" cstate="print"/>
          <a:srcRect/>
          <a:stretch>
            <a:fillRect/>
          </a:stretch>
        </p:blipFill>
        <p:spPr bwMode="auto">
          <a:xfrm rot="922841">
            <a:off x="6279671" y="1680288"/>
            <a:ext cx="2332112" cy="2332113"/>
          </a:xfrm>
          <a:prstGeom prst="rect">
            <a:avLst/>
          </a:prstGeom>
          <a:noFill/>
        </p:spPr>
      </p:pic>
      <p:pic>
        <p:nvPicPr>
          <p:cNvPr id="1034" name="Picture 10" descr="http://www.maximumfun.org/sites/default/files/imagecache/500w/episode_images/spybrakes600_262.jpg"/>
          <p:cNvPicPr>
            <a:picLocks noChangeAspect="1" noChangeArrowheads="1"/>
          </p:cNvPicPr>
          <p:nvPr/>
        </p:nvPicPr>
        <p:blipFill>
          <a:blip r:embed="rId6" cstate="print"/>
          <a:srcRect/>
          <a:stretch>
            <a:fillRect/>
          </a:stretch>
        </p:blipFill>
        <p:spPr bwMode="auto">
          <a:xfrm rot="20914036">
            <a:off x="3780073" y="4005225"/>
            <a:ext cx="2423938" cy="2423938"/>
          </a:xfrm>
          <a:prstGeom prst="rect">
            <a:avLst/>
          </a:prstGeom>
          <a:noFill/>
        </p:spPr>
      </p:pic>
      <p:pic>
        <p:nvPicPr>
          <p:cNvPr id="1036" name="Picture 12" descr="the-one-project-podcast-cover-art"/>
          <p:cNvPicPr>
            <a:picLocks noChangeAspect="1" noChangeArrowheads="1"/>
          </p:cNvPicPr>
          <p:nvPr/>
        </p:nvPicPr>
        <p:blipFill>
          <a:blip r:embed="rId7" cstate="print"/>
          <a:srcRect/>
          <a:stretch>
            <a:fillRect/>
          </a:stretch>
        </p:blipFill>
        <p:spPr bwMode="auto">
          <a:xfrm rot="315127">
            <a:off x="644061" y="4037565"/>
            <a:ext cx="2393154" cy="2393154"/>
          </a:xfrm>
          <a:prstGeom prst="rect">
            <a:avLst/>
          </a:prstGeom>
          <a:noFill/>
        </p:spPr>
      </p:pic>
      <p:pic>
        <p:nvPicPr>
          <p:cNvPr id="1038" name="Picture 14" descr="http://www.vpl.ca/images/uploads/image/news/VancouverSpecial_WebBanner-3-576x180.jpg"/>
          <p:cNvPicPr>
            <a:picLocks noChangeAspect="1" noChangeArrowheads="1"/>
          </p:cNvPicPr>
          <p:nvPr/>
        </p:nvPicPr>
        <p:blipFill>
          <a:blip r:embed="rId8" cstate="print"/>
          <a:srcRect r="69813"/>
          <a:stretch>
            <a:fillRect/>
          </a:stretch>
        </p:blipFill>
        <p:spPr bwMode="auto">
          <a:xfrm rot="463585">
            <a:off x="6858710" y="4414653"/>
            <a:ext cx="1944216" cy="201267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Audio Project Process</a:t>
            </a:r>
            <a:endParaRPr lang="en-CA" dirty="0"/>
          </a:p>
        </p:txBody>
      </p:sp>
      <p:graphicFrame>
        <p:nvGraphicFramePr>
          <p:cNvPr id="4" name="Content Placeholder 3"/>
          <p:cNvGraphicFramePr>
            <a:graphicFrameLocks noGrp="1"/>
          </p:cNvGraphicFramePr>
          <p:nvPr>
            <p:ph idx="1"/>
          </p:nvPr>
        </p:nvGraphicFramePr>
        <p:xfrm>
          <a:off x="1187624" y="1628800"/>
          <a:ext cx="684076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87824" y="5934670"/>
            <a:ext cx="3168352" cy="923330"/>
          </a:xfrm>
          <a:prstGeom prst="rect">
            <a:avLst/>
          </a:prstGeom>
          <a:noFill/>
        </p:spPr>
        <p:txBody>
          <a:bodyPr wrap="square" rtlCol="0">
            <a:spAutoFit/>
          </a:bodyPr>
          <a:lstStyle/>
          <a:p>
            <a:pPr algn="ctr"/>
            <a:r>
              <a:rPr lang="en-CA" sz="5400" dirty="0" smtClean="0">
                <a:solidFill>
                  <a:schemeClr val="accent2"/>
                </a:solidFill>
                <a:effectLst>
                  <a:outerShdw blurRad="38100" dist="38100" dir="2700000" algn="tl">
                    <a:srgbClr val="000000">
                      <a:alpha val="43137"/>
                    </a:srgbClr>
                  </a:outerShdw>
                </a:effectLst>
              </a:rPr>
              <a:t>S</a:t>
            </a:r>
            <a:r>
              <a:rPr lang="en-CA" sz="5400" dirty="0" smtClean="0">
                <a:solidFill>
                  <a:schemeClr val="accent3"/>
                </a:solidFill>
                <a:effectLst>
                  <a:outerShdw blurRad="38100" dist="38100" dir="2700000" algn="tl">
                    <a:srgbClr val="000000">
                      <a:alpha val="43137"/>
                    </a:srgbClr>
                  </a:outerShdw>
                </a:effectLst>
              </a:rPr>
              <a:t>H</a:t>
            </a:r>
            <a:r>
              <a:rPr lang="en-CA" sz="5400" dirty="0" smtClean="0">
                <a:solidFill>
                  <a:schemeClr val="accent5"/>
                </a:solidFill>
                <a:effectLst>
                  <a:outerShdw blurRad="38100" dist="38100" dir="2700000" algn="tl">
                    <a:srgbClr val="000000">
                      <a:alpha val="43137"/>
                    </a:srgbClr>
                  </a:outerShdw>
                </a:effectLst>
              </a:rPr>
              <a:t>A</a:t>
            </a:r>
            <a:r>
              <a:rPr lang="en-CA" sz="5400" dirty="0" smtClean="0">
                <a:solidFill>
                  <a:schemeClr val="accent2"/>
                </a:solidFill>
                <a:effectLst>
                  <a:outerShdw blurRad="38100" dist="38100" dir="2700000" algn="tl">
                    <a:srgbClr val="000000">
                      <a:alpha val="43137"/>
                    </a:srgbClr>
                  </a:outerShdw>
                </a:effectLst>
              </a:rPr>
              <a:t>R</a:t>
            </a:r>
            <a:r>
              <a:rPr lang="en-CA" sz="5400" dirty="0" smtClean="0">
                <a:solidFill>
                  <a:schemeClr val="accent3"/>
                </a:solidFill>
                <a:effectLst>
                  <a:outerShdw blurRad="38100" dist="38100" dir="2700000" algn="tl">
                    <a:srgbClr val="000000">
                      <a:alpha val="43137"/>
                    </a:srgbClr>
                  </a:outerShdw>
                </a:effectLst>
              </a:rPr>
              <a:t>E</a:t>
            </a:r>
            <a:r>
              <a:rPr lang="en-CA" sz="5400" dirty="0" smtClean="0">
                <a:solidFill>
                  <a:schemeClr val="accent5"/>
                </a:solidFill>
                <a:effectLst>
                  <a:outerShdw blurRad="38100" dist="38100" dir="2700000" algn="tl">
                    <a:srgbClr val="000000">
                      <a:alpha val="43137"/>
                    </a:srgbClr>
                  </a:outerShdw>
                </a:effectLst>
              </a:rPr>
              <a:t>!</a:t>
            </a:r>
            <a:endParaRPr lang="en-CA" sz="5400" dirty="0">
              <a:solidFill>
                <a:schemeClr val="accent5"/>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Today...</a:t>
            </a:r>
            <a:endParaRPr lang="en-CA" dirty="0"/>
          </a:p>
        </p:txBody>
      </p:sp>
      <p:sp>
        <p:nvSpPr>
          <p:cNvPr id="3" name="Content Placeholder 2"/>
          <p:cNvSpPr>
            <a:spLocks noGrp="1"/>
          </p:cNvSpPr>
          <p:nvPr>
            <p:ph idx="1"/>
          </p:nvPr>
        </p:nvSpPr>
        <p:spPr/>
        <p:txBody>
          <a:bodyPr>
            <a:normAutofit fontScale="92500" lnSpcReduction="20000"/>
          </a:bodyPr>
          <a:lstStyle/>
          <a:p>
            <a:pPr lvl="0"/>
            <a:r>
              <a:rPr lang="en-CA" dirty="0" smtClean="0"/>
              <a:t>Focus the purpose of your podcast </a:t>
            </a:r>
          </a:p>
          <a:p>
            <a:pPr lvl="0"/>
            <a:r>
              <a:rPr lang="en-CA" dirty="0" smtClean="0"/>
              <a:t>Plan your podcast’s structure and schedule  </a:t>
            </a:r>
          </a:p>
          <a:p>
            <a:pPr lvl="0"/>
            <a:r>
              <a:rPr lang="en-CA" dirty="0" smtClean="0"/>
              <a:t>Getting your podcast online</a:t>
            </a:r>
          </a:p>
          <a:p>
            <a:pPr lvl="1"/>
            <a:r>
              <a:rPr lang="en-CA" dirty="0" smtClean="0"/>
              <a:t>Enabling subscription (RSS feeds)</a:t>
            </a:r>
          </a:p>
          <a:p>
            <a:pPr lvl="1"/>
            <a:r>
              <a:rPr lang="en-CA" dirty="0" smtClean="0"/>
              <a:t>Using descriptive metadata</a:t>
            </a:r>
          </a:p>
          <a:p>
            <a:pPr lvl="1"/>
            <a:r>
              <a:rPr lang="en-CA" dirty="0" smtClean="0"/>
              <a:t>Submitting your podcast to iTunes (etc!)</a:t>
            </a:r>
          </a:p>
          <a:p>
            <a:pPr lvl="0"/>
            <a:r>
              <a:rPr lang="en-CA" dirty="0" smtClean="0"/>
              <a:t>A word about copyright</a:t>
            </a:r>
          </a:p>
          <a:p>
            <a:pPr lvl="1"/>
            <a:r>
              <a:rPr lang="en-CA" dirty="0" smtClean="0"/>
              <a:t>using other people’s work in your own </a:t>
            </a:r>
          </a:p>
          <a:p>
            <a:pPr lvl="1"/>
            <a:r>
              <a:rPr lang="en-CA" dirty="0" smtClean="0"/>
              <a:t>protecting and sharing your work </a:t>
            </a:r>
          </a:p>
          <a:p>
            <a:pPr lvl="0"/>
            <a:r>
              <a:rPr lang="en-CA" dirty="0" smtClean="0"/>
              <a:t>Promoting your podcast </a:t>
            </a: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Podcasts in the Inspiration Lab</a:t>
            </a:r>
            <a:endParaRPr lang="en-CA" dirty="0"/>
          </a:p>
        </p:txBody>
      </p:sp>
      <p:sp>
        <p:nvSpPr>
          <p:cNvPr id="3" name="Content Placeholder 2"/>
          <p:cNvSpPr>
            <a:spLocks noGrp="1"/>
          </p:cNvSpPr>
          <p:nvPr>
            <p:ph idx="1"/>
          </p:nvPr>
        </p:nvSpPr>
        <p:spPr/>
        <p:txBody>
          <a:bodyPr>
            <a:normAutofit fontScale="92500" lnSpcReduction="10000"/>
          </a:bodyPr>
          <a:lstStyle/>
          <a:p>
            <a:pPr>
              <a:buNone/>
            </a:pPr>
            <a:r>
              <a:rPr lang="en-CA" dirty="0" smtClean="0"/>
              <a:t>Go to </a:t>
            </a:r>
            <a:r>
              <a:rPr lang="en-CA" dirty="0" smtClean="0">
                <a:hlinkClick r:id="rId3"/>
              </a:rPr>
              <a:t>vpl.ca/</a:t>
            </a:r>
            <a:r>
              <a:rPr lang="en-CA" dirty="0" err="1" smtClean="0">
                <a:hlinkClick r:id="rId3"/>
              </a:rPr>
              <a:t>inspirationlab</a:t>
            </a:r>
            <a:r>
              <a:rPr lang="en-CA" dirty="0" smtClean="0"/>
              <a:t> to find out about:</a:t>
            </a:r>
          </a:p>
          <a:p>
            <a:pPr>
              <a:buNone/>
            </a:pPr>
            <a:endParaRPr lang="en-CA" dirty="0" smtClean="0"/>
          </a:p>
          <a:p>
            <a:r>
              <a:rPr lang="en-CA" dirty="0" smtClean="0"/>
              <a:t>Equipment</a:t>
            </a:r>
          </a:p>
          <a:p>
            <a:r>
              <a:rPr lang="en-CA" dirty="0" smtClean="0"/>
              <a:t>Classes</a:t>
            </a:r>
          </a:p>
          <a:p>
            <a:r>
              <a:rPr lang="en-CA" dirty="0" smtClean="0"/>
              <a:t>Booking equipment + PCs</a:t>
            </a:r>
          </a:p>
          <a:p>
            <a:r>
              <a:rPr lang="en-CA" dirty="0" smtClean="0"/>
              <a:t>Help – guides, Lynda.com, </a:t>
            </a:r>
            <a:r>
              <a:rPr lang="en-CA" dirty="0" err="1" smtClean="0"/>
              <a:t>dropins</a:t>
            </a:r>
            <a:endParaRPr lang="en-CA" dirty="0" smtClean="0"/>
          </a:p>
          <a:p>
            <a:endParaRPr lang="en-CA" dirty="0" smtClean="0"/>
          </a:p>
          <a:p>
            <a:pPr>
              <a:buNone/>
            </a:pPr>
            <a:r>
              <a:rPr lang="en-CA" dirty="0" smtClean="0"/>
              <a:t>Thanks for attending! Please fill out an evaluation form to let us know how we did.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Concept</a:t>
            </a:r>
            <a:endParaRPr lang="en-CA" dirty="0"/>
          </a:p>
        </p:txBody>
      </p:sp>
      <p:sp>
        <p:nvSpPr>
          <p:cNvPr id="3" name="Content Placeholder 2"/>
          <p:cNvSpPr>
            <a:spLocks noGrp="1"/>
          </p:cNvSpPr>
          <p:nvPr>
            <p:ph idx="1"/>
          </p:nvPr>
        </p:nvSpPr>
        <p:spPr/>
        <p:txBody>
          <a:bodyPr/>
          <a:lstStyle/>
          <a:p>
            <a:r>
              <a:rPr lang="en-CA" dirty="0" smtClean="0"/>
              <a:t>What </a:t>
            </a:r>
            <a:r>
              <a:rPr lang="en-CA" dirty="0" err="1" smtClean="0"/>
              <a:t>stor</a:t>
            </a:r>
            <a:r>
              <a:rPr lang="en-CA" dirty="0" smtClean="0"/>
              <a:t>(y)(</a:t>
            </a:r>
            <a:r>
              <a:rPr lang="en-CA" dirty="0" err="1" smtClean="0"/>
              <a:t>ies</a:t>
            </a:r>
            <a:r>
              <a:rPr lang="en-CA" dirty="0" smtClean="0"/>
              <a:t>) do you want to tell?</a:t>
            </a:r>
          </a:p>
          <a:p>
            <a:r>
              <a:rPr lang="en-CA" dirty="0" smtClean="0"/>
              <a:t>Who is your target audience/ideal listener?</a:t>
            </a:r>
          </a:p>
          <a:p>
            <a:r>
              <a:rPr lang="en-CA" dirty="0" smtClean="0"/>
              <a:t>What resources (people, equipment, space, time) do you already have, and what do you need?</a:t>
            </a:r>
          </a:p>
          <a:p>
            <a:r>
              <a:rPr lang="en-CA" dirty="0" smtClean="0"/>
              <a:t>How often can you reasonably produce an episode? How sustainable is your concept?</a:t>
            </a:r>
          </a:p>
          <a:p>
            <a:endParaRPr lang="en-CA" dirty="0" smtClean="0"/>
          </a:p>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Planning</a:t>
            </a:r>
            <a:endParaRPr lang="en-CA" dirty="0"/>
          </a:p>
        </p:txBody>
      </p:sp>
      <p:sp>
        <p:nvSpPr>
          <p:cNvPr id="3" name="Content Placeholder 2"/>
          <p:cNvSpPr>
            <a:spLocks noGrp="1"/>
          </p:cNvSpPr>
          <p:nvPr>
            <p:ph idx="1"/>
          </p:nvPr>
        </p:nvSpPr>
        <p:spPr/>
        <p:txBody>
          <a:bodyPr>
            <a:normAutofit lnSpcReduction="10000"/>
          </a:bodyPr>
          <a:lstStyle/>
          <a:p>
            <a:r>
              <a:rPr lang="en-CA" dirty="0" smtClean="0"/>
              <a:t>Mix of elements</a:t>
            </a:r>
          </a:p>
          <a:p>
            <a:pPr lvl="1"/>
            <a:r>
              <a:rPr lang="en-CA" dirty="0" smtClean="0"/>
              <a:t>“canned” = recorded once, reused every time</a:t>
            </a:r>
          </a:p>
          <a:p>
            <a:pPr lvl="1"/>
            <a:r>
              <a:rPr lang="en-CA" dirty="0" smtClean="0"/>
              <a:t>“standard” = repeated structure, recorded every time</a:t>
            </a:r>
          </a:p>
          <a:p>
            <a:pPr lvl="1"/>
            <a:r>
              <a:rPr lang="en-CA" dirty="0" smtClean="0"/>
              <a:t>“dynamic” = completely new/different every time</a:t>
            </a:r>
          </a:p>
          <a:p>
            <a:r>
              <a:rPr lang="en-CA" dirty="0" smtClean="0"/>
              <a:t>Many podcasts share a common (but not mandatory) structure</a:t>
            </a:r>
          </a:p>
          <a:p>
            <a:r>
              <a:rPr lang="en-CA" dirty="0" smtClean="0"/>
              <a:t>Model after successful/favourite podcasts</a:t>
            </a:r>
          </a:p>
          <a:p>
            <a:endParaRPr lang="en-CA"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Possible Podcast Structure</a:t>
            </a:r>
            <a:endParaRPr lang="en-CA" dirty="0"/>
          </a:p>
        </p:txBody>
      </p:sp>
      <p:graphicFrame>
        <p:nvGraphicFramePr>
          <p:cNvPr id="4" name="Content Placeholder 3"/>
          <p:cNvGraphicFramePr>
            <a:graphicFrameLocks noGrp="1"/>
          </p:cNvGraphicFramePr>
          <p:nvPr>
            <p:ph idx="1"/>
          </p:nvPr>
        </p:nvGraphicFramePr>
        <p:xfrm>
          <a:off x="900113" y="1350963"/>
          <a:ext cx="7786687"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43608" y="6021288"/>
            <a:ext cx="6984776" cy="369332"/>
          </a:xfrm>
          <a:prstGeom prst="rect">
            <a:avLst/>
          </a:prstGeom>
        </p:spPr>
        <p:txBody>
          <a:bodyPr wrap="square">
            <a:spAutoFit/>
          </a:bodyPr>
          <a:lstStyle/>
          <a:p>
            <a:r>
              <a:rPr lang="en-CA" dirty="0" smtClean="0">
                <a:hlinkClick r:id="rId8"/>
              </a:rPr>
              <a:t>http://canadalandshow.com/podcast/commons-guide-debates  </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CA"/>
          </a:p>
        </p:txBody>
      </p:sp>
      <p:sp>
        <p:nvSpPr>
          <p:cNvPr id="3" name="Content Placeholder 2"/>
          <p:cNvSpPr>
            <a:spLocks noGrp="1"/>
          </p:cNvSpPr>
          <p:nvPr>
            <p:ph idx="1"/>
          </p:nvPr>
        </p:nvSpPr>
        <p:spPr/>
        <p:txBody>
          <a:bodyPr>
            <a:normAutofit lnSpcReduction="10000"/>
          </a:bodyPr>
          <a:lstStyle/>
          <a:p>
            <a:pPr fontAlgn="base"/>
            <a:r>
              <a:rPr lang="en-CA" dirty="0" smtClean="0"/>
              <a:t>so now you’ve recorded an episode - maybe 3 or 4. What next?</a:t>
            </a:r>
          </a:p>
          <a:p>
            <a:pPr fontAlgn="base"/>
            <a:r>
              <a:rPr lang="en-CA" dirty="0" smtClean="0"/>
              <a:t>Podcasts are syndicated - episodes released weekly or monthly</a:t>
            </a:r>
          </a:p>
          <a:p>
            <a:pPr fontAlgn="base"/>
            <a:r>
              <a:rPr lang="en-CA" dirty="0" smtClean="0"/>
              <a:t>Listeners subscribe through “</a:t>
            </a:r>
            <a:r>
              <a:rPr lang="en-CA" dirty="0" err="1" smtClean="0"/>
              <a:t>podcatchers</a:t>
            </a:r>
            <a:r>
              <a:rPr lang="en-CA" dirty="0" smtClean="0"/>
              <a:t>” (we mostly call these podcast apps these days) which pick up new episodes through RSS</a:t>
            </a:r>
          </a:p>
          <a:p>
            <a:pPr fontAlgn="base"/>
            <a:r>
              <a:rPr lang="en-CA" dirty="0" smtClean="0"/>
              <a:t>There are a few steps to getting this set up</a:t>
            </a:r>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16216" y="1916832"/>
            <a:ext cx="2448272" cy="4176464"/>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179512" y="1916832"/>
            <a:ext cx="5688632" cy="4176464"/>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Diagram 3"/>
          <p:cNvGraphicFramePr/>
          <p:nvPr/>
        </p:nvGraphicFramePr>
        <p:xfrm>
          <a:off x="251520" y="1124744"/>
          <a:ext cx="864096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CA" dirty="0" smtClean="0"/>
              <a:t>Road Map</a:t>
            </a:r>
            <a:endParaRPr lang="en-CA" dirty="0"/>
          </a:p>
        </p:txBody>
      </p:sp>
      <p:grpSp>
        <p:nvGrpSpPr>
          <p:cNvPr id="7" name="Group 6"/>
          <p:cNvGrpSpPr/>
          <p:nvPr/>
        </p:nvGrpSpPr>
        <p:grpSpPr>
          <a:xfrm rot="5400000">
            <a:off x="4355976" y="3554985"/>
            <a:ext cx="481227" cy="562945"/>
            <a:chOff x="5655204" y="1319861"/>
            <a:chExt cx="481227" cy="562945"/>
          </a:xfrm>
        </p:grpSpPr>
        <p:sp>
          <p:nvSpPr>
            <p:cNvPr id="8" name="Right Arrow 7"/>
            <p:cNvSpPr/>
            <p:nvPr/>
          </p:nvSpPr>
          <p:spPr>
            <a:xfrm>
              <a:off x="5655204" y="1319861"/>
              <a:ext cx="481227" cy="562945"/>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ight Arrow 4"/>
            <p:cNvSpPr/>
            <p:nvPr/>
          </p:nvSpPr>
          <p:spPr>
            <a:xfrm>
              <a:off x="5655204" y="1432450"/>
              <a:ext cx="336859" cy="3377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p:txBody>
        </p:sp>
      </p:grpSp>
      <p:grpSp>
        <p:nvGrpSpPr>
          <p:cNvPr id="10" name="Group 9"/>
          <p:cNvGrpSpPr/>
          <p:nvPr/>
        </p:nvGrpSpPr>
        <p:grpSpPr>
          <a:xfrm rot="16200000">
            <a:off x="1187624" y="3573016"/>
            <a:ext cx="481227" cy="562945"/>
            <a:chOff x="5655204" y="1319861"/>
            <a:chExt cx="481227" cy="562945"/>
          </a:xfrm>
          <a:solidFill>
            <a:srgbClr val="0070C0"/>
          </a:solidFill>
        </p:grpSpPr>
        <p:sp>
          <p:nvSpPr>
            <p:cNvPr id="11" name="Right Arrow 10"/>
            <p:cNvSpPr/>
            <p:nvPr/>
          </p:nvSpPr>
          <p:spPr>
            <a:xfrm>
              <a:off x="5655204" y="1319861"/>
              <a:ext cx="481227" cy="56294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ight Arrow 4"/>
            <p:cNvSpPr/>
            <p:nvPr/>
          </p:nvSpPr>
          <p:spPr>
            <a:xfrm>
              <a:off x="5655204" y="1432450"/>
              <a:ext cx="336859" cy="3377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p:txBody>
        </p:sp>
      </p:grpSp>
      <p:sp>
        <p:nvSpPr>
          <p:cNvPr id="13" name="TextBox 12"/>
          <p:cNvSpPr txBox="1"/>
          <p:nvPr/>
        </p:nvSpPr>
        <p:spPr>
          <a:xfrm>
            <a:off x="1043608" y="6165304"/>
            <a:ext cx="4176464" cy="369332"/>
          </a:xfrm>
          <a:prstGeom prst="rect">
            <a:avLst/>
          </a:prstGeom>
          <a:noFill/>
        </p:spPr>
        <p:txBody>
          <a:bodyPr wrap="square" rtlCol="0">
            <a:spAutoFit/>
          </a:bodyPr>
          <a:lstStyle/>
          <a:p>
            <a:r>
              <a:rPr lang="en-CA" dirty="0" smtClean="0"/>
              <a:t>Do these for every episode!</a:t>
            </a:r>
            <a:endParaRPr lang="en-CA" dirty="0"/>
          </a:p>
        </p:txBody>
      </p:sp>
      <p:sp>
        <p:nvSpPr>
          <p:cNvPr id="14" name="TextBox 13"/>
          <p:cNvSpPr txBox="1"/>
          <p:nvPr/>
        </p:nvSpPr>
        <p:spPr>
          <a:xfrm>
            <a:off x="6732240" y="6165304"/>
            <a:ext cx="2016224" cy="646331"/>
          </a:xfrm>
          <a:prstGeom prst="rect">
            <a:avLst/>
          </a:prstGeom>
          <a:noFill/>
        </p:spPr>
        <p:txBody>
          <a:bodyPr wrap="square" rtlCol="0">
            <a:spAutoFit/>
          </a:bodyPr>
          <a:lstStyle/>
          <a:p>
            <a:r>
              <a:rPr lang="en-CA" dirty="0" smtClean="0"/>
              <a:t>Do these one time only!</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Getting Your Show Online</a:t>
            </a:r>
            <a:endParaRPr lang="en-CA" dirty="0"/>
          </a:p>
        </p:txBody>
      </p:sp>
      <p:sp>
        <p:nvSpPr>
          <p:cNvPr id="3" name="Content Placeholder 2"/>
          <p:cNvSpPr>
            <a:spLocks noGrp="1"/>
          </p:cNvSpPr>
          <p:nvPr>
            <p:ph idx="1"/>
          </p:nvPr>
        </p:nvSpPr>
        <p:spPr/>
        <p:txBody>
          <a:bodyPr>
            <a:normAutofit/>
          </a:bodyPr>
          <a:lstStyle/>
          <a:p>
            <a:pPr marL="342900" lvl="1" indent="-342900">
              <a:buFont typeface="Wingdings" pitchFamily="2" charset="2"/>
              <a:buChar char="§"/>
            </a:pPr>
            <a:r>
              <a:rPr lang="en-CA" sz="4000" dirty="0" smtClean="0"/>
              <a:t>Free </a:t>
            </a:r>
            <a:r>
              <a:rPr lang="en-CA" sz="4000" dirty="0" err="1" smtClean="0"/>
              <a:t>vs</a:t>
            </a:r>
            <a:r>
              <a:rPr lang="en-CA" sz="4000" dirty="0" smtClean="0"/>
              <a:t> Subscription Websites</a:t>
            </a:r>
            <a:endParaRPr lang="en-CA" sz="5400" dirty="0" smtClean="0"/>
          </a:p>
          <a:p>
            <a:pPr lvl="1"/>
            <a:r>
              <a:rPr lang="en-CA" sz="3200" dirty="0" smtClean="0"/>
              <a:t>S.S. Librarianship (</a:t>
            </a:r>
            <a:r>
              <a:rPr lang="en-CA" sz="3200" dirty="0" err="1" smtClean="0"/>
              <a:t>SquareSpace</a:t>
            </a:r>
            <a:r>
              <a:rPr lang="en-CA" sz="3200" dirty="0" smtClean="0"/>
              <a:t>)</a:t>
            </a:r>
          </a:p>
          <a:p>
            <a:pPr lvl="1"/>
            <a:r>
              <a:rPr lang="en-CA" sz="3200" dirty="0" smtClean="0"/>
              <a:t>Trends Like These (</a:t>
            </a:r>
            <a:r>
              <a:rPr lang="en-CA" sz="3200" dirty="0" err="1" smtClean="0"/>
              <a:t>LibSyn</a:t>
            </a:r>
            <a:r>
              <a:rPr lang="en-CA" sz="3200" dirty="0" smtClean="0"/>
              <a:t>)</a:t>
            </a:r>
          </a:p>
          <a:p>
            <a:r>
              <a:rPr lang="en-CA" sz="4400" dirty="0" smtClean="0"/>
              <a:t>Alternatives</a:t>
            </a:r>
          </a:p>
          <a:p>
            <a:pPr lvl="1"/>
            <a:r>
              <a:rPr lang="en-CA" sz="3200" dirty="0" err="1" smtClean="0"/>
              <a:t>SoundCloud</a:t>
            </a:r>
            <a:endParaRPr lang="en-CA" sz="3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RSS</a:t>
            </a:r>
            <a:endParaRPr lang="en-CA" dirty="0"/>
          </a:p>
        </p:txBody>
      </p:sp>
      <p:pic>
        <p:nvPicPr>
          <p:cNvPr id="3" name="Picture 2">
            <a:hlinkClick r:id="rId3"/>
          </p:cNvPr>
          <p:cNvPicPr>
            <a:picLocks noChangeAspect="1"/>
          </p:cNvPicPr>
          <p:nvPr/>
        </p:nvPicPr>
        <p:blipFill>
          <a:blip r:embed="rId4" cstate="print"/>
          <a:stretch>
            <a:fillRect/>
          </a:stretch>
        </p:blipFill>
        <p:spPr>
          <a:xfrm>
            <a:off x="4139952" y="1628800"/>
            <a:ext cx="4583771" cy="3361432"/>
          </a:xfrm>
          <a:prstGeom prst="rect">
            <a:avLst/>
          </a:prstGeom>
        </p:spPr>
      </p:pic>
      <p:pic>
        <p:nvPicPr>
          <p:cNvPr id="4" name="Picture 3"/>
          <p:cNvPicPr>
            <a:picLocks noChangeAspect="1"/>
          </p:cNvPicPr>
          <p:nvPr/>
        </p:nvPicPr>
        <p:blipFill>
          <a:blip r:embed="rId5" cstate="print"/>
          <a:stretch>
            <a:fillRect/>
          </a:stretch>
        </p:blipFill>
        <p:spPr>
          <a:xfrm>
            <a:off x="323528" y="1412776"/>
            <a:ext cx="3338785" cy="34563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2458</TotalTime>
  <Words>3992</Words>
  <Application>Microsoft Office PowerPoint</Application>
  <PresentationFormat>On-screen Show (4:3)</PresentationFormat>
  <Paragraphs>265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Planning, Sharing &amp; Promoting Your Podcast</vt:lpstr>
      <vt:lpstr>Today...</vt:lpstr>
      <vt:lpstr>Concept</vt:lpstr>
      <vt:lpstr>Planning</vt:lpstr>
      <vt:lpstr>Possible Podcast Structure</vt:lpstr>
      <vt:lpstr>Slide 6</vt:lpstr>
      <vt:lpstr>Road Map</vt:lpstr>
      <vt:lpstr>Getting Your Show Online</vt:lpstr>
      <vt:lpstr>RSS</vt:lpstr>
      <vt:lpstr>iTunes (etc)</vt:lpstr>
      <vt:lpstr>Metadata</vt:lpstr>
      <vt:lpstr>Metadata</vt:lpstr>
      <vt:lpstr>Copyright:  Using the creative work of others</vt:lpstr>
      <vt:lpstr>Copyright: Sharing and protecting your own work</vt:lpstr>
      <vt:lpstr>So how do you get a CC license?</vt:lpstr>
      <vt:lpstr>Promotion</vt:lpstr>
      <vt:lpstr>...a note about YouTube</vt:lpstr>
      <vt:lpstr>Local Shows –  They Did It, and You Can Too!</vt:lpstr>
      <vt:lpstr>The Audio Project Process</vt:lpstr>
      <vt:lpstr>Podcasts in the Inspiration Lab</vt:lpstr>
    </vt:vector>
  </TitlesOfParts>
  <Company>Vancouver Public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workstation</dc:creator>
  <cp:lastModifiedBy>workstation</cp:lastModifiedBy>
  <cp:revision>250</cp:revision>
  <dcterms:created xsi:type="dcterms:W3CDTF">2015-05-04T17:14:45Z</dcterms:created>
  <dcterms:modified xsi:type="dcterms:W3CDTF">2015-10-30T16:33:06Z</dcterms:modified>
</cp:coreProperties>
</file>