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8"/>
  </p:notesMasterIdLst>
  <p:sldIdLst>
    <p:sldId id="256" r:id="rId3"/>
    <p:sldId id="258" r:id="rId4"/>
    <p:sldId id="259" r:id="rId5"/>
    <p:sldId id="260" r:id="rId6"/>
    <p:sldId id="262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7" autoAdjust="0"/>
  </p:normalViewPr>
  <p:slideViewPr>
    <p:cSldViewPr>
      <p:cViewPr varScale="1">
        <p:scale>
          <a:sx n="77" d="100"/>
          <a:sy n="77" d="100"/>
        </p:scale>
        <p:origin x="-10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D9DAB4-01EC-4B0C-A643-E9764FC72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045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D1613-EF39-4022-B076-CE74A55DA908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ED0D9B-BCDB-476B-9EF1-C219DB8232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39A5-383C-4C1E-B15D-E12C08A05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81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CA57-A104-46CB-B20B-6286CFBCF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75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DAD04CB-67C6-4DA5-8463-036D7B9243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59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60F0DFF-59C1-48D2-93BC-79534E5D7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76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41D1-CF69-413C-AF7A-E3E0A5071B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43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F2BBB-7411-4874-A19A-8E5DEA92C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44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7C3EF-5BC0-419B-BBD4-4F2491E49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313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040E-9FB1-4EE4-9030-546FA668C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44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1EAC1-94B8-4E7C-B4A7-D87FC09C2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71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4E141-6451-4695-B651-29CC9641BE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450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F0E11-CB09-447C-95BE-1CC7FB6E0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19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406D9-C6FA-44AE-AD4E-563045C79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82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AA41D02-A315-494A-B31D-FAC2708235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ca/powerpoint/" TargetMode="External"/><Relationship Id="rId2" Type="http://schemas.openxmlformats.org/officeDocument/2006/relationships/hyperlink" Target="http://www.sapl.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PowerPoint</a:t>
            </a:r>
            <a:br>
              <a:rPr lang="en-US" dirty="0" smtClean="0"/>
            </a:br>
            <a:r>
              <a:rPr lang="en-US" i="1" dirty="0" smtClean="0"/>
              <a:t>For Beginners</a:t>
            </a:r>
            <a:endParaRPr lang="en-US" dirty="0"/>
          </a:p>
        </p:txBody>
      </p:sp>
      <p:pic>
        <p:nvPicPr>
          <p:cNvPr id="4" name="Picture 2" descr="S:\Logos\Logo with cultivating community 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877272"/>
            <a:ext cx="3922912" cy="98072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the end of this session you should be able to create and navigate a PowerPoint slideshow that includes at least two different slide layouts and one unique design theme.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PowerPoint?</a:t>
            </a:r>
          </a:p>
          <a:p>
            <a:r>
              <a:rPr lang="en-CA" dirty="0" smtClean="0"/>
              <a:t>Exploring PowerPoint</a:t>
            </a:r>
          </a:p>
          <a:p>
            <a:r>
              <a:rPr lang="en-CA" dirty="0" smtClean="0"/>
              <a:t>Create “To the Point” PowerPoint presentation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PowerPoint 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 Microsoft Product</a:t>
            </a:r>
          </a:p>
          <a:p>
            <a:pPr lvl="1"/>
            <a:r>
              <a:rPr lang="en-CA" dirty="0" smtClean="0"/>
              <a:t>Presentation graphic software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 new version comes out every three years</a:t>
            </a:r>
          </a:p>
          <a:p>
            <a:pPr lvl="1"/>
            <a:r>
              <a:rPr lang="en-CA" dirty="0" smtClean="0"/>
              <a:t>The current version is PowerPoint 2013 (2011 for Mac)</a:t>
            </a:r>
          </a:p>
          <a:p>
            <a:pPr lvl="1"/>
            <a:r>
              <a:rPr lang="en-CA" dirty="0" smtClean="0"/>
              <a:t>The computers at the library are running PowerPoint 2007</a:t>
            </a:r>
            <a:endParaRPr lang="en-CA" dirty="0"/>
          </a:p>
        </p:txBody>
      </p:sp>
      <p:pic>
        <p:nvPicPr>
          <p:cNvPr id="1026" name="Picture 2" descr="\\saplnt\dfs\data\gmanderscheid\Desktop\Screen-Shot-2012-07-19-at-1.13.29-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3792" y="4857542"/>
            <a:ext cx="5036480" cy="1667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en-CA" sz="3200" dirty="0" smtClean="0">
                <a:hlinkClick r:id="rId2"/>
              </a:rPr>
              <a:t>www.sapl.ca </a:t>
            </a:r>
            <a:r>
              <a:rPr lang="en-CA" sz="3200" dirty="0" smtClean="0"/>
              <a:t>:</a:t>
            </a:r>
          </a:p>
          <a:p>
            <a:pPr lvl="1"/>
            <a:r>
              <a:rPr lang="en-CA" sz="3200" b="1" dirty="0" smtClean="0"/>
              <a:t>Programs</a:t>
            </a:r>
            <a:endParaRPr lang="en-CA" sz="3200" b="1" dirty="0" smtClean="0"/>
          </a:p>
          <a:p>
            <a:pPr lvl="2"/>
            <a:r>
              <a:rPr lang="en-CA" sz="2800" dirty="0" smtClean="0"/>
              <a:t>Computer &amp; Tech Training</a:t>
            </a:r>
          </a:p>
          <a:p>
            <a:pPr lvl="3"/>
            <a:r>
              <a:rPr lang="en-CA" sz="2600" dirty="0" smtClean="0"/>
              <a:t>Online Computer Training Tutorials</a:t>
            </a:r>
            <a:endParaRPr lang="en-CA" sz="2600" dirty="0" smtClean="0"/>
          </a:p>
          <a:p>
            <a:pPr>
              <a:buNone/>
            </a:pPr>
            <a:r>
              <a:rPr lang="en-CA" sz="3200" dirty="0" smtClean="0"/>
              <a:t>Microsoft PowerPoint Help</a:t>
            </a:r>
            <a:r>
              <a:rPr lang="en-CA" sz="3200" dirty="0" smtClean="0"/>
              <a:t>:</a:t>
            </a:r>
          </a:p>
          <a:p>
            <a:pPr lvl="1"/>
            <a:r>
              <a:rPr lang="en-CA" sz="3200" dirty="0" smtClean="0">
                <a:hlinkClick r:id="rId3"/>
              </a:rPr>
              <a:t>http://</a:t>
            </a:r>
            <a:r>
              <a:rPr lang="en-CA" sz="3200" dirty="0" smtClean="0">
                <a:hlinkClick r:id="rId3"/>
              </a:rPr>
              <a:t>office.microsoft.com/en-ca/powerpoint/</a:t>
            </a:r>
            <a:endParaRPr lang="en-CA" sz="3200" dirty="0" smtClean="0"/>
          </a:p>
          <a:p>
            <a:pPr lvl="2"/>
            <a:r>
              <a:rPr lang="en-CA" sz="2800" dirty="0" smtClean="0"/>
              <a:t>Tips, Step-by-Step Instruction, Search Query</a:t>
            </a:r>
          </a:p>
          <a:p>
            <a:pPr lvl="1">
              <a:buNone/>
            </a:pPr>
            <a:endParaRPr lang="en-CA" sz="3200" dirty="0" smtClean="0"/>
          </a:p>
          <a:p>
            <a:pPr>
              <a:buNone/>
            </a:pPr>
            <a:endParaRPr lang="en-CA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PowerPoint Tutorials and Help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18531">
  <a:themeElements>
    <a:clrScheme name="SAPL Presentations">
      <a:dk1>
        <a:srgbClr val="000000"/>
      </a:dk1>
      <a:lt1>
        <a:sysClr val="window" lastClr="FFFFFF"/>
      </a:lt1>
      <a:dk2>
        <a:srgbClr val="06802F"/>
      </a:dk2>
      <a:lt2>
        <a:srgbClr val="92D050"/>
      </a:lt2>
      <a:accent1>
        <a:srgbClr val="00B0F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B050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5DCA9EB-539C-4B91-8FA5-E72BD71647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TS102818531</Template>
  <TotalTime>71</TotalTime>
  <Words>120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TS102818531</vt:lpstr>
      <vt:lpstr>Microsoft PowerPoint For Beginners</vt:lpstr>
      <vt:lpstr>Learning Objective</vt:lpstr>
      <vt:lpstr>Class Outline</vt:lpstr>
      <vt:lpstr>What is PowerPoint ?</vt:lpstr>
      <vt:lpstr>PowerPoint Tutorials and Help</vt:lpstr>
    </vt:vector>
  </TitlesOfParts>
  <Company>St. Albert Public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gmanderscheid</dc:creator>
  <cp:lastModifiedBy>gmanderscheid</cp:lastModifiedBy>
  <cp:revision>22</cp:revision>
  <dcterms:created xsi:type="dcterms:W3CDTF">2012-07-04T14:55:22Z</dcterms:created>
  <dcterms:modified xsi:type="dcterms:W3CDTF">2013-04-23T21:49:25Z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