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aleway Thin" panose="020B0604020202020204" charset="0"/>
      <p:bold r:id="rId12"/>
      <p:boldItalic r:id="rId13"/>
    </p:embeddedFont>
    <p:embeddedFont>
      <p:font typeface="Raleway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96bc06c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b96bc06c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5368208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5368208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53682080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53682080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999e39f5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999e39f5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38a3384e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38a3384e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ae6e2afaa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ae6e2afaa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3b7ba01e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3b7ba01e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38a3384e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38a3384e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B6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ed">
  <p:cSld name="BLANK_1">
    <p:bg>
      <p:bgPr>
        <a:solidFill>
          <a:srgbClr val="FFB600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" name="Google Shape;52;p11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B600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43434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FFB600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flipH="1"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43434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205550" y="75075"/>
            <a:ext cx="799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12000" b="1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B600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922000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678687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922000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3373778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5825557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457200" y="42539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Thin"/>
              <a:buNone/>
              <a:defRPr sz="5800">
                <a:solidFill>
                  <a:srgbClr val="434343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Thin"/>
              <a:buChar char="●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Thin"/>
              <a:buChar char="○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Thin"/>
              <a:buChar char="■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Thin"/>
              <a:buChar char="●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Thin"/>
              <a:buChar char="○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Thin"/>
              <a:buChar char="■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Thin"/>
              <a:buChar char="●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Thin"/>
              <a:buChar char="○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Thin"/>
              <a:buChar char="■"/>
              <a:defRPr sz="180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ctrTitle"/>
          </p:nvPr>
        </p:nvSpPr>
        <p:spPr>
          <a:xfrm>
            <a:off x="500800" y="664154"/>
            <a:ext cx="7772400" cy="387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434343"/>
                </a:solidFill>
              </a:rPr>
              <a:t>Making a difference after hours: </a:t>
            </a:r>
            <a:r>
              <a:rPr lang="en" sz="4400"/>
              <a:t>Long Night Against Procrastination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434343"/>
                </a:solidFill>
              </a:rPr>
              <a:t>Luke McLeod, VIU Library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58" name="Google Shape;58;p1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92225" y="4063675"/>
            <a:ext cx="1337250" cy="4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930875" y="4728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930875" y="14670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Font typeface="Raleway"/>
              <a:buChar char="●"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Why LNAP? 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VIU Library’s goals &amp; yours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Our event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Your potential partners &amp; recruiting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Fine details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Challenges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Lessons learned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Pizza logistics!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Q &amp; A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922000" y="529125"/>
            <a:ext cx="71892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Why </a:t>
            </a:r>
            <a:r>
              <a:rPr lang="en" sz="4100">
                <a:solidFill>
                  <a:srgbClr val="FFB600"/>
                </a:solidFill>
              </a:rPr>
              <a:t>LNAP? </a:t>
            </a:r>
            <a:endParaRPr sz="4100">
              <a:solidFill>
                <a:srgbClr val="FF9900"/>
              </a:solidFill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922000" y="1478876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>
                <a:latin typeface="Raleway"/>
                <a:ea typeface="Raleway"/>
                <a:cs typeface="Raleway"/>
                <a:sym typeface="Raleway"/>
              </a:rPr>
              <a:t>Goals:</a:t>
            </a:r>
            <a:endParaRPr sz="2000" b="1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Practical approach to student wellness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capacity to services &amp; spaces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Make services and spaces accessible after 5pm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Show the demand for after hours services &amp; spaces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Collaborate with other departments &amp; services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Strategic Plan objectives</a:t>
            </a:r>
            <a:endParaRPr sz="2000"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922000" y="529125"/>
            <a:ext cx="71892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Who </a:t>
            </a:r>
            <a:r>
              <a:rPr lang="en" sz="4100">
                <a:solidFill>
                  <a:srgbClr val="FFB600"/>
                </a:solidFill>
              </a:rPr>
              <a:t>participated?</a:t>
            </a:r>
            <a:endParaRPr sz="4100">
              <a:solidFill>
                <a:srgbClr val="FF9900"/>
              </a:solidFill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622975" y="1546800"/>
            <a:ext cx="4405200" cy="35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Writing Centre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International Academic Support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Students’ Union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Success Coach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Peer-supported Learning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Centre for Innovation and Excellence</a:t>
            </a:r>
            <a:endParaRPr sz="2000"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5110500" y="1546800"/>
            <a:ext cx="4405200" cy="17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Mental Health Strategist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Dog Therapy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Provost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Student Affairs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Gymnasium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… and the Library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922000" y="67492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/>
              <a:t>Recruiting </a:t>
            </a:r>
            <a:r>
              <a:rPr lang="en" sz="5300">
                <a:solidFill>
                  <a:srgbClr val="FFB600"/>
                </a:solidFill>
              </a:rPr>
              <a:t>partners</a:t>
            </a:r>
            <a:endParaRPr sz="5300">
              <a:solidFill>
                <a:srgbClr val="FFB600"/>
              </a:solidFill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922000" y="166910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with the essentials: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Library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>
                <a:solidFill>
                  <a:schemeClr val="dk2"/>
                </a:solidFill>
              </a:rPr>
              <a:t>Budget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Writing Centre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International Academic Support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a champion in Administration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University Librarian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AVP of Student Affairs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Once it’s officially happening, it may make convincing others easier!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638500" y="538325"/>
            <a:ext cx="79074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Outcomes &amp; </a:t>
            </a:r>
            <a:r>
              <a:rPr lang="en" sz="3400">
                <a:solidFill>
                  <a:srgbClr val="FFB600"/>
                </a:solidFill>
              </a:rPr>
              <a:t>Measuring</a:t>
            </a:r>
            <a:r>
              <a:rPr lang="en" sz="3400"/>
              <a:t> </a:t>
            </a:r>
            <a:r>
              <a:rPr lang="en" sz="3400">
                <a:solidFill>
                  <a:srgbClr val="FFB600"/>
                </a:solidFill>
              </a:rPr>
              <a:t>Success</a:t>
            </a:r>
            <a:endParaRPr sz="3400">
              <a:solidFill>
                <a:srgbClr val="FFB600"/>
              </a:solidFill>
            </a:endParaRPr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693400" y="1501950"/>
            <a:ext cx="7477800" cy="31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862825" y="1501950"/>
            <a:ext cx="6866100" cy="32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~316 students attended the event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41 large pizzas, 160 hot dogs, 50 bags of popcorn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Peer-supported Learning moved their service to the Learning Commons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WC / International Academic Support were busy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Every partner agreed to participate in future LNAPs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Budget contributions from other departments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638500" y="30972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>
              <a:solidFill>
                <a:srgbClr val="FFB600"/>
              </a:solidFill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769600" y="1349550"/>
            <a:ext cx="7477800" cy="31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Budget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Partial commitments (I’ll create “X”, you run it for me)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Security &amp; Janitorial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Catering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Unknowns (how many students, how many pizzas, etc)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Balancing study vs. play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638500" y="538325"/>
            <a:ext cx="8734200" cy="20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Lessons </a:t>
            </a:r>
            <a:r>
              <a:rPr lang="en" sz="4000">
                <a:solidFill>
                  <a:srgbClr val="FFB600"/>
                </a:solidFill>
              </a:rPr>
              <a:t>learned</a:t>
            </a:r>
            <a:endParaRPr sz="4000">
              <a:solidFill>
                <a:srgbClr val="FFB600"/>
              </a:solidFill>
            </a:endParaRPr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769600" y="1578150"/>
            <a:ext cx="7477800" cy="31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Many students were there just because we never kicked them out at our usual closing time vs. pre-registration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Answering questions, checking-in with partners, and addressing hiccups is a job in itself! Don’t double-book yourself.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Provide partners with a floor plan in advance so you that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you can work out any complaints prior.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638500" y="53832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/>
              <a:t>Pizza </a:t>
            </a:r>
            <a:r>
              <a:rPr lang="en" sz="5300">
                <a:solidFill>
                  <a:srgbClr val="FFB600"/>
                </a:solidFill>
              </a:rPr>
              <a:t>Logistics</a:t>
            </a:r>
            <a:endParaRPr sz="5300">
              <a:solidFill>
                <a:srgbClr val="FFB600"/>
              </a:solidFill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769600" y="1578150"/>
            <a:ext cx="7477800" cy="32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Ask to pay &amp; tip in advance.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Spread your pizza deliveries out over time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Gluten free, vegetarian, dairy-free, vegan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Lots of non-vegetarians will eat vegetarian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Have employees serve the pizza or you’ll run out fast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Buy 2x the amount of plates and napkins you need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Someone should have Foodsafe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On-screen Show (16:9)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Raleway Thin</vt:lpstr>
      <vt:lpstr>Raleway</vt:lpstr>
      <vt:lpstr>Arial</vt:lpstr>
      <vt:lpstr>Olivia template</vt:lpstr>
      <vt:lpstr>Making a difference after hours: Long Night Against Procrastination  Luke McLeod, VIU Library</vt:lpstr>
      <vt:lpstr>Agenda</vt:lpstr>
      <vt:lpstr>Why LNAP? </vt:lpstr>
      <vt:lpstr>Who participated?</vt:lpstr>
      <vt:lpstr>Recruiting partners</vt:lpstr>
      <vt:lpstr>Outcomes &amp; Measuring Success</vt:lpstr>
      <vt:lpstr>Challenges</vt:lpstr>
      <vt:lpstr>Lessons learned</vt:lpstr>
      <vt:lpstr>Pizza Logistics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difference after hours: Long Night Against Procrastination  Luke McLeod, VIU Library</dc:title>
  <dc:creator>Jennifer Wells</dc:creator>
  <cp:lastModifiedBy>Jennifer Wells</cp:lastModifiedBy>
  <cp:revision>2</cp:revision>
  <dcterms:modified xsi:type="dcterms:W3CDTF">2021-02-25T15:50:41Z</dcterms:modified>
</cp:coreProperties>
</file>