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slideLayouts/slideLayout15.xml" ContentType="application/vnd.openxmlformats-officedocument.presentationml.slideLayout+xml"/>
  <Override PartName="/ppt/theme/theme15.xml" ContentType="application/vnd.openxmlformats-officedocument.theme+xml"/>
  <Override PartName="/ppt/slideLayouts/slideLayout16.xml" ContentType="application/vnd.openxmlformats-officedocument.presentationml.slideLayout+xml"/>
  <Override PartName="/ppt/theme/theme16.xml" ContentType="application/vnd.openxmlformats-officedocument.theme+xml"/>
  <Override PartName="/ppt/slideLayouts/slideLayout17.xml" ContentType="application/vnd.openxmlformats-officedocument.presentationml.slideLayout+xml"/>
  <Override PartName="/ppt/theme/theme17.xml" ContentType="application/vnd.openxmlformats-officedocument.theme+xml"/>
  <Override PartName="/ppt/slideLayouts/slideLayout18.xml" ContentType="application/vnd.openxmlformats-officedocument.presentationml.slideLayout+xml"/>
  <Override PartName="/ppt/theme/theme18.xml" ContentType="application/vnd.openxmlformats-officedocument.theme+xml"/>
  <Override PartName="/ppt/slideLayouts/slideLayout19.xml" ContentType="application/vnd.openxmlformats-officedocument.presentationml.slideLayout+xml"/>
  <Override PartName="/ppt/theme/theme19.xml" ContentType="application/vnd.openxmlformats-officedocument.theme+xml"/>
  <Override PartName="/ppt/slideLayouts/slideLayout20.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 id="2147483692" r:id="rId2"/>
    <p:sldMasterId id="2147483676" r:id="rId3"/>
    <p:sldMasterId id="2147483704" r:id="rId4"/>
    <p:sldMasterId id="2147483702" r:id="rId5"/>
    <p:sldMasterId id="2147483666" r:id="rId6"/>
    <p:sldMasterId id="2147483694" r:id="rId7"/>
    <p:sldMasterId id="2147483678" r:id="rId8"/>
    <p:sldMasterId id="2147483668" r:id="rId9"/>
    <p:sldMasterId id="2147483700" r:id="rId10"/>
    <p:sldMasterId id="2147483662" r:id="rId11"/>
    <p:sldMasterId id="2147483710" r:id="rId12"/>
    <p:sldMasterId id="2147483712" r:id="rId13"/>
    <p:sldMasterId id="2147483714" r:id="rId14"/>
    <p:sldMasterId id="2147483664" r:id="rId15"/>
    <p:sldMasterId id="2147483670" r:id="rId16"/>
    <p:sldMasterId id="2147483734" r:id="rId17"/>
    <p:sldMasterId id="2147483736" r:id="rId18"/>
    <p:sldMasterId id="2147483738" r:id="rId19"/>
    <p:sldMasterId id="2147483740" r:id="rId20"/>
  </p:sldMasterIdLst>
  <p:notesMasterIdLst>
    <p:notesMasterId r:id="rId41"/>
  </p:notesMasterIdLst>
  <p:handoutMasterIdLst>
    <p:handoutMasterId r:id="rId42"/>
  </p:handoutMasterIdLst>
  <p:sldIdLst>
    <p:sldId id="257" r:id="rId21"/>
    <p:sldId id="258" r:id="rId22"/>
    <p:sldId id="259" r:id="rId23"/>
    <p:sldId id="260" r:id="rId24"/>
    <p:sldId id="261" r:id="rId25"/>
    <p:sldId id="262" r:id="rId26"/>
    <p:sldId id="263" r:id="rId27"/>
    <p:sldId id="264" r:id="rId28"/>
    <p:sldId id="265" r:id="rId29"/>
    <p:sldId id="269" r:id="rId30"/>
    <p:sldId id="270" r:id="rId31"/>
    <p:sldId id="271" r:id="rId32"/>
    <p:sldId id="272" r:id="rId33"/>
    <p:sldId id="273" r:id="rId34"/>
    <p:sldId id="274" r:id="rId35"/>
    <p:sldId id="275" r:id="rId36"/>
    <p:sldId id="276" r:id="rId37"/>
    <p:sldId id="277" r:id="rId38"/>
    <p:sldId id="278" r:id="rId39"/>
    <p:sldId id="279" r:id="rId40"/>
  </p:sldIdLst>
  <p:sldSz cx="9144000" cy="6858000" type="screen4x3"/>
  <p:notesSz cx="6858000" cy="9144000"/>
  <p:defaultText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15:clr>
            <a:srgbClr val="A4A3A4"/>
          </p15:clr>
        </p15:guide>
        <p15:guide id="2" pos="73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9A"/>
    <a:srgbClr val="005294"/>
    <a:srgbClr val="004F8E"/>
    <a:srgbClr val="005191"/>
    <a:srgbClr val="0E3C75"/>
    <a:srgbClr val="CA0C11"/>
    <a:srgbClr val="A40418"/>
    <a:srgbClr val="D50F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429" autoAdjust="0"/>
  </p:normalViewPr>
  <p:slideViewPr>
    <p:cSldViewPr snapToGrid="0" snapToObjects="1">
      <p:cViewPr varScale="1">
        <p:scale>
          <a:sx n="96" d="100"/>
          <a:sy n="96" d="100"/>
        </p:scale>
        <p:origin x="936" y="84"/>
      </p:cViewPr>
      <p:guideLst>
        <p:guide orient="horz"/>
        <p:guide pos="73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6.xml"/><Relationship Id="rId39"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xml"/><Relationship Id="rId34" Type="http://schemas.openxmlformats.org/officeDocument/2006/relationships/slide" Target="slides/slide14.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5.xml"/><Relationship Id="rId33" Type="http://schemas.openxmlformats.org/officeDocument/2006/relationships/slide" Target="slides/slide13.xml"/><Relationship Id="rId38" Type="http://schemas.openxmlformats.org/officeDocument/2006/relationships/slide" Target="slides/slide18.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4.xml"/><Relationship Id="rId32" Type="http://schemas.openxmlformats.org/officeDocument/2006/relationships/slide" Target="slides/slide12.xml"/><Relationship Id="rId37" Type="http://schemas.openxmlformats.org/officeDocument/2006/relationships/slide" Target="slides/slide17.xml"/><Relationship Id="rId40" Type="http://schemas.openxmlformats.org/officeDocument/2006/relationships/slide" Target="slides/slide2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3.xml"/><Relationship Id="rId28" Type="http://schemas.openxmlformats.org/officeDocument/2006/relationships/slide" Target="slides/slide8.xml"/><Relationship Id="rId36" Type="http://schemas.openxmlformats.org/officeDocument/2006/relationships/slide" Target="slides/slide16.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2.xml"/><Relationship Id="rId27" Type="http://schemas.openxmlformats.org/officeDocument/2006/relationships/slide" Target="slides/slide7.xml"/><Relationship Id="rId30" Type="http://schemas.openxmlformats.org/officeDocument/2006/relationships/slide" Target="slides/slide10.xml"/><Relationship Id="rId35" Type="http://schemas.openxmlformats.org/officeDocument/2006/relationships/slide" Target="slides/slide15.xml"/><Relationship Id="rId43"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696ED8A0-1158-41D1-986D-CB12D4BB8B21}"/>
    <pc:docChg chg="addSld modSld">
      <pc:chgData name="" userId="" providerId="" clId="Web-{696ED8A0-1158-41D1-986D-CB12D4BB8B21}" dt="2019-04-25T22:44:18.149" v="35" actId="1076"/>
      <pc:docMkLst>
        <pc:docMk/>
      </pc:docMkLst>
      <pc:sldChg chg="addSp delSp modSp">
        <pc:chgData name="" userId="" providerId="" clId="Web-{696ED8A0-1158-41D1-986D-CB12D4BB8B21}" dt="2019-04-25T22:40:57.657" v="25" actId="1076"/>
        <pc:sldMkLst>
          <pc:docMk/>
          <pc:sldMk cId="1639414841" sldId="271"/>
        </pc:sldMkLst>
        <pc:picChg chg="del">
          <ac:chgData name="" userId="" providerId="" clId="Web-{696ED8A0-1158-41D1-986D-CB12D4BB8B21}" dt="2019-04-25T22:38:19.277" v="12"/>
          <ac:picMkLst>
            <pc:docMk/>
            <pc:sldMk cId="1639414841" sldId="271"/>
            <ac:picMk id="4" creationId="{ECDC1283-721A-4905-8F56-31ACFF0E5A32}"/>
          </ac:picMkLst>
        </pc:picChg>
        <pc:picChg chg="add mod">
          <ac:chgData name="" userId="" providerId="" clId="Web-{696ED8A0-1158-41D1-986D-CB12D4BB8B21}" dt="2019-04-25T22:40:54.126" v="24" actId="1076"/>
          <ac:picMkLst>
            <pc:docMk/>
            <pc:sldMk cId="1639414841" sldId="271"/>
            <ac:picMk id="5" creationId="{6B0A9800-676E-4881-997B-FC02EECCD477}"/>
          </ac:picMkLst>
        </pc:picChg>
        <pc:picChg chg="add mod">
          <ac:chgData name="" userId="" providerId="" clId="Web-{696ED8A0-1158-41D1-986D-CB12D4BB8B21}" dt="2019-04-25T22:40:57.657" v="25" actId="1076"/>
          <ac:picMkLst>
            <pc:docMk/>
            <pc:sldMk cId="1639414841" sldId="271"/>
            <ac:picMk id="7" creationId="{990EBFFB-8A40-4888-9A2C-E073CFC526B6}"/>
          </ac:picMkLst>
        </pc:picChg>
      </pc:sldChg>
      <pc:sldChg chg="addSp delSp modSp">
        <pc:chgData name="" userId="" providerId="" clId="Web-{696ED8A0-1158-41D1-986D-CB12D4BB8B21}" dt="2019-04-25T22:38:27.964" v="15" actId="14100"/>
        <pc:sldMkLst>
          <pc:docMk/>
          <pc:sldMk cId="3656319827" sldId="272"/>
        </pc:sldMkLst>
        <pc:spChg chg="mod">
          <ac:chgData name="" userId="" providerId="" clId="Web-{696ED8A0-1158-41D1-986D-CB12D4BB8B21}" dt="2019-04-25T22:35:52.896" v="6" actId="20577"/>
          <ac:spMkLst>
            <pc:docMk/>
            <pc:sldMk cId="3656319827" sldId="272"/>
            <ac:spMk id="2" creationId="{5646E2BA-2FDB-497C-B0F8-0C0CF4E06450}"/>
          </ac:spMkLst>
        </pc:spChg>
        <pc:picChg chg="del">
          <ac:chgData name="" userId="" providerId="" clId="Web-{696ED8A0-1158-41D1-986D-CB12D4BB8B21}" dt="2019-04-25T22:37:59.448" v="8"/>
          <ac:picMkLst>
            <pc:docMk/>
            <pc:sldMk cId="3656319827" sldId="272"/>
            <ac:picMk id="4" creationId="{C8216C06-4036-4D71-B83C-421701CFD9E6}"/>
          </ac:picMkLst>
        </pc:picChg>
        <pc:picChg chg="add mod">
          <ac:chgData name="" userId="" providerId="" clId="Web-{696ED8A0-1158-41D1-986D-CB12D4BB8B21}" dt="2019-04-25T22:38:27.964" v="15" actId="14100"/>
          <ac:picMkLst>
            <pc:docMk/>
            <pc:sldMk cId="3656319827" sldId="272"/>
            <ac:picMk id="5" creationId="{9E676CC8-5BFE-40ED-809A-83496908B92D}"/>
          </ac:picMkLst>
        </pc:picChg>
      </pc:sldChg>
      <pc:sldChg chg="addSp delSp modSp">
        <pc:chgData name="" userId="" providerId="" clId="Web-{696ED8A0-1158-41D1-986D-CB12D4BB8B21}" dt="2019-04-25T22:44:18.149" v="35" actId="1076"/>
        <pc:sldMkLst>
          <pc:docMk/>
          <pc:sldMk cId="526429170" sldId="275"/>
        </pc:sldMkLst>
        <pc:spChg chg="add del mod">
          <ac:chgData name="" userId="" providerId="" clId="Web-{696ED8A0-1158-41D1-986D-CB12D4BB8B21}" dt="2019-04-25T22:44:09.836" v="32"/>
          <ac:spMkLst>
            <pc:docMk/>
            <pc:sldMk cId="526429170" sldId="275"/>
            <ac:spMk id="5" creationId="{236A37D2-1508-4AC4-97D6-C9986D066362}"/>
          </ac:spMkLst>
        </pc:spChg>
        <pc:picChg chg="del mod">
          <ac:chgData name="" userId="" providerId="" clId="Web-{696ED8A0-1158-41D1-986D-CB12D4BB8B21}" dt="2019-04-25T22:43:56.039" v="27"/>
          <ac:picMkLst>
            <pc:docMk/>
            <pc:sldMk cId="526429170" sldId="275"/>
            <ac:picMk id="2" creationId="{7BBAA60B-4A07-4FAC-9657-FCBFCB75C5EA}"/>
          </ac:picMkLst>
        </pc:picChg>
        <pc:picChg chg="add mod ord">
          <ac:chgData name="" userId="" providerId="" clId="Web-{696ED8A0-1158-41D1-986D-CB12D4BB8B21}" dt="2019-04-25T22:44:18.149" v="35" actId="1076"/>
          <ac:picMkLst>
            <pc:docMk/>
            <pc:sldMk cId="526429170" sldId="275"/>
            <ac:picMk id="7" creationId="{D85EF4E7-C68A-4CBB-8E5F-2F0E0933EB3B}"/>
          </ac:picMkLst>
        </pc:picChg>
      </pc:sldChg>
      <pc:sldChg chg="addSp delSp modSp new">
        <pc:chgData name="" userId="" providerId="" clId="Web-{696ED8A0-1158-41D1-986D-CB12D4BB8B21}" dt="2019-04-25T22:38:12.386" v="11"/>
        <pc:sldMkLst>
          <pc:docMk/>
          <pc:sldMk cId="3540847659" sldId="277"/>
        </pc:sldMkLst>
        <pc:spChg chg="del">
          <ac:chgData name="" userId="" providerId="" clId="Web-{696ED8A0-1158-41D1-986D-CB12D4BB8B21}" dt="2019-04-25T22:38:11.479" v="10"/>
          <ac:spMkLst>
            <pc:docMk/>
            <pc:sldMk cId="3540847659" sldId="277"/>
            <ac:spMk id="2" creationId="{3682F9FA-D91F-4B02-9907-D14C1A77CF5B}"/>
          </ac:spMkLst>
        </pc:spChg>
        <pc:picChg chg="add mod ord">
          <ac:chgData name="" userId="" providerId="" clId="Web-{696ED8A0-1158-41D1-986D-CB12D4BB8B21}" dt="2019-04-25T22:38:11.479" v="10"/>
          <ac:picMkLst>
            <pc:docMk/>
            <pc:sldMk cId="3540847659" sldId="277"/>
            <ac:picMk id="4" creationId="{10E1E1D3-8027-4C52-AEB4-D177EAD22BEB}"/>
          </ac:picMkLst>
        </pc:picChg>
        <pc:picChg chg="add mod">
          <ac:chgData name="" userId="" providerId="" clId="Web-{696ED8A0-1158-41D1-986D-CB12D4BB8B21}" dt="2019-04-25T22:38:12.386" v="11"/>
          <ac:picMkLst>
            <pc:docMk/>
            <pc:sldMk cId="3540847659" sldId="277"/>
            <ac:picMk id="6" creationId="{96F338A8-5694-41A9-A03B-CC69D8D6A611}"/>
          </ac:picMkLst>
        </pc:picChg>
      </pc:sldChg>
      <pc:sldChg chg="add replId">
        <pc:chgData name="" userId="" providerId="" clId="Web-{696ED8A0-1158-41D1-986D-CB12D4BB8B21}" dt="2019-04-25T22:43:58.664" v="28"/>
        <pc:sldMkLst>
          <pc:docMk/>
          <pc:sldMk cId="2754016052" sldId="278"/>
        </pc:sldMkLst>
      </pc:sldChg>
      <pc:sldChg chg="delSp modSp add replId">
        <pc:chgData name="" userId="" providerId="" clId="Web-{696ED8A0-1158-41D1-986D-CB12D4BB8B21}" dt="2019-04-25T22:44:05.539" v="31"/>
        <pc:sldMkLst>
          <pc:docMk/>
          <pc:sldMk cId="2871937460" sldId="279"/>
        </pc:sldMkLst>
        <pc:picChg chg="del mod">
          <ac:chgData name="" userId="" providerId="" clId="Web-{696ED8A0-1158-41D1-986D-CB12D4BB8B21}" dt="2019-04-25T22:44:05.539" v="31"/>
          <ac:picMkLst>
            <pc:docMk/>
            <pc:sldMk cId="2871937460" sldId="279"/>
            <ac:picMk id="6" creationId="{96F338A8-5694-41A9-A03B-CC69D8D6A61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BEC6BF-855C-1F4B-8DBD-06C607AD78BD}" type="datetimeFigureOut">
              <a:rPr lang="en-US" smtClean="0"/>
              <a:t>4/25/2019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FA32809-CFA6-4740-90F9-9C01B81C35CE}" type="slidenum">
              <a:rPr lang="en-US" smtClean="0"/>
              <a:t>‹#›</a:t>
            </a:fld>
            <a:endParaRPr lang="en-US"/>
          </a:p>
        </p:txBody>
      </p:sp>
    </p:spTree>
    <p:extLst>
      <p:ext uri="{BB962C8B-B14F-4D97-AF65-F5344CB8AC3E}">
        <p14:creationId xmlns:p14="http://schemas.microsoft.com/office/powerpoint/2010/main" val="802680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1527B-F7AF-4CA5-B4DA-AAD32C7EF18A}" type="datetimeFigureOut">
              <a:rPr lang="en-US"/>
              <a:t>4/25/2019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C5369-40EB-4849-8EF7-C6FDABFFCBEC}" type="slidenum">
              <a:rPr lang="en-US"/>
              <a:t>‹#›</a:t>
            </a:fld>
            <a:endParaRPr lang="en-US"/>
          </a:p>
        </p:txBody>
      </p:sp>
    </p:spTree>
    <p:extLst>
      <p:ext uri="{BB962C8B-B14F-4D97-AF65-F5344CB8AC3E}">
        <p14:creationId xmlns:p14="http://schemas.microsoft.com/office/powerpoint/2010/main" val="5346622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History of the collection and project</a:t>
            </a:r>
          </a:p>
        </p:txBody>
      </p:sp>
      <p:sp>
        <p:nvSpPr>
          <p:cNvPr id="4" name="Slide Number Placeholder 3"/>
          <p:cNvSpPr>
            <a:spLocks noGrp="1"/>
          </p:cNvSpPr>
          <p:nvPr>
            <p:ph type="sldNum" sz="quarter" idx="5"/>
          </p:nvPr>
        </p:nvSpPr>
        <p:spPr/>
        <p:txBody>
          <a:bodyPr/>
          <a:lstStyle/>
          <a:p>
            <a:fld id="{228C5369-40EB-4849-8EF7-C6FDABFFCBEC}" type="slidenum">
              <a:rPr lang="en-US"/>
              <a:t>1</a:t>
            </a:fld>
            <a:endParaRPr lang="en-US"/>
          </a:p>
        </p:txBody>
      </p:sp>
    </p:spTree>
    <p:extLst>
      <p:ext uri="{BB962C8B-B14F-4D97-AF65-F5344CB8AC3E}">
        <p14:creationId xmlns:p14="http://schemas.microsoft.com/office/powerpoint/2010/main" val="880470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Librarian, in the Faculty Association.  </a:t>
            </a:r>
            <a:r>
              <a:rPr lang="en-US" b="1" dirty="0"/>
              <a:t>Pia Russell </a:t>
            </a:r>
            <a:r>
              <a:rPr lang="en-US" dirty="0"/>
              <a:t>is </a:t>
            </a:r>
            <a:r>
              <a:rPr lang="en-US" dirty="0" err="1"/>
              <a:t>UVic’s</a:t>
            </a:r>
            <a:r>
              <a:rPr lang="en-US" dirty="0"/>
              <a:t> librarian for Education, Indigenous Studies, and Gender Studies.   </a:t>
            </a:r>
            <a:endParaRPr lang="en-US"/>
          </a:p>
          <a:p>
            <a:r>
              <a:rPr lang="en-US" dirty="0"/>
              <a:t>CUPE 951.  </a:t>
            </a:r>
            <a:r>
              <a:rPr lang="en-US" b="1" dirty="0"/>
              <a:t>Shelley Coulombe </a:t>
            </a:r>
            <a:r>
              <a:rPr lang="en-US" dirty="0"/>
              <a:t>is </a:t>
            </a:r>
            <a:r>
              <a:rPr lang="en-US" dirty="0" err="1"/>
              <a:t>UVic</a:t>
            </a:r>
            <a:r>
              <a:rPr lang="en-US" dirty="0"/>
              <a:t> Libraries’ Gifts Coordinator.  She has been instrumental in taming the chaos of the physical collection of historical textbooks   </a:t>
            </a:r>
            <a:endParaRPr lang="en-US" dirty="0">
              <a:cs typeface="Calibri"/>
            </a:endParaRPr>
          </a:p>
          <a:p>
            <a:r>
              <a:rPr lang="en-US" dirty="0"/>
              <a:t>CUPE 951.  </a:t>
            </a:r>
            <a:r>
              <a:rPr lang="en-US" b="1" dirty="0"/>
              <a:t>Kathy Mercer </a:t>
            </a:r>
            <a:r>
              <a:rPr lang="en-US" dirty="0"/>
              <a:t>is the Supervisor of </a:t>
            </a:r>
            <a:r>
              <a:rPr lang="en-US" dirty="0" err="1"/>
              <a:t>UVic</a:t>
            </a:r>
            <a:r>
              <a:rPr lang="en-US" dirty="0"/>
              <a:t> Libraries Digitization Centre. She loves working in the unit “where the magic happens” and enjoys working with faculty, staff &amp; students on their unique digitization projects.</a:t>
            </a:r>
            <a:endParaRPr lang="en-US" dirty="0">
              <a:cs typeface="Calibri"/>
            </a:endParaRPr>
          </a:p>
          <a:p>
            <a:r>
              <a:rPr lang="en-US" dirty="0"/>
              <a:t>CUPE 951.  </a:t>
            </a:r>
            <a:r>
              <a:rPr lang="en-US" b="1" dirty="0"/>
              <a:t>Marilyn Wilson </a:t>
            </a:r>
            <a:r>
              <a:rPr lang="en-US" dirty="0"/>
              <a:t>began working in the University of Victoria Libraries in 1989, after 12 years at the Greater Victoria Public Library.  She has been a cataloguer for the McPherson Library since early 2003.  </a:t>
            </a:r>
            <a:endParaRPr lang="en-US" dirty="0">
              <a:cs typeface="Calibri"/>
            </a:endParaRPr>
          </a:p>
          <a:p>
            <a:r>
              <a:rPr lang="en-US" dirty="0"/>
              <a:t>Co-op Student.  </a:t>
            </a:r>
            <a:r>
              <a:rPr lang="en-US" b="1" dirty="0"/>
              <a:t>Sachi </a:t>
            </a:r>
            <a:r>
              <a:rPr lang="en-US" b="1" dirty="0" err="1"/>
              <a:t>deTreaux</a:t>
            </a:r>
            <a:r>
              <a:rPr lang="en-US" b="1" dirty="0"/>
              <a:t> </a:t>
            </a:r>
            <a:r>
              <a:rPr lang="en-US" dirty="0"/>
              <a:t>is a Humanities Co-op Student and studies Linguistics and Spanish.</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28C5369-40EB-4849-8EF7-C6FDABFFCBEC}" type="slidenum">
              <a:rPr lang="en-US"/>
              <a:t>2</a:t>
            </a:fld>
            <a:endParaRPr lang="en-US"/>
          </a:p>
        </p:txBody>
      </p:sp>
    </p:spTree>
    <p:extLst>
      <p:ext uri="{BB962C8B-B14F-4D97-AF65-F5344CB8AC3E}">
        <p14:creationId xmlns:p14="http://schemas.microsoft.com/office/powerpoint/2010/main" val="170074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Scanning</a:t>
            </a:r>
          </a:p>
          <a:p>
            <a:pPr>
              <a:lnSpc>
                <a:spcPct val="90000"/>
              </a:lnSpc>
              <a:spcBef>
                <a:spcPts val="1000"/>
              </a:spcBef>
            </a:pPr>
            <a:r>
              <a:rPr lang="en-US" dirty="0"/>
              <a:t>The Historical Texts material is primarily scanned using the Internet Archive </a:t>
            </a:r>
            <a:r>
              <a:rPr lang="en-US" dirty="0" err="1"/>
              <a:t>TTScribe</a:t>
            </a:r>
            <a:r>
              <a:rPr lang="en-US" dirty="0"/>
              <a:t> and is operated by one staff member and during the university term, a </a:t>
            </a:r>
            <a:r>
              <a:rPr lang="en-US" dirty="0" err="1"/>
              <a:t>WorkStudy</a:t>
            </a:r>
            <a:r>
              <a:rPr lang="en-US" dirty="0"/>
              <a:t> student has been hired to operate it for 4 hours a week. It’s fairly easy to learn and operate although we did have to make a few modifications to allow operators to either sit or stand. A little ingenuity, at very little cost and we think we have a very good set up.</a:t>
            </a:r>
            <a:endParaRPr lang="en-US" dirty="0">
              <a:cs typeface="Calibri"/>
            </a:endParaRPr>
          </a:p>
          <a:p>
            <a:endParaRPr lang="en-US" dirty="0">
              <a:cs typeface="Calibri"/>
            </a:endParaRPr>
          </a:p>
          <a:p>
            <a:r>
              <a:rPr lang="en-US" b="1" dirty="0"/>
              <a:t>Internet Archive </a:t>
            </a:r>
            <a:r>
              <a:rPr lang="en-US" b="1" dirty="0">
                <a:cs typeface="+mn-lt"/>
              </a:rPr>
              <a:t/>
            </a:r>
            <a:br>
              <a:rPr lang="en-US" b="1" dirty="0">
                <a:cs typeface="+mn-lt"/>
              </a:rPr>
            </a:br>
            <a:r>
              <a:rPr lang="en-US" b="1" dirty="0"/>
              <a:t>TT Scribe</a:t>
            </a:r>
            <a:endParaRPr lang="en-US">
              <a:cs typeface="Calibri" panose="020F0502020204030204"/>
            </a:endParaRPr>
          </a:p>
          <a:p>
            <a:pPr>
              <a:lnSpc>
                <a:spcPct val="90000"/>
              </a:lnSpc>
              <a:spcBef>
                <a:spcPts val="1000"/>
              </a:spcBef>
            </a:pPr>
            <a:r>
              <a:rPr lang="en-US" dirty="0" err="1"/>
              <a:t>Colour</a:t>
            </a:r>
            <a:r>
              <a:rPr lang="en-US" dirty="0"/>
              <a:t> control and metadata are added at the beginning of the process and metadata may be edited during the scan process, or after, via a web interface. </a:t>
            </a:r>
          </a:p>
          <a:p>
            <a:pPr>
              <a:lnSpc>
                <a:spcPct val="90000"/>
              </a:lnSpc>
              <a:spcBef>
                <a:spcPts val="1000"/>
              </a:spcBef>
            </a:pPr>
            <a:endParaRPr lang="en-US" dirty="0"/>
          </a:p>
          <a:p>
            <a:pPr>
              <a:lnSpc>
                <a:spcPct val="90000"/>
              </a:lnSpc>
              <a:spcBef>
                <a:spcPts val="1000"/>
              </a:spcBef>
            </a:pPr>
            <a:r>
              <a:rPr lang="en-US" dirty="0"/>
              <a:t>Once the metadata is complete, the scanner operation begins. </a:t>
            </a:r>
          </a:p>
          <a:p>
            <a:pPr>
              <a:lnSpc>
                <a:spcPct val="90000"/>
              </a:lnSpc>
              <a:spcBef>
                <a:spcPts val="1000"/>
              </a:spcBef>
            </a:pPr>
            <a:r>
              <a:rPr lang="en-US" dirty="0"/>
              <a:t>There are two cameras above the scanner, one capturing the page on the left, the other capturing the page on the right. It is operated by a foot pedal, a numeric pad. Basic operation is push the pedal to raise the book to the glass, click Enter on the numeric pad, to trigger the cameras, lower the book, turn the page, repeat. </a:t>
            </a:r>
          </a:p>
          <a:p>
            <a:pPr>
              <a:lnSpc>
                <a:spcPct val="90000"/>
              </a:lnSpc>
              <a:spcBef>
                <a:spcPts val="1000"/>
              </a:spcBef>
            </a:pPr>
            <a:r>
              <a:rPr lang="en-US" dirty="0"/>
              <a:t>The camera on the far right is for large format images (newspapers, maps, foldout pages).</a:t>
            </a:r>
          </a:p>
          <a:p>
            <a:pPr>
              <a:lnSpc>
                <a:spcPct val="90000"/>
              </a:lnSpc>
              <a:spcBef>
                <a:spcPts val="1000"/>
              </a:spcBef>
            </a:pPr>
            <a:endParaRPr lang="en-US" dirty="0">
              <a:cs typeface="Calibri"/>
            </a:endParaRPr>
          </a:p>
          <a:p>
            <a:pPr>
              <a:lnSpc>
                <a:spcPct val="90000"/>
              </a:lnSpc>
              <a:spcBef>
                <a:spcPct val="0"/>
              </a:spcBef>
            </a:pPr>
            <a:r>
              <a:rPr lang="en-US" b="1" dirty="0"/>
              <a:t>Adding to the</a:t>
            </a:r>
            <a:r>
              <a:rPr lang="en-US" b="1" dirty="0">
                <a:cs typeface="+mn-lt"/>
              </a:rPr>
              <a:t/>
            </a:r>
            <a:br>
              <a:rPr lang="en-US" b="1" dirty="0">
                <a:cs typeface="+mn-lt"/>
              </a:rPr>
            </a:br>
            <a:r>
              <a:rPr lang="en-US" b="1" dirty="0"/>
              <a:t> Internet Archive </a:t>
            </a:r>
            <a:r>
              <a:rPr lang="en-US" b="1" dirty="0">
                <a:cs typeface="+mn-lt"/>
              </a:rPr>
              <a:t/>
            </a:r>
            <a:br>
              <a:rPr lang="en-US" b="1" dirty="0">
                <a:cs typeface="+mn-lt"/>
              </a:rPr>
            </a:br>
            <a:r>
              <a:rPr lang="en-US" b="1" dirty="0"/>
              <a:t>without the </a:t>
            </a:r>
            <a:r>
              <a:rPr lang="en-US" b="1" dirty="0" err="1"/>
              <a:t>TTScribe</a:t>
            </a:r>
            <a:endParaRPr lang="en-US" dirty="0" err="1">
              <a:cs typeface="Calibri" panose="020F0502020204030204"/>
            </a:endParaRPr>
          </a:p>
          <a:p>
            <a:pPr>
              <a:lnSpc>
                <a:spcPct val="90000"/>
              </a:lnSpc>
              <a:spcBef>
                <a:spcPts val="1000"/>
              </a:spcBef>
            </a:pPr>
            <a:endParaRPr lang="en-US" dirty="0">
              <a:cs typeface="Calibri"/>
            </a:endParaRPr>
          </a:p>
          <a:p>
            <a:pPr>
              <a:lnSpc>
                <a:spcPct val="90000"/>
              </a:lnSpc>
              <a:spcBef>
                <a:spcPts val="1000"/>
              </a:spcBef>
            </a:pPr>
            <a:r>
              <a:rPr lang="en-US" dirty="0"/>
              <a:t>There are times when material is too large or too thick to fit into the Scribe and in those cases, a flatbed book scanner is used for the scanning. </a:t>
            </a:r>
          </a:p>
          <a:p>
            <a:pPr>
              <a:lnSpc>
                <a:spcPct val="90000"/>
              </a:lnSpc>
              <a:spcBef>
                <a:spcPts val="1000"/>
              </a:spcBef>
            </a:pPr>
            <a:r>
              <a:rPr lang="en-US" dirty="0"/>
              <a:t>These items are scanned, images are converted to pdf format and loaded to the Internet Archive via the web interface. </a:t>
            </a:r>
          </a:p>
          <a:p>
            <a:pPr>
              <a:lnSpc>
                <a:spcPct val="90000"/>
              </a:lnSpc>
              <a:spcBef>
                <a:spcPts val="1000"/>
              </a:spcBef>
            </a:pPr>
            <a:endParaRPr lang="en-US" dirty="0"/>
          </a:p>
          <a:p>
            <a:pPr>
              <a:spcBef>
                <a:spcPct val="20000"/>
              </a:spcBef>
            </a:pPr>
            <a:endParaRPr lang="en-US" dirty="0">
              <a:cs typeface="Calibri"/>
            </a:endParaRPr>
          </a:p>
          <a:p>
            <a:endParaRPr lang="en-US" b="1" dirty="0">
              <a:cs typeface="Calibri"/>
            </a:endParaRPr>
          </a:p>
        </p:txBody>
      </p:sp>
      <p:sp>
        <p:nvSpPr>
          <p:cNvPr id="4" name="Slide Number Placeholder 3"/>
          <p:cNvSpPr>
            <a:spLocks noGrp="1"/>
          </p:cNvSpPr>
          <p:nvPr>
            <p:ph type="sldNum" sz="quarter" idx="5"/>
          </p:nvPr>
        </p:nvSpPr>
        <p:spPr/>
        <p:txBody>
          <a:bodyPr/>
          <a:lstStyle/>
          <a:p>
            <a:fld id="{228C5369-40EB-4849-8EF7-C6FDABFFCBEC}" type="slidenum">
              <a:rPr lang="en-US"/>
              <a:t>9</a:t>
            </a:fld>
            <a:endParaRPr lang="en-US"/>
          </a:p>
        </p:txBody>
      </p:sp>
    </p:spTree>
    <p:extLst>
      <p:ext uri="{BB962C8B-B14F-4D97-AF65-F5344CB8AC3E}">
        <p14:creationId xmlns:p14="http://schemas.microsoft.com/office/powerpoint/2010/main" val="38798145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scanning is complete, the images are then loaded to the Internet Archive via the Scribe software and within a few days, they appear on the Internet Archive, with </a:t>
            </a:r>
            <a:r>
              <a:rPr lang="en-US" dirty="0" err="1"/>
              <a:t>ocr</a:t>
            </a:r>
            <a:r>
              <a:rPr lang="en-US" dirty="0"/>
              <a:t> (optical character recognition), in various formats, Daisy, EPUB, full text, Kindle, as well as pdf. </a:t>
            </a:r>
            <a:br>
              <a:rPr lang="en-US" dirty="0"/>
            </a:br>
            <a:endParaRPr lang="en-US" dirty="0"/>
          </a:p>
        </p:txBody>
      </p:sp>
      <p:sp>
        <p:nvSpPr>
          <p:cNvPr id="4" name="Slide Number Placeholder 3"/>
          <p:cNvSpPr>
            <a:spLocks noGrp="1"/>
          </p:cNvSpPr>
          <p:nvPr>
            <p:ph type="sldNum" sz="quarter" idx="5"/>
          </p:nvPr>
        </p:nvSpPr>
        <p:spPr/>
        <p:txBody>
          <a:bodyPr/>
          <a:lstStyle/>
          <a:p>
            <a:fld id="{228C5369-40EB-4849-8EF7-C6FDABFFCBEC}" type="slidenum">
              <a:rPr lang="en-US"/>
              <a:t>10</a:t>
            </a:fld>
            <a:endParaRPr lang="en-US"/>
          </a:p>
        </p:txBody>
      </p:sp>
    </p:spTree>
    <p:extLst>
      <p:ext uri="{BB962C8B-B14F-4D97-AF65-F5344CB8AC3E}">
        <p14:creationId xmlns:p14="http://schemas.microsoft.com/office/powerpoint/2010/main" val="666430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After the Digitization Unit has scanned the books, they magically appear on my book truck, where they are catalogued by me. </a:t>
            </a:r>
            <a:endParaRPr lang="en-US"/>
          </a:p>
          <a:p>
            <a:r>
              <a:rPr lang="en-US" dirty="0"/>
              <a:t>- In short: </a:t>
            </a:r>
            <a:endParaRPr lang="en-US" dirty="0">
              <a:cs typeface="Calibri"/>
            </a:endParaRPr>
          </a:p>
          <a:p>
            <a:r>
              <a:rPr lang="en-US" dirty="0"/>
              <a:t>- The first thing I do is open the Excel spreadsheet.</a:t>
            </a:r>
            <a:endParaRPr lang="en-US" dirty="0">
              <a:cs typeface="Calibri"/>
            </a:endParaRPr>
          </a:p>
          <a:p>
            <a:r>
              <a:rPr lang="en-US" dirty="0"/>
              <a:t>- find the book I’m working on</a:t>
            </a:r>
            <a:endParaRPr lang="en-US" dirty="0">
              <a:cs typeface="Calibri"/>
            </a:endParaRPr>
          </a:p>
          <a:p>
            <a:r>
              <a:rPr lang="en-US" dirty="0"/>
              <a:t>- check the link to be sure it is ‘live’</a:t>
            </a:r>
            <a:endParaRPr lang="en-US" dirty="0">
              <a:cs typeface="Calibri"/>
            </a:endParaRPr>
          </a:p>
          <a:p>
            <a:r>
              <a:rPr lang="en-US" dirty="0"/>
              <a:t>- I then check for a bibliographic record in Voyager. </a:t>
            </a:r>
            <a:endParaRPr lang="en-US" dirty="0">
              <a:cs typeface="Calibri"/>
            </a:endParaRPr>
          </a:p>
          <a:p>
            <a:r>
              <a:rPr lang="en-US" dirty="0"/>
              <a:t>- If we already have a record in our database, I work on a copy of that record.</a:t>
            </a:r>
            <a:endParaRPr lang="en-US" dirty="0">
              <a:cs typeface="Calibri"/>
            </a:endParaRPr>
          </a:p>
          <a:p>
            <a:r>
              <a:rPr lang="en-US" dirty="0"/>
              <a:t>- If not, I check in OCLC </a:t>
            </a:r>
            <a:r>
              <a:rPr lang="en-US" dirty="0" err="1"/>
              <a:t>Worldcat</a:t>
            </a:r>
            <a:r>
              <a:rPr lang="en-US" dirty="0"/>
              <a:t> to find a record there. </a:t>
            </a:r>
            <a:endParaRPr lang="en-US" dirty="0">
              <a:cs typeface="Calibri"/>
            </a:endParaRPr>
          </a:p>
          <a:p>
            <a:r>
              <a:rPr lang="en-US" dirty="0"/>
              <a:t>-           I pull it in to our database, if one exists.</a:t>
            </a:r>
            <a:endParaRPr lang="en-US" dirty="0">
              <a:cs typeface="Calibri"/>
            </a:endParaRPr>
          </a:p>
          <a:p>
            <a:r>
              <a:rPr lang="en-US" dirty="0"/>
              <a:t>-           If not, I create an original.</a:t>
            </a:r>
            <a:endParaRPr lang="en-US" dirty="0">
              <a:cs typeface="Calibri"/>
            </a:endParaRPr>
          </a:p>
          <a:p>
            <a:r>
              <a:rPr lang="en-US" dirty="0"/>
              <a:t>- I catalogue the monograph, editing and adding appropriate notes as needed         </a:t>
            </a:r>
            <a:endParaRPr lang="en-US" dirty="0">
              <a:cs typeface="Calibri"/>
            </a:endParaRPr>
          </a:p>
          <a:p>
            <a:r>
              <a:rPr lang="en-US" dirty="0"/>
              <a:t>            590 – BC Historical School Textbooks</a:t>
            </a:r>
            <a:endParaRPr lang="en-US" dirty="0">
              <a:cs typeface="Calibri"/>
            </a:endParaRPr>
          </a:p>
          <a:p>
            <a:r>
              <a:rPr lang="en-US" dirty="0"/>
              <a:t>            - add note if there is a bookplate</a:t>
            </a:r>
            <a:endParaRPr lang="en-US" dirty="0">
              <a:cs typeface="Calibri"/>
            </a:endParaRPr>
          </a:p>
          <a:p>
            <a:r>
              <a:rPr lang="en-US" dirty="0"/>
              <a:t>- I create the holdings record and write the call number on an acid-free slip of paper, and attach the barcode to this slip of paper. This stays with the book.</a:t>
            </a:r>
            <a:endParaRPr lang="en-US" dirty="0">
              <a:cs typeface="Calibri"/>
            </a:endParaRPr>
          </a:p>
          <a:p>
            <a:r>
              <a:rPr lang="en-US" dirty="0"/>
              <a:t>- I scan the barcode number to the spreadsheet.</a:t>
            </a:r>
            <a:endParaRPr lang="en-US" dirty="0">
              <a:cs typeface="Calibri"/>
            </a:endParaRPr>
          </a:p>
          <a:p>
            <a:r>
              <a:rPr lang="en-US" dirty="0"/>
              <a:t>- Then I construct the second bibliographic record for the digital e-book.</a:t>
            </a:r>
            <a:endParaRPr lang="en-US" dirty="0">
              <a:cs typeface="Calibri"/>
            </a:endParaRPr>
          </a:p>
          <a:p>
            <a:r>
              <a:rPr lang="en-US" dirty="0"/>
              <a:t>            - I make a copy of the bib record I just worked on for the monograph version</a:t>
            </a:r>
            <a:endParaRPr lang="en-US" dirty="0">
              <a:cs typeface="Calibri"/>
            </a:endParaRPr>
          </a:p>
          <a:p>
            <a:r>
              <a:rPr lang="en-US" dirty="0"/>
              <a:t>            - I edit this record to indicate an e-resource, changing some fields and adding others</a:t>
            </a:r>
            <a:endParaRPr lang="en-US" dirty="0">
              <a:cs typeface="Calibri"/>
            </a:endParaRPr>
          </a:p>
          <a:p>
            <a:r>
              <a:rPr lang="en-US" dirty="0"/>
              <a:t>            - I add the note “Contributed to the Internet Archive by the University of Victoria Libraries”</a:t>
            </a:r>
            <a:endParaRPr lang="en-US" dirty="0">
              <a:cs typeface="Calibri"/>
            </a:endParaRPr>
          </a:p>
          <a:p>
            <a:r>
              <a:rPr lang="en-US" dirty="0"/>
              <a:t>            - Add the URL from the spreadsheet to the bib record in the 856 field</a:t>
            </a:r>
            <a:endParaRPr lang="en-US" dirty="0">
              <a:cs typeface="Calibri"/>
            </a:endParaRPr>
          </a:p>
          <a:p>
            <a:r>
              <a:rPr lang="en-US" dirty="0"/>
              <a:t>            - test link</a:t>
            </a:r>
            <a:endParaRPr lang="en-US" dirty="0">
              <a:cs typeface="Calibri"/>
            </a:endParaRPr>
          </a:p>
          <a:p>
            <a:r>
              <a:rPr lang="en-US" dirty="0"/>
              <a:t>- construct holdings record</a:t>
            </a:r>
            <a:endParaRPr lang="en-US" dirty="0">
              <a:cs typeface="Calibri"/>
            </a:endParaRPr>
          </a:p>
          <a:p>
            <a:r>
              <a:rPr lang="en-US" dirty="0"/>
              <a:t> </a:t>
            </a:r>
            <a:endParaRPr lang="en-US" dirty="0">
              <a:cs typeface="Calibri"/>
            </a:endParaRPr>
          </a:p>
          <a:p>
            <a:r>
              <a:rPr lang="en-US" dirty="0"/>
              <a:t>- Then I send the books back to Shelley.</a:t>
            </a:r>
            <a:endParaRPr lang="en-US" dirty="0">
              <a:cs typeface="Calibri"/>
            </a:endParaRPr>
          </a:p>
          <a:p>
            <a:r>
              <a:rPr lang="en-US" dirty="0"/>
              <a:t>            </a:t>
            </a:r>
            <a:endParaRPr lang="en-US" dirty="0">
              <a:cs typeface="Calibri"/>
            </a:endParaRPr>
          </a:p>
          <a:p>
            <a:r>
              <a:rPr lang="en-US" dirty="0"/>
              <a:t> </a:t>
            </a:r>
            <a:endParaRPr lang="en-US" dirty="0">
              <a:cs typeface="Calibri"/>
            </a:endParaRPr>
          </a:p>
          <a:p>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228C5369-40EB-4849-8EF7-C6FDABFFCBEC}" type="slidenum">
              <a:rPr lang="en-US"/>
              <a:t>12</a:t>
            </a:fld>
            <a:endParaRPr lang="en-US"/>
          </a:p>
        </p:txBody>
      </p:sp>
    </p:spTree>
    <p:extLst>
      <p:ext uri="{BB962C8B-B14F-4D97-AF65-F5344CB8AC3E}">
        <p14:creationId xmlns:p14="http://schemas.microsoft.com/office/powerpoint/2010/main" val="1630291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2661712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1887593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6">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02083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7">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5434857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Content 8">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4253725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9">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090849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Content 10">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197947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11">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3512542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683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3150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8264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3668133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744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2070986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3537263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5">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3113100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4040204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Tree>
    <p:extLst>
      <p:ext uri="{BB962C8B-B14F-4D97-AF65-F5344CB8AC3E}">
        <p14:creationId xmlns:p14="http://schemas.microsoft.com/office/powerpoint/2010/main" val="2710145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Title 6"/>
          <p:cNvSpPr>
            <a:spLocks noGrp="1"/>
          </p:cNvSpPr>
          <p:nvPr>
            <p:ph type="title"/>
          </p:nvPr>
        </p:nvSpPr>
        <p:spPr/>
        <p:txBody>
          <a:bodyPr/>
          <a:lstStyle/>
          <a:p>
            <a:r>
              <a:rPr lang="en-CA"/>
              <a:t>Click to edit Master title style</a:t>
            </a:r>
            <a:endParaRPr lang="en-US"/>
          </a:p>
        </p:txBody>
      </p:sp>
    </p:spTree>
    <p:extLst>
      <p:ext uri="{BB962C8B-B14F-4D97-AF65-F5344CB8AC3E}">
        <p14:creationId xmlns:p14="http://schemas.microsoft.com/office/powerpoint/2010/main" val="3998255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Content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1028501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theme" Target="../theme/theme15.xml"/><Relationship Id="rId1" Type="http://schemas.openxmlformats.org/officeDocument/2006/relationships/slideLayout" Target="../slideLayouts/slideLayout1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theme" Target="../theme/theme16.xml"/><Relationship Id="rId1" Type="http://schemas.openxmlformats.org/officeDocument/2006/relationships/slideLayout" Target="../slideLayouts/slideLayout16.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theme" Target="../theme/theme17.xml"/><Relationship Id="rId1" Type="http://schemas.openxmlformats.org/officeDocument/2006/relationships/slideLayout" Target="../slideLayouts/slideLayout17.xml"/></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theme" Target="../theme/theme18.xml"/><Relationship Id="rId1" Type="http://schemas.openxmlformats.org/officeDocument/2006/relationships/slideLayout" Target="../slideLayouts/slideLayout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theme" Target="../theme/theme19.xml"/><Relationship Id="rId1"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theme" Target="../theme/theme20.xml"/><Relationship Id="rId1"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UC+M_04180_UnveilingMat.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itle Placeholder 1"/>
          <p:cNvSpPr>
            <a:spLocks noGrp="1"/>
          </p:cNvSpPr>
          <p:nvPr>
            <p:ph type="title"/>
          </p:nvPr>
        </p:nvSpPr>
        <p:spPr>
          <a:xfrm>
            <a:off x="457200" y="20399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Tree>
    <p:extLst>
      <p:ext uri="{BB962C8B-B14F-4D97-AF65-F5344CB8AC3E}">
        <p14:creationId xmlns:p14="http://schemas.microsoft.com/office/powerpoint/2010/main" val="461810047"/>
      </p:ext>
    </p:extLst>
  </p:cSld>
  <p:clrMap bg1="lt1" tx1="dk1" bg2="lt2" tx2="dk2" accent1="accent1" accent2="accent2" accent3="accent3" accent4="accent4" accent5="accent5" accent6="accent6" hlink="hlink" folHlink="folHlink"/>
  <p:sldLayoutIdLst>
    <p:sldLayoutId id="2147483718" r:id="rId1"/>
  </p:sldLayoutIdLst>
  <p:txStyles>
    <p:titleStyle>
      <a:lvl1pPr algn="ctr" defTabSz="457039" rtl="0" eaLnBrk="1" latinLnBrk="0" hangingPunct="1">
        <a:spcBef>
          <a:spcPct val="0"/>
        </a:spcBef>
        <a:buNone/>
        <a:defRPr sz="3600" kern="1200" cap="all">
          <a:solidFill>
            <a:schemeClr val="bg1"/>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bg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bg1"/>
          </a:solidFill>
          <a:latin typeface="+mn-lt"/>
          <a:ea typeface="+mn-ea"/>
          <a:cs typeface="+mn-cs"/>
        </a:defRPr>
      </a:lvl2pPr>
      <a:lvl3pPr marL="1142598" indent="-228520" algn="l" defTabSz="457039" rtl="0" eaLnBrk="1" latinLnBrk="0" hangingPunct="1">
        <a:spcBef>
          <a:spcPct val="20000"/>
        </a:spcBef>
        <a:buFont typeface="Arial"/>
        <a:buChar char="•"/>
        <a:defRPr sz="1800" kern="1200">
          <a:solidFill>
            <a:schemeClr val="bg1"/>
          </a:solidFill>
          <a:latin typeface="+mn-lt"/>
          <a:ea typeface="+mn-ea"/>
          <a:cs typeface="+mn-cs"/>
        </a:defRPr>
      </a:lvl3pPr>
      <a:lvl4pPr marL="1599636" indent="-228520" algn="l" defTabSz="457039" rtl="0" eaLnBrk="1" latinLnBrk="0" hangingPunct="1">
        <a:spcBef>
          <a:spcPct val="20000"/>
        </a:spcBef>
        <a:buFont typeface="Arial"/>
        <a:buChar char="–"/>
        <a:defRPr sz="1600" kern="1200">
          <a:solidFill>
            <a:schemeClr val="bg1"/>
          </a:solidFill>
          <a:latin typeface="+mn-lt"/>
          <a:ea typeface="+mn-ea"/>
          <a:cs typeface="+mn-cs"/>
        </a:defRPr>
      </a:lvl4pPr>
      <a:lvl5pPr marL="2056676" indent="-228520" algn="l" defTabSz="457039" rtl="0" eaLnBrk="1" latinLnBrk="0" hangingPunct="1">
        <a:spcBef>
          <a:spcPct val="20000"/>
        </a:spcBef>
        <a:buFont typeface="Arial"/>
        <a:buChar char="»"/>
        <a:defRPr sz="1400" kern="1200">
          <a:solidFill>
            <a:schemeClr val="bg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889000" y="1054102"/>
            <a:ext cx="54737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4" name="Text Placeholder 2"/>
          <p:cNvSpPr>
            <a:spLocks noGrp="1"/>
          </p:cNvSpPr>
          <p:nvPr>
            <p:ph type="body" idx="1"/>
          </p:nvPr>
        </p:nvSpPr>
        <p:spPr>
          <a:xfrm>
            <a:off x="889000" y="2392366"/>
            <a:ext cx="5473700" cy="3390898"/>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993112176"/>
      </p:ext>
    </p:extLst>
  </p:cSld>
  <p:clrMap bg1="lt1" tx1="dk1" bg2="lt2" tx2="dk2" accent1="accent1" accent2="accent2" accent3="accent3" accent4="accent4" accent5="accent5" accent6="accent6" hlink="hlink" folHlink="folHlink"/>
  <p:sldLayoutIdLst>
    <p:sldLayoutId id="2147483727" r:id="rId1"/>
  </p:sldLayoutIdLst>
  <p:txStyles>
    <p:titleStyle>
      <a:lvl1pPr algn="l" defTabSz="457039" rtl="0" eaLnBrk="1" latinLnBrk="0" hangingPunct="1">
        <a:spcBef>
          <a:spcPct val="0"/>
        </a:spcBef>
        <a:buNone/>
        <a:defRPr sz="2800" kern="1200">
          <a:solidFill>
            <a:srgbClr val="00599A"/>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UC+M_04180_UnveilingMat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Placeholder 1"/>
          <p:cNvSpPr>
            <a:spLocks noGrp="1"/>
          </p:cNvSpPr>
          <p:nvPr>
            <p:ph type="title"/>
          </p:nvPr>
        </p:nvSpPr>
        <p:spPr>
          <a:xfrm>
            <a:off x="1104900" y="706438"/>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5" name="Text Placeholder 2"/>
          <p:cNvSpPr>
            <a:spLocks noGrp="1"/>
          </p:cNvSpPr>
          <p:nvPr>
            <p:ph type="body" idx="1"/>
          </p:nvPr>
        </p:nvSpPr>
        <p:spPr>
          <a:xfrm>
            <a:off x="1104900" y="2032001"/>
            <a:ext cx="6261100" cy="3822700"/>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771758820"/>
      </p:ext>
    </p:extLst>
  </p:cSld>
  <p:clrMap bg1="lt1" tx1="dk1" bg2="lt2" tx2="dk2" accent1="accent1" accent2="accent2" accent3="accent3" accent4="accent4" accent5="accent5" accent6="accent6" hlink="hlink" folHlink="folHlink"/>
  <p:sldLayoutIdLst>
    <p:sldLayoutId id="2147483728" r:id="rId1"/>
  </p:sldLayoutIdLst>
  <p:txStyles>
    <p:titleStyle>
      <a:lvl1pPr algn="l" defTabSz="191944" rtl="0" eaLnBrk="1" latinLnBrk="0" hangingPunct="1">
        <a:spcBef>
          <a:spcPct val="0"/>
        </a:spcBef>
        <a:buNone/>
        <a:defRPr sz="2800" kern="1200">
          <a:solidFill>
            <a:schemeClr val="tx2">
              <a:lumMod val="60000"/>
              <a:lumOff val="40000"/>
            </a:schemeClr>
          </a:solidFill>
          <a:latin typeface="+mj-lt"/>
          <a:ea typeface="+mj-ea"/>
          <a:cs typeface="+mj-cs"/>
        </a:defRPr>
      </a:lvl1pPr>
    </p:titleStyle>
    <p:bodyStyle>
      <a:lvl1pPr marL="143959" indent="-143959" algn="l" defTabSz="191944" rtl="0" eaLnBrk="1" latinLnBrk="0" hangingPunct="1">
        <a:spcBef>
          <a:spcPct val="20000"/>
        </a:spcBef>
        <a:buFont typeface="Arial"/>
        <a:buChar char="•"/>
        <a:defRPr sz="2400" kern="1200">
          <a:solidFill>
            <a:schemeClr val="tx1"/>
          </a:solidFill>
          <a:latin typeface="+mn-lt"/>
          <a:ea typeface="+mn-ea"/>
          <a:cs typeface="+mn-cs"/>
        </a:defRPr>
      </a:lvl1pPr>
      <a:lvl2pPr marL="311910" indent="-119965" algn="l" defTabSz="191944" rtl="0" eaLnBrk="1" latinLnBrk="0" hangingPunct="1">
        <a:spcBef>
          <a:spcPct val="20000"/>
        </a:spcBef>
        <a:buFont typeface="Arial"/>
        <a:buChar char="–"/>
        <a:defRPr sz="2200" kern="1200">
          <a:solidFill>
            <a:schemeClr val="tx1"/>
          </a:solidFill>
          <a:latin typeface="+mn-lt"/>
          <a:ea typeface="+mn-ea"/>
          <a:cs typeface="+mn-cs"/>
        </a:defRPr>
      </a:lvl2pPr>
      <a:lvl3pPr marL="479861" indent="-95972" algn="l" defTabSz="191944" rtl="0" eaLnBrk="1" latinLnBrk="0" hangingPunct="1">
        <a:spcBef>
          <a:spcPct val="20000"/>
        </a:spcBef>
        <a:buFont typeface="Arial"/>
        <a:buChar char="•"/>
        <a:defRPr sz="2000" kern="1200">
          <a:solidFill>
            <a:schemeClr val="tx1"/>
          </a:solidFill>
          <a:latin typeface="+mn-lt"/>
          <a:ea typeface="+mn-ea"/>
          <a:cs typeface="+mn-cs"/>
        </a:defRPr>
      </a:lvl3pPr>
      <a:lvl4pPr marL="671806" indent="-95972" algn="l" defTabSz="191944" rtl="0" eaLnBrk="1" latinLnBrk="0" hangingPunct="1">
        <a:spcBef>
          <a:spcPct val="20000"/>
        </a:spcBef>
        <a:buFont typeface="Arial"/>
        <a:buChar char="–"/>
        <a:defRPr sz="1800" kern="1200">
          <a:solidFill>
            <a:schemeClr val="tx1"/>
          </a:solidFill>
          <a:latin typeface="+mn-lt"/>
          <a:ea typeface="+mn-ea"/>
          <a:cs typeface="+mn-cs"/>
        </a:defRPr>
      </a:lvl4pPr>
      <a:lvl5pPr marL="863750" indent="-95972" algn="l" defTabSz="191944" rtl="0" eaLnBrk="1" latinLnBrk="0" hangingPunct="1">
        <a:spcBef>
          <a:spcPct val="20000"/>
        </a:spcBef>
        <a:buFont typeface="Arial"/>
        <a:buChar char="»"/>
        <a:defRPr sz="1600" kern="1200">
          <a:solidFill>
            <a:schemeClr val="tx1"/>
          </a:solidFill>
          <a:latin typeface="+mn-lt"/>
          <a:ea typeface="+mn-ea"/>
          <a:cs typeface="+mn-cs"/>
        </a:defRPr>
      </a:lvl5pPr>
      <a:lvl6pPr marL="1055695" indent="-95972" algn="l" defTabSz="191944" rtl="0" eaLnBrk="1" latinLnBrk="0" hangingPunct="1">
        <a:spcBef>
          <a:spcPct val="20000"/>
        </a:spcBef>
        <a:buFont typeface="Arial"/>
        <a:buChar char="•"/>
        <a:defRPr sz="800" kern="1200">
          <a:solidFill>
            <a:schemeClr val="tx1"/>
          </a:solidFill>
          <a:latin typeface="+mn-lt"/>
          <a:ea typeface="+mn-ea"/>
          <a:cs typeface="+mn-cs"/>
        </a:defRPr>
      </a:lvl6pPr>
      <a:lvl7pPr marL="1247639" indent="-95972" algn="l" defTabSz="191944" rtl="0" eaLnBrk="1" latinLnBrk="0" hangingPunct="1">
        <a:spcBef>
          <a:spcPct val="20000"/>
        </a:spcBef>
        <a:buFont typeface="Arial"/>
        <a:buChar char="•"/>
        <a:defRPr sz="800" kern="1200">
          <a:solidFill>
            <a:schemeClr val="tx1"/>
          </a:solidFill>
          <a:latin typeface="+mn-lt"/>
          <a:ea typeface="+mn-ea"/>
          <a:cs typeface="+mn-cs"/>
        </a:defRPr>
      </a:lvl7pPr>
      <a:lvl8pPr marL="1439583" indent="-95972" algn="l" defTabSz="191944" rtl="0" eaLnBrk="1" latinLnBrk="0" hangingPunct="1">
        <a:spcBef>
          <a:spcPct val="20000"/>
        </a:spcBef>
        <a:buFont typeface="Arial"/>
        <a:buChar char="•"/>
        <a:defRPr sz="800" kern="1200">
          <a:solidFill>
            <a:schemeClr val="tx1"/>
          </a:solidFill>
          <a:latin typeface="+mn-lt"/>
          <a:ea typeface="+mn-ea"/>
          <a:cs typeface="+mn-cs"/>
        </a:defRPr>
      </a:lvl8pPr>
      <a:lvl9pPr marL="1631528" indent="-95972" algn="l" defTabSz="191944" rtl="0" eaLnBrk="1" latinLnBrk="0" hangingPunct="1">
        <a:spcBef>
          <a:spcPct val="20000"/>
        </a:spcBef>
        <a:buFont typeface="Arial"/>
        <a:buChar char="•"/>
        <a:defRPr sz="800" kern="1200">
          <a:solidFill>
            <a:schemeClr val="tx1"/>
          </a:solidFill>
          <a:latin typeface="+mn-lt"/>
          <a:ea typeface="+mn-ea"/>
          <a:cs typeface="+mn-cs"/>
        </a:defRPr>
      </a:lvl9pPr>
    </p:bodyStyle>
    <p:otherStyle>
      <a:defPPr>
        <a:defRPr lang="en-US"/>
      </a:defPPr>
      <a:lvl1pPr marL="0" algn="l" defTabSz="191944" rtl="0" eaLnBrk="1" latinLnBrk="0" hangingPunct="1">
        <a:defRPr sz="800" kern="1200">
          <a:solidFill>
            <a:schemeClr val="tx1"/>
          </a:solidFill>
          <a:latin typeface="+mn-lt"/>
          <a:ea typeface="+mn-ea"/>
          <a:cs typeface="+mn-cs"/>
        </a:defRPr>
      </a:lvl1pPr>
      <a:lvl2pPr marL="191944" algn="l" defTabSz="191944" rtl="0" eaLnBrk="1" latinLnBrk="0" hangingPunct="1">
        <a:defRPr sz="800" kern="1200">
          <a:solidFill>
            <a:schemeClr val="tx1"/>
          </a:solidFill>
          <a:latin typeface="+mn-lt"/>
          <a:ea typeface="+mn-ea"/>
          <a:cs typeface="+mn-cs"/>
        </a:defRPr>
      </a:lvl2pPr>
      <a:lvl3pPr marL="383889" algn="l" defTabSz="191944" rtl="0" eaLnBrk="1" latinLnBrk="0" hangingPunct="1">
        <a:defRPr sz="800" kern="1200">
          <a:solidFill>
            <a:schemeClr val="tx1"/>
          </a:solidFill>
          <a:latin typeface="+mn-lt"/>
          <a:ea typeface="+mn-ea"/>
          <a:cs typeface="+mn-cs"/>
        </a:defRPr>
      </a:lvl3pPr>
      <a:lvl4pPr marL="575834" algn="l" defTabSz="191944" rtl="0" eaLnBrk="1" latinLnBrk="0" hangingPunct="1">
        <a:defRPr sz="800" kern="1200">
          <a:solidFill>
            <a:schemeClr val="tx1"/>
          </a:solidFill>
          <a:latin typeface="+mn-lt"/>
          <a:ea typeface="+mn-ea"/>
          <a:cs typeface="+mn-cs"/>
        </a:defRPr>
      </a:lvl4pPr>
      <a:lvl5pPr marL="767778" algn="l" defTabSz="191944" rtl="0" eaLnBrk="1" latinLnBrk="0" hangingPunct="1">
        <a:defRPr sz="800" kern="1200">
          <a:solidFill>
            <a:schemeClr val="tx1"/>
          </a:solidFill>
          <a:latin typeface="+mn-lt"/>
          <a:ea typeface="+mn-ea"/>
          <a:cs typeface="+mn-cs"/>
        </a:defRPr>
      </a:lvl5pPr>
      <a:lvl6pPr marL="959722" algn="l" defTabSz="191944" rtl="0" eaLnBrk="1" latinLnBrk="0" hangingPunct="1">
        <a:defRPr sz="800" kern="1200">
          <a:solidFill>
            <a:schemeClr val="tx1"/>
          </a:solidFill>
          <a:latin typeface="+mn-lt"/>
          <a:ea typeface="+mn-ea"/>
          <a:cs typeface="+mn-cs"/>
        </a:defRPr>
      </a:lvl6pPr>
      <a:lvl7pPr marL="1151667" algn="l" defTabSz="191944" rtl="0" eaLnBrk="1" latinLnBrk="0" hangingPunct="1">
        <a:defRPr sz="800" kern="1200">
          <a:solidFill>
            <a:schemeClr val="tx1"/>
          </a:solidFill>
          <a:latin typeface="+mn-lt"/>
          <a:ea typeface="+mn-ea"/>
          <a:cs typeface="+mn-cs"/>
        </a:defRPr>
      </a:lvl7pPr>
      <a:lvl8pPr marL="1343611" algn="l" defTabSz="191944" rtl="0" eaLnBrk="1" latinLnBrk="0" hangingPunct="1">
        <a:defRPr sz="800" kern="1200">
          <a:solidFill>
            <a:schemeClr val="tx1"/>
          </a:solidFill>
          <a:latin typeface="+mn-lt"/>
          <a:ea typeface="+mn-ea"/>
          <a:cs typeface="+mn-cs"/>
        </a:defRPr>
      </a:lvl8pPr>
      <a:lvl9pPr marL="1535555" algn="l" defTabSz="191944" rtl="0" eaLnBrk="1" latinLnBrk="0" hangingPunct="1">
        <a:defRPr sz="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UC+M_04180_UnveilingMat1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Placeholder 1"/>
          <p:cNvSpPr>
            <a:spLocks noGrp="1"/>
          </p:cNvSpPr>
          <p:nvPr>
            <p:ph type="title"/>
          </p:nvPr>
        </p:nvSpPr>
        <p:spPr>
          <a:xfrm>
            <a:off x="1104900" y="706438"/>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5" name="Text Placeholder 2"/>
          <p:cNvSpPr>
            <a:spLocks noGrp="1"/>
          </p:cNvSpPr>
          <p:nvPr>
            <p:ph type="body" idx="1"/>
          </p:nvPr>
        </p:nvSpPr>
        <p:spPr>
          <a:xfrm>
            <a:off x="1104900" y="2032001"/>
            <a:ext cx="6261100" cy="3822700"/>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932500496"/>
      </p:ext>
    </p:extLst>
  </p:cSld>
  <p:clrMap bg1="lt1" tx1="dk1" bg2="lt2" tx2="dk2" accent1="accent1" accent2="accent2" accent3="accent3" accent4="accent4" accent5="accent5" accent6="accent6" hlink="hlink" folHlink="folHlink"/>
  <p:sldLayoutIdLst>
    <p:sldLayoutId id="2147483729" r:id="rId1"/>
  </p:sldLayoutIdLst>
  <p:txStyles>
    <p:titleStyle>
      <a:lvl1pPr algn="l" defTabSz="191944" rtl="0" eaLnBrk="1" latinLnBrk="0" hangingPunct="1">
        <a:spcBef>
          <a:spcPct val="0"/>
        </a:spcBef>
        <a:buNone/>
        <a:defRPr sz="2800" kern="1200">
          <a:solidFill>
            <a:srgbClr val="005191"/>
          </a:solidFill>
          <a:latin typeface="+mj-lt"/>
          <a:ea typeface="+mj-ea"/>
          <a:cs typeface="+mj-cs"/>
        </a:defRPr>
      </a:lvl1pPr>
    </p:titleStyle>
    <p:bodyStyle>
      <a:lvl1pPr marL="143959" indent="-143959" algn="l" defTabSz="191944" rtl="0" eaLnBrk="1" latinLnBrk="0" hangingPunct="1">
        <a:spcBef>
          <a:spcPct val="20000"/>
        </a:spcBef>
        <a:buFont typeface="Arial"/>
        <a:buChar char="•"/>
        <a:defRPr sz="2400" kern="1200">
          <a:solidFill>
            <a:schemeClr val="tx1"/>
          </a:solidFill>
          <a:latin typeface="+mn-lt"/>
          <a:ea typeface="+mn-ea"/>
          <a:cs typeface="+mn-cs"/>
        </a:defRPr>
      </a:lvl1pPr>
      <a:lvl2pPr marL="311910" indent="-119965" algn="l" defTabSz="191944" rtl="0" eaLnBrk="1" latinLnBrk="0" hangingPunct="1">
        <a:spcBef>
          <a:spcPct val="20000"/>
        </a:spcBef>
        <a:buFont typeface="Arial"/>
        <a:buChar char="–"/>
        <a:defRPr sz="2200" kern="1200">
          <a:solidFill>
            <a:schemeClr val="tx1"/>
          </a:solidFill>
          <a:latin typeface="+mn-lt"/>
          <a:ea typeface="+mn-ea"/>
          <a:cs typeface="+mn-cs"/>
        </a:defRPr>
      </a:lvl2pPr>
      <a:lvl3pPr marL="479861" indent="-95972" algn="l" defTabSz="191944" rtl="0" eaLnBrk="1" latinLnBrk="0" hangingPunct="1">
        <a:spcBef>
          <a:spcPct val="20000"/>
        </a:spcBef>
        <a:buFont typeface="Arial"/>
        <a:buChar char="•"/>
        <a:defRPr sz="2000" kern="1200">
          <a:solidFill>
            <a:schemeClr val="tx1"/>
          </a:solidFill>
          <a:latin typeface="+mn-lt"/>
          <a:ea typeface="+mn-ea"/>
          <a:cs typeface="+mn-cs"/>
        </a:defRPr>
      </a:lvl3pPr>
      <a:lvl4pPr marL="671806" indent="-95972" algn="l" defTabSz="191944" rtl="0" eaLnBrk="1" latinLnBrk="0" hangingPunct="1">
        <a:spcBef>
          <a:spcPct val="20000"/>
        </a:spcBef>
        <a:buFont typeface="Arial"/>
        <a:buChar char="–"/>
        <a:defRPr sz="1800" kern="1200">
          <a:solidFill>
            <a:schemeClr val="tx1"/>
          </a:solidFill>
          <a:latin typeface="+mn-lt"/>
          <a:ea typeface="+mn-ea"/>
          <a:cs typeface="+mn-cs"/>
        </a:defRPr>
      </a:lvl4pPr>
      <a:lvl5pPr marL="863750" indent="-95972" algn="l" defTabSz="191944" rtl="0" eaLnBrk="1" latinLnBrk="0" hangingPunct="1">
        <a:spcBef>
          <a:spcPct val="20000"/>
        </a:spcBef>
        <a:buFont typeface="Arial"/>
        <a:buChar char="»"/>
        <a:defRPr sz="1600" kern="1200">
          <a:solidFill>
            <a:schemeClr val="tx1"/>
          </a:solidFill>
          <a:latin typeface="+mn-lt"/>
          <a:ea typeface="+mn-ea"/>
          <a:cs typeface="+mn-cs"/>
        </a:defRPr>
      </a:lvl5pPr>
      <a:lvl6pPr marL="1055695" indent="-95972" algn="l" defTabSz="191944" rtl="0" eaLnBrk="1" latinLnBrk="0" hangingPunct="1">
        <a:spcBef>
          <a:spcPct val="20000"/>
        </a:spcBef>
        <a:buFont typeface="Arial"/>
        <a:buChar char="•"/>
        <a:defRPr sz="800" kern="1200">
          <a:solidFill>
            <a:schemeClr val="tx1"/>
          </a:solidFill>
          <a:latin typeface="+mn-lt"/>
          <a:ea typeface="+mn-ea"/>
          <a:cs typeface="+mn-cs"/>
        </a:defRPr>
      </a:lvl6pPr>
      <a:lvl7pPr marL="1247639" indent="-95972" algn="l" defTabSz="191944" rtl="0" eaLnBrk="1" latinLnBrk="0" hangingPunct="1">
        <a:spcBef>
          <a:spcPct val="20000"/>
        </a:spcBef>
        <a:buFont typeface="Arial"/>
        <a:buChar char="•"/>
        <a:defRPr sz="800" kern="1200">
          <a:solidFill>
            <a:schemeClr val="tx1"/>
          </a:solidFill>
          <a:latin typeface="+mn-lt"/>
          <a:ea typeface="+mn-ea"/>
          <a:cs typeface="+mn-cs"/>
        </a:defRPr>
      </a:lvl7pPr>
      <a:lvl8pPr marL="1439583" indent="-95972" algn="l" defTabSz="191944" rtl="0" eaLnBrk="1" latinLnBrk="0" hangingPunct="1">
        <a:spcBef>
          <a:spcPct val="20000"/>
        </a:spcBef>
        <a:buFont typeface="Arial"/>
        <a:buChar char="•"/>
        <a:defRPr sz="800" kern="1200">
          <a:solidFill>
            <a:schemeClr val="tx1"/>
          </a:solidFill>
          <a:latin typeface="+mn-lt"/>
          <a:ea typeface="+mn-ea"/>
          <a:cs typeface="+mn-cs"/>
        </a:defRPr>
      </a:lvl8pPr>
      <a:lvl9pPr marL="1631528" indent="-95972" algn="l" defTabSz="191944" rtl="0" eaLnBrk="1" latinLnBrk="0" hangingPunct="1">
        <a:spcBef>
          <a:spcPct val="20000"/>
        </a:spcBef>
        <a:buFont typeface="Arial"/>
        <a:buChar char="•"/>
        <a:defRPr sz="800" kern="1200">
          <a:solidFill>
            <a:schemeClr val="tx1"/>
          </a:solidFill>
          <a:latin typeface="+mn-lt"/>
          <a:ea typeface="+mn-ea"/>
          <a:cs typeface="+mn-cs"/>
        </a:defRPr>
      </a:lvl9pPr>
    </p:bodyStyle>
    <p:otherStyle>
      <a:defPPr>
        <a:defRPr lang="en-US"/>
      </a:defPPr>
      <a:lvl1pPr marL="0" algn="l" defTabSz="191944" rtl="0" eaLnBrk="1" latinLnBrk="0" hangingPunct="1">
        <a:defRPr sz="800" kern="1200">
          <a:solidFill>
            <a:schemeClr val="tx1"/>
          </a:solidFill>
          <a:latin typeface="+mn-lt"/>
          <a:ea typeface="+mn-ea"/>
          <a:cs typeface="+mn-cs"/>
        </a:defRPr>
      </a:lvl1pPr>
      <a:lvl2pPr marL="191944" algn="l" defTabSz="191944" rtl="0" eaLnBrk="1" latinLnBrk="0" hangingPunct="1">
        <a:defRPr sz="800" kern="1200">
          <a:solidFill>
            <a:schemeClr val="tx1"/>
          </a:solidFill>
          <a:latin typeface="+mn-lt"/>
          <a:ea typeface="+mn-ea"/>
          <a:cs typeface="+mn-cs"/>
        </a:defRPr>
      </a:lvl2pPr>
      <a:lvl3pPr marL="383889" algn="l" defTabSz="191944" rtl="0" eaLnBrk="1" latinLnBrk="0" hangingPunct="1">
        <a:defRPr sz="800" kern="1200">
          <a:solidFill>
            <a:schemeClr val="tx1"/>
          </a:solidFill>
          <a:latin typeface="+mn-lt"/>
          <a:ea typeface="+mn-ea"/>
          <a:cs typeface="+mn-cs"/>
        </a:defRPr>
      </a:lvl3pPr>
      <a:lvl4pPr marL="575834" algn="l" defTabSz="191944" rtl="0" eaLnBrk="1" latinLnBrk="0" hangingPunct="1">
        <a:defRPr sz="800" kern="1200">
          <a:solidFill>
            <a:schemeClr val="tx1"/>
          </a:solidFill>
          <a:latin typeface="+mn-lt"/>
          <a:ea typeface="+mn-ea"/>
          <a:cs typeface="+mn-cs"/>
        </a:defRPr>
      </a:lvl4pPr>
      <a:lvl5pPr marL="767778" algn="l" defTabSz="191944" rtl="0" eaLnBrk="1" latinLnBrk="0" hangingPunct="1">
        <a:defRPr sz="800" kern="1200">
          <a:solidFill>
            <a:schemeClr val="tx1"/>
          </a:solidFill>
          <a:latin typeface="+mn-lt"/>
          <a:ea typeface="+mn-ea"/>
          <a:cs typeface="+mn-cs"/>
        </a:defRPr>
      </a:lvl5pPr>
      <a:lvl6pPr marL="959722" algn="l" defTabSz="191944" rtl="0" eaLnBrk="1" latinLnBrk="0" hangingPunct="1">
        <a:defRPr sz="800" kern="1200">
          <a:solidFill>
            <a:schemeClr val="tx1"/>
          </a:solidFill>
          <a:latin typeface="+mn-lt"/>
          <a:ea typeface="+mn-ea"/>
          <a:cs typeface="+mn-cs"/>
        </a:defRPr>
      </a:lvl6pPr>
      <a:lvl7pPr marL="1151667" algn="l" defTabSz="191944" rtl="0" eaLnBrk="1" latinLnBrk="0" hangingPunct="1">
        <a:defRPr sz="800" kern="1200">
          <a:solidFill>
            <a:schemeClr val="tx1"/>
          </a:solidFill>
          <a:latin typeface="+mn-lt"/>
          <a:ea typeface="+mn-ea"/>
          <a:cs typeface="+mn-cs"/>
        </a:defRPr>
      </a:lvl7pPr>
      <a:lvl8pPr marL="1343611" algn="l" defTabSz="191944" rtl="0" eaLnBrk="1" latinLnBrk="0" hangingPunct="1">
        <a:defRPr sz="800" kern="1200">
          <a:solidFill>
            <a:schemeClr val="tx1"/>
          </a:solidFill>
          <a:latin typeface="+mn-lt"/>
          <a:ea typeface="+mn-ea"/>
          <a:cs typeface="+mn-cs"/>
        </a:defRPr>
      </a:lvl8pPr>
      <a:lvl9pPr marL="1535555" algn="l" defTabSz="191944" rtl="0" eaLnBrk="1" latinLnBrk="0" hangingPunct="1">
        <a:defRPr sz="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1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1104900" y="1717675"/>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4" name="Text Placeholder 2"/>
          <p:cNvSpPr>
            <a:spLocks noGrp="1"/>
          </p:cNvSpPr>
          <p:nvPr>
            <p:ph type="body" idx="1"/>
          </p:nvPr>
        </p:nvSpPr>
        <p:spPr>
          <a:xfrm>
            <a:off x="1104900" y="3043238"/>
            <a:ext cx="6261100" cy="3154362"/>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337090812"/>
      </p:ext>
    </p:extLst>
  </p:cSld>
  <p:clrMap bg1="lt1" tx1="dk1" bg2="lt2" tx2="dk2" accent1="accent1" accent2="accent2" accent3="accent3" accent4="accent4" accent5="accent5" accent6="accent6" hlink="hlink" folHlink="folHlink"/>
  <p:sldLayoutIdLst>
    <p:sldLayoutId id="2147483730" r:id="rId1"/>
  </p:sldLayoutIdLst>
  <p:txStyles>
    <p:titleStyle>
      <a:lvl1pPr algn="l" defTabSz="191944" rtl="0" eaLnBrk="1" latinLnBrk="0" hangingPunct="1">
        <a:spcBef>
          <a:spcPct val="0"/>
        </a:spcBef>
        <a:buNone/>
        <a:defRPr sz="2800" kern="1200">
          <a:solidFill>
            <a:schemeClr val="tx2">
              <a:lumMod val="60000"/>
              <a:lumOff val="40000"/>
            </a:schemeClr>
          </a:solidFill>
          <a:latin typeface="+mj-lt"/>
          <a:ea typeface="+mj-ea"/>
          <a:cs typeface="+mj-cs"/>
        </a:defRPr>
      </a:lvl1pPr>
    </p:titleStyle>
    <p:bodyStyle>
      <a:lvl1pPr marL="143959" indent="-143959" algn="l" defTabSz="191944" rtl="0" eaLnBrk="1" latinLnBrk="0" hangingPunct="1">
        <a:spcBef>
          <a:spcPct val="20000"/>
        </a:spcBef>
        <a:buFont typeface="Arial"/>
        <a:buChar char="•"/>
        <a:defRPr sz="2400" kern="1200">
          <a:solidFill>
            <a:schemeClr val="tx1"/>
          </a:solidFill>
          <a:latin typeface="+mn-lt"/>
          <a:ea typeface="+mn-ea"/>
          <a:cs typeface="+mn-cs"/>
        </a:defRPr>
      </a:lvl1pPr>
      <a:lvl2pPr marL="311910" indent="-119965" algn="l" defTabSz="191944" rtl="0" eaLnBrk="1" latinLnBrk="0" hangingPunct="1">
        <a:spcBef>
          <a:spcPct val="20000"/>
        </a:spcBef>
        <a:buFont typeface="Arial"/>
        <a:buChar char="–"/>
        <a:defRPr sz="2200" kern="1200">
          <a:solidFill>
            <a:schemeClr val="tx1"/>
          </a:solidFill>
          <a:latin typeface="+mn-lt"/>
          <a:ea typeface="+mn-ea"/>
          <a:cs typeface="+mn-cs"/>
        </a:defRPr>
      </a:lvl2pPr>
      <a:lvl3pPr marL="479861" indent="-95972" algn="l" defTabSz="191944" rtl="0" eaLnBrk="1" latinLnBrk="0" hangingPunct="1">
        <a:spcBef>
          <a:spcPct val="20000"/>
        </a:spcBef>
        <a:buFont typeface="Arial"/>
        <a:buChar char="•"/>
        <a:defRPr sz="2000" kern="1200">
          <a:solidFill>
            <a:schemeClr val="tx1"/>
          </a:solidFill>
          <a:latin typeface="+mn-lt"/>
          <a:ea typeface="+mn-ea"/>
          <a:cs typeface="+mn-cs"/>
        </a:defRPr>
      </a:lvl3pPr>
      <a:lvl4pPr marL="671806" indent="-95972" algn="l" defTabSz="191944" rtl="0" eaLnBrk="1" latinLnBrk="0" hangingPunct="1">
        <a:spcBef>
          <a:spcPct val="20000"/>
        </a:spcBef>
        <a:buFont typeface="Arial"/>
        <a:buChar char="–"/>
        <a:defRPr sz="1800" kern="1200">
          <a:solidFill>
            <a:schemeClr val="tx1"/>
          </a:solidFill>
          <a:latin typeface="+mn-lt"/>
          <a:ea typeface="+mn-ea"/>
          <a:cs typeface="+mn-cs"/>
        </a:defRPr>
      </a:lvl4pPr>
      <a:lvl5pPr marL="863750" indent="-95972" algn="l" defTabSz="191944" rtl="0" eaLnBrk="1" latinLnBrk="0" hangingPunct="1">
        <a:spcBef>
          <a:spcPct val="20000"/>
        </a:spcBef>
        <a:buFont typeface="Arial"/>
        <a:buChar char="»"/>
        <a:defRPr sz="1600" kern="1200">
          <a:solidFill>
            <a:schemeClr val="tx1"/>
          </a:solidFill>
          <a:latin typeface="+mn-lt"/>
          <a:ea typeface="+mn-ea"/>
          <a:cs typeface="+mn-cs"/>
        </a:defRPr>
      </a:lvl5pPr>
      <a:lvl6pPr marL="1055695" indent="-95972" algn="l" defTabSz="191944" rtl="0" eaLnBrk="1" latinLnBrk="0" hangingPunct="1">
        <a:spcBef>
          <a:spcPct val="20000"/>
        </a:spcBef>
        <a:buFont typeface="Arial"/>
        <a:buChar char="•"/>
        <a:defRPr sz="800" kern="1200">
          <a:solidFill>
            <a:schemeClr val="tx1"/>
          </a:solidFill>
          <a:latin typeface="+mn-lt"/>
          <a:ea typeface="+mn-ea"/>
          <a:cs typeface="+mn-cs"/>
        </a:defRPr>
      </a:lvl6pPr>
      <a:lvl7pPr marL="1247639" indent="-95972" algn="l" defTabSz="191944" rtl="0" eaLnBrk="1" latinLnBrk="0" hangingPunct="1">
        <a:spcBef>
          <a:spcPct val="20000"/>
        </a:spcBef>
        <a:buFont typeface="Arial"/>
        <a:buChar char="•"/>
        <a:defRPr sz="800" kern="1200">
          <a:solidFill>
            <a:schemeClr val="tx1"/>
          </a:solidFill>
          <a:latin typeface="+mn-lt"/>
          <a:ea typeface="+mn-ea"/>
          <a:cs typeface="+mn-cs"/>
        </a:defRPr>
      </a:lvl7pPr>
      <a:lvl8pPr marL="1439583" indent="-95972" algn="l" defTabSz="191944" rtl="0" eaLnBrk="1" latinLnBrk="0" hangingPunct="1">
        <a:spcBef>
          <a:spcPct val="20000"/>
        </a:spcBef>
        <a:buFont typeface="Arial"/>
        <a:buChar char="•"/>
        <a:defRPr sz="800" kern="1200">
          <a:solidFill>
            <a:schemeClr val="tx1"/>
          </a:solidFill>
          <a:latin typeface="+mn-lt"/>
          <a:ea typeface="+mn-ea"/>
          <a:cs typeface="+mn-cs"/>
        </a:defRPr>
      </a:lvl8pPr>
      <a:lvl9pPr marL="1631528" indent="-95972" algn="l" defTabSz="191944" rtl="0" eaLnBrk="1" latinLnBrk="0" hangingPunct="1">
        <a:spcBef>
          <a:spcPct val="20000"/>
        </a:spcBef>
        <a:buFont typeface="Arial"/>
        <a:buChar char="•"/>
        <a:defRPr sz="800" kern="1200">
          <a:solidFill>
            <a:schemeClr val="tx1"/>
          </a:solidFill>
          <a:latin typeface="+mn-lt"/>
          <a:ea typeface="+mn-ea"/>
          <a:cs typeface="+mn-cs"/>
        </a:defRPr>
      </a:lvl9pPr>
    </p:bodyStyle>
    <p:otherStyle>
      <a:defPPr>
        <a:defRPr lang="en-US"/>
      </a:defPPr>
      <a:lvl1pPr marL="0" algn="l" defTabSz="191944" rtl="0" eaLnBrk="1" latinLnBrk="0" hangingPunct="1">
        <a:defRPr sz="800" kern="1200">
          <a:solidFill>
            <a:schemeClr val="tx1"/>
          </a:solidFill>
          <a:latin typeface="+mn-lt"/>
          <a:ea typeface="+mn-ea"/>
          <a:cs typeface="+mn-cs"/>
        </a:defRPr>
      </a:lvl1pPr>
      <a:lvl2pPr marL="191944" algn="l" defTabSz="191944" rtl="0" eaLnBrk="1" latinLnBrk="0" hangingPunct="1">
        <a:defRPr sz="800" kern="1200">
          <a:solidFill>
            <a:schemeClr val="tx1"/>
          </a:solidFill>
          <a:latin typeface="+mn-lt"/>
          <a:ea typeface="+mn-ea"/>
          <a:cs typeface="+mn-cs"/>
        </a:defRPr>
      </a:lvl2pPr>
      <a:lvl3pPr marL="383889" algn="l" defTabSz="191944" rtl="0" eaLnBrk="1" latinLnBrk="0" hangingPunct="1">
        <a:defRPr sz="800" kern="1200">
          <a:solidFill>
            <a:schemeClr val="tx1"/>
          </a:solidFill>
          <a:latin typeface="+mn-lt"/>
          <a:ea typeface="+mn-ea"/>
          <a:cs typeface="+mn-cs"/>
        </a:defRPr>
      </a:lvl3pPr>
      <a:lvl4pPr marL="575834" algn="l" defTabSz="191944" rtl="0" eaLnBrk="1" latinLnBrk="0" hangingPunct="1">
        <a:defRPr sz="800" kern="1200">
          <a:solidFill>
            <a:schemeClr val="tx1"/>
          </a:solidFill>
          <a:latin typeface="+mn-lt"/>
          <a:ea typeface="+mn-ea"/>
          <a:cs typeface="+mn-cs"/>
        </a:defRPr>
      </a:lvl4pPr>
      <a:lvl5pPr marL="767778" algn="l" defTabSz="191944" rtl="0" eaLnBrk="1" latinLnBrk="0" hangingPunct="1">
        <a:defRPr sz="800" kern="1200">
          <a:solidFill>
            <a:schemeClr val="tx1"/>
          </a:solidFill>
          <a:latin typeface="+mn-lt"/>
          <a:ea typeface="+mn-ea"/>
          <a:cs typeface="+mn-cs"/>
        </a:defRPr>
      </a:lvl5pPr>
      <a:lvl6pPr marL="959722" algn="l" defTabSz="191944" rtl="0" eaLnBrk="1" latinLnBrk="0" hangingPunct="1">
        <a:defRPr sz="800" kern="1200">
          <a:solidFill>
            <a:schemeClr val="tx1"/>
          </a:solidFill>
          <a:latin typeface="+mn-lt"/>
          <a:ea typeface="+mn-ea"/>
          <a:cs typeface="+mn-cs"/>
        </a:defRPr>
      </a:lvl6pPr>
      <a:lvl7pPr marL="1151667" algn="l" defTabSz="191944" rtl="0" eaLnBrk="1" latinLnBrk="0" hangingPunct="1">
        <a:defRPr sz="800" kern="1200">
          <a:solidFill>
            <a:schemeClr val="tx1"/>
          </a:solidFill>
          <a:latin typeface="+mn-lt"/>
          <a:ea typeface="+mn-ea"/>
          <a:cs typeface="+mn-cs"/>
        </a:defRPr>
      </a:lvl7pPr>
      <a:lvl8pPr marL="1343611" algn="l" defTabSz="191944" rtl="0" eaLnBrk="1" latinLnBrk="0" hangingPunct="1">
        <a:defRPr sz="800" kern="1200">
          <a:solidFill>
            <a:schemeClr val="tx1"/>
          </a:solidFill>
          <a:latin typeface="+mn-lt"/>
          <a:ea typeface="+mn-ea"/>
          <a:cs typeface="+mn-cs"/>
        </a:defRPr>
      </a:lvl8pPr>
      <a:lvl9pPr marL="1535555" algn="l" defTabSz="191944" rtl="0" eaLnBrk="1" latinLnBrk="0" hangingPunct="1">
        <a:defRPr sz="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UC+M_04180_UnveilingMat1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1104900" y="1717675"/>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5" name="Text Placeholder 2"/>
          <p:cNvSpPr>
            <a:spLocks noGrp="1"/>
          </p:cNvSpPr>
          <p:nvPr>
            <p:ph type="body" idx="1"/>
          </p:nvPr>
        </p:nvSpPr>
        <p:spPr>
          <a:xfrm>
            <a:off x="1104900" y="3043238"/>
            <a:ext cx="6261100" cy="3154362"/>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015773711"/>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191944" rtl="0" eaLnBrk="1" latinLnBrk="0" hangingPunct="1">
        <a:spcBef>
          <a:spcPct val="0"/>
        </a:spcBef>
        <a:buNone/>
        <a:defRPr sz="2800" kern="1200">
          <a:solidFill>
            <a:srgbClr val="005191"/>
          </a:solidFill>
          <a:latin typeface="+mj-lt"/>
          <a:ea typeface="+mj-ea"/>
          <a:cs typeface="+mj-cs"/>
        </a:defRPr>
      </a:lvl1pPr>
    </p:titleStyle>
    <p:bodyStyle>
      <a:lvl1pPr marL="143959" indent="-143959" algn="l" defTabSz="191944" rtl="0" eaLnBrk="1" latinLnBrk="0" hangingPunct="1">
        <a:spcBef>
          <a:spcPct val="20000"/>
        </a:spcBef>
        <a:buFont typeface="Arial"/>
        <a:buChar char="•"/>
        <a:defRPr sz="2400" kern="1200">
          <a:solidFill>
            <a:schemeClr val="tx1"/>
          </a:solidFill>
          <a:latin typeface="+mn-lt"/>
          <a:ea typeface="+mn-ea"/>
          <a:cs typeface="+mn-cs"/>
        </a:defRPr>
      </a:lvl1pPr>
      <a:lvl2pPr marL="311910" indent="-119965" algn="l" defTabSz="191944" rtl="0" eaLnBrk="1" latinLnBrk="0" hangingPunct="1">
        <a:spcBef>
          <a:spcPct val="20000"/>
        </a:spcBef>
        <a:buFont typeface="Arial"/>
        <a:buChar char="–"/>
        <a:defRPr sz="2200" kern="1200">
          <a:solidFill>
            <a:schemeClr val="tx1"/>
          </a:solidFill>
          <a:latin typeface="+mn-lt"/>
          <a:ea typeface="+mn-ea"/>
          <a:cs typeface="+mn-cs"/>
        </a:defRPr>
      </a:lvl2pPr>
      <a:lvl3pPr marL="479861" indent="-95972" algn="l" defTabSz="191944" rtl="0" eaLnBrk="1" latinLnBrk="0" hangingPunct="1">
        <a:spcBef>
          <a:spcPct val="20000"/>
        </a:spcBef>
        <a:buFont typeface="Arial"/>
        <a:buChar char="•"/>
        <a:defRPr sz="2000" kern="1200">
          <a:solidFill>
            <a:schemeClr val="tx1"/>
          </a:solidFill>
          <a:latin typeface="+mn-lt"/>
          <a:ea typeface="+mn-ea"/>
          <a:cs typeface="+mn-cs"/>
        </a:defRPr>
      </a:lvl3pPr>
      <a:lvl4pPr marL="671806" indent="-95972" algn="l" defTabSz="191944" rtl="0" eaLnBrk="1" latinLnBrk="0" hangingPunct="1">
        <a:spcBef>
          <a:spcPct val="20000"/>
        </a:spcBef>
        <a:buFont typeface="Arial"/>
        <a:buChar char="–"/>
        <a:defRPr sz="1800" kern="1200">
          <a:solidFill>
            <a:schemeClr val="tx1"/>
          </a:solidFill>
          <a:latin typeface="+mn-lt"/>
          <a:ea typeface="+mn-ea"/>
          <a:cs typeface="+mn-cs"/>
        </a:defRPr>
      </a:lvl4pPr>
      <a:lvl5pPr marL="863750" indent="-95972" algn="l" defTabSz="191944" rtl="0" eaLnBrk="1" latinLnBrk="0" hangingPunct="1">
        <a:spcBef>
          <a:spcPct val="20000"/>
        </a:spcBef>
        <a:buFont typeface="Arial"/>
        <a:buChar char="»"/>
        <a:defRPr sz="1600" kern="1200">
          <a:solidFill>
            <a:schemeClr val="tx1"/>
          </a:solidFill>
          <a:latin typeface="+mn-lt"/>
          <a:ea typeface="+mn-ea"/>
          <a:cs typeface="+mn-cs"/>
        </a:defRPr>
      </a:lvl5pPr>
      <a:lvl6pPr marL="1055695" indent="-95972" algn="l" defTabSz="191944" rtl="0" eaLnBrk="1" latinLnBrk="0" hangingPunct="1">
        <a:spcBef>
          <a:spcPct val="20000"/>
        </a:spcBef>
        <a:buFont typeface="Arial"/>
        <a:buChar char="•"/>
        <a:defRPr sz="800" kern="1200">
          <a:solidFill>
            <a:schemeClr val="tx1"/>
          </a:solidFill>
          <a:latin typeface="+mn-lt"/>
          <a:ea typeface="+mn-ea"/>
          <a:cs typeface="+mn-cs"/>
        </a:defRPr>
      </a:lvl6pPr>
      <a:lvl7pPr marL="1247639" indent="-95972" algn="l" defTabSz="191944" rtl="0" eaLnBrk="1" latinLnBrk="0" hangingPunct="1">
        <a:spcBef>
          <a:spcPct val="20000"/>
        </a:spcBef>
        <a:buFont typeface="Arial"/>
        <a:buChar char="•"/>
        <a:defRPr sz="800" kern="1200">
          <a:solidFill>
            <a:schemeClr val="tx1"/>
          </a:solidFill>
          <a:latin typeface="+mn-lt"/>
          <a:ea typeface="+mn-ea"/>
          <a:cs typeface="+mn-cs"/>
        </a:defRPr>
      </a:lvl7pPr>
      <a:lvl8pPr marL="1439583" indent="-95972" algn="l" defTabSz="191944" rtl="0" eaLnBrk="1" latinLnBrk="0" hangingPunct="1">
        <a:spcBef>
          <a:spcPct val="20000"/>
        </a:spcBef>
        <a:buFont typeface="Arial"/>
        <a:buChar char="•"/>
        <a:defRPr sz="800" kern="1200">
          <a:solidFill>
            <a:schemeClr val="tx1"/>
          </a:solidFill>
          <a:latin typeface="+mn-lt"/>
          <a:ea typeface="+mn-ea"/>
          <a:cs typeface="+mn-cs"/>
        </a:defRPr>
      </a:lvl8pPr>
      <a:lvl9pPr marL="1631528" indent="-95972" algn="l" defTabSz="191944" rtl="0" eaLnBrk="1" latinLnBrk="0" hangingPunct="1">
        <a:spcBef>
          <a:spcPct val="20000"/>
        </a:spcBef>
        <a:buFont typeface="Arial"/>
        <a:buChar char="•"/>
        <a:defRPr sz="800" kern="1200">
          <a:solidFill>
            <a:schemeClr val="tx1"/>
          </a:solidFill>
          <a:latin typeface="+mn-lt"/>
          <a:ea typeface="+mn-ea"/>
          <a:cs typeface="+mn-cs"/>
        </a:defRPr>
      </a:lvl9pPr>
    </p:bodyStyle>
    <p:otherStyle>
      <a:defPPr>
        <a:defRPr lang="en-US"/>
      </a:defPPr>
      <a:lvl1pPr marL="0" algn="l" defTabSz="191944" rtl="0" eaLnBrk="1" latinLnBrk="0" hangingPunct="1">
        <a:defRPr sz="800" kern="1200">
          <a:solidFill>
            <a:schemeClr val="tx1"/>
          </a:solidFill>
          <a:latin typeface="+mn-lt"/>
          <a:ea typeface="+mn-ea"/>
          <a:cs typeface="+mn-cs"/>
        </a:defRPr>
      </a:lvl1pPr>
      <a:lvl2pPr marL="191944" algn="l" defTabSz="191944" rtl="0" eaLnBrk="1" latinLnBrk="0" hangingPunct="1">
        <a:defRPr sz="800" kern="1200">
          <a:solidFill>
            <a:schemeClr val="tx1"/>
          </a:solidFill>
          <a:latin typeface="+mn-lt"/>
          <a:ea typeface="+mn-ea"/>
          <a:cs typeface="+mn-cs"/>
        </a:defRPr>
      </a:lvl2pPr>
      <a:lvl3pPr marL="383889" algn="l" defTabSz="191944" rtl="0" eaLnBrk="1" latinLnBrk="0" hangingPunct="1">
        <a:defRPr sz="800" kern="1200">
          <a:solidFill>
            <a:schemeClr val="tx1"/>
          </a:solidFill>
          <a:latin typeface="+mn-lt"/>
          <a:ea typeface="+mn-ea"/>
          <a:cs typeface="+mn-cs"/>
        </a:defRPr>
      </a:lvl3pPr>
      <a:lvl4pPr marL="575834" algn="l" defTabSz="191944" rtl="0" eaLnBrk="1" latinLnBrk="0" hangingPunct="1">
        <a:defRPr sz="800" kern="1200">
          <a:solidFill>
            <a:schemeClr val="tx1"/>
          </a:solidFill>
          <a:latin typeface="+mn-lt"/>
          <a:ea typeface="+mn-ea"/>
          <a:cs typeface="+mn-cs"/>
        </a:defRPr>
      </a:lvl4pPr>
      <a:lvl5pPr marL="767778" algn="l" defTabSz="191944" rtl="0" eaLnBrk="1" latinLnBrk="0" hangingPunct="1">
        <a:defRPr sz="800" kern="1200">
          <a:solidFill>
            <a:schemeClr val="tx1"/>
          </a:solidFill>
          <a:latin typeface="+mn-lt"/>
          <a:ea typeface="+mn-ea"/>
          <a:cs typeface="+mn-cs"/>
        </a:defRPr>
      </a:lvl5pPr>
      <a:lvl6pPr marL="959722" algn="l" defTabSz="191944" rtl="0" eaLnBrk="1" latinLnBrk="0" hangingPunct="1">
        <a:defRPr sz="800" kern="1200">
          <a:solidFill>
            <a:schemeClr val="tx1"/>
          </a:solidFill>
          <a:latin typeface="+mn-lt"/>
          <a:ea typeface="+mn-ea"/>
          <a:cs typeface="+mn-cs"/>
        </a:defRPr>
      </a:lvl6pPr>
      <a:lvl7pPr marL="1151667" algn="l" defTabSz="191944" rtl="0" eaLnBrk="1" latinLnBrk="0" hangingPunct="1">
        <a:defRPr sz="800" kern="1200">
          <a:solidFill>
            <a:schemeClr val="tx1"/>
          </a:solidFill>
          <a:latin typeface="+mn-lt"/>
          <a:ea typeface="+mn-ea"/>
          <a:cs typeface="+mn-cs"/>
        </a:defRPr>
      </a:lvl7pPr>
      <a:lvl8pPr marL="1343611" algn="l" defTabSz="191944" rtl="0" eaLnBrk="1" latinLnBrk="0" hangingPunct="1">
        <a:defRPr sz="800" kern="1200">
          <a:solidFill>
            <a:schemeClr val="tx1"/>
          </a:solidFill>
          <a:latin typeface="+mn-lt"/>
          <a:ea typeface="+mn-ea"/>
          <a:cs typeface="+mn-cs"/>
        </a:defRPr>
      </a:lvl8pPr>
      <a:lvl9pPr marL="1535555" algn="l" defTabSz="191944" rtl="0" eaLnBrk="1" latinLnBrk="0" hangingPunct="1">
        <a:defRPr sz="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UC+M_04180_UnveilingMat1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Placeholder 1"/>
          <p:cNvSpPr>
            <a:spLocks noGrp="1"/>
          </p:cNvSpPr>
          <p:nvPr>
            <p:ph type="title"/>
          </p:nvPr>
        </p:nvSpPr>
        <p:spPr>
          <a:xfrm>
            <a:off x="1104900" y="1196975"/>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5" name="Text Placeholder 2"/>
          <p:cNvSpPr>
            <a:spLocks noGrp="1"/>
          </p:cNvSpPr>
          <p:nvPr>
            <p:ph type="body" idx="1"/>
          </p:nvPr>
        </p:nvSpPr>
        <p:spPr>
          <a:xfrm>
            <a:off x="1104900" y="2522538"/>
            <a:ext cx="6261100" cy="2925762"/>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250747546"/>
      </p:ext>
    </p:extLst>
  </p:cSld>
  <p:clrMap bg1="lt1" tx1="dk1" bg2="lt2" tx2="dk2" accent1="accent1" accent2="accent2" accent3="accent3" accent4="accent4" accent5="accent5" accent6="accent6" hlink="hlink" folHlink="folHlink"/>
  <p:sldLayoutIdLst>
    <p:sldLayoutId id="2147483732" r:id="rId1"/>
  </p:sldLayoutIdLst>
  <p:txStyles>
    <p:titleStyle>
      <a:lvl1pPr algn="l" defTabSz="457039" rtl="0" eaLnBrk="1" latinLnBrk="0" hangingPunct="1">
        <a:spcBef>
          <a:spcPct val="0"/>
        </a:spcBef>
        <a:buNone/>
        <a:defRPr sz="2800" kern="1200" cap="none">
          <a:solidFill>
            <a:schemeClr val="bg1"/>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bg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bg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bg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bg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bg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1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1104900" y="1196975"/>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4" name="Text Placeholder 2"/>
          <p:cNvSpPr>
            <a:spLocks noGrp="1"/>
          </p:cNvSpPr>
          <p:nvPr>
            <p:ph type="body" idx="1"/>
          </p:nvPr>
        </p:nvSpPr>
        <p:spPr>
          <a:xfrm>
            <a:off x="1104900" y="2522538"/>
            <a:ext cx="6261100" cy="2925762"/>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3712293339"/>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457039" rtl="0" eaLnBrk="1" latinLnBrk="0" hangingPunct="1">
        <a:spcBef>
          <a:spcPct val="0"/>
        </a:spcBef>
        <a:buNone/>
        <a:defRPr sz="2800" kern="1200" cap="none">
          <a:solidFill>
            <a:schemeClr val="bg1"/>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bg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bg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bg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bg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bg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UC+M_04180_UnveilingMatPages.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46941999"/>
      </p:ext>
    </p:extLst>
  </p:cSld>
  <p:clrMap bg1="lt1" tx1="dk1" bg2="lt2" tx2="dk2" accent1="accent1" accent2="accent2" accent3="accent3" accent4="accent4" accent5="accent5" accent6="accent6" hlink="hlink" folHlink="folHlink"/>
  <p:sldLayoutIdLst>
    <p:sldLayoutId id="2147483735"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UC+M_04180_UnveilingMatPages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0306213"/>
      </p:ext>
    </p:extLst>
  </p:cSld>
  <p:clrMap bg1="lt1" tx1="dk1" bg2="lt2" tx2="dk2" accent1="accent1" accent2="accent2" accent3="accent3" accent4="accent4" accent5="accent5" accent6="accent6" hlink="hlink" folHlink="folHlink"/>
  <p:sldLayoutIdLst>
    <p:sldLayoutId id="214748373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UC+M_04180_UnveilingMatPages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5080842"/>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457200" y="20526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Tree>
    <p:extLst>
      <p:ext uri="{BB962C8B-B14F-4D97-AF65-F5344CB8AC3E}">
        <p14:creationId xmlns:p14="http://schemas.microsoft.com/office/powerpoint/2010/main" val="2721673740"/>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457039" rtl="0" eaLnBrk="1" latinLnBrk="0" hangingPunct="1">
        <a:spcBef>
          <a:spcPct val="0"/>
        </a:spcBef>
        <a:buNone/>
        <a:defRPr sz="3600" kern="1200" cap="all">
          <a:solidFill>
            <a:schemeClr val="bg1"/>
          </a:solidFill>
          <a:latin typeface="+mj-lt"/>
          <a:ea typeface="+mj-ea"/>
          <a:cs typeface="+mj-cs"/>
        </a:defRPr>
      </a:lvl1pPr>
    </p:titleStyle>
    <p:bodyStyle>
      <a:lvl1pPr marL="342779" indent="-342779" algn="l" defTabSz="457039" rtl="0" eaLnBrk="1" latinLnBrk="0" hangingPunct="1">
        <a:spcBef>
          <a:spcPct val="20000"/>
        </a:spcBef>
        <a:buFont typeface="Arial"/>
        <a:buChar char="•"/>
        <a:defRPr sz="32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8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4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20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20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UC+M_04180_UnveilingMatPages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62814231"/>
      </p:ext>
    </p:extLst>
  </p:cSld>
  <p:clrMap bg1="lt1" tx1="dk1" bg2="lt2" tx2="dk2" accent1="accent1" accent2="accent2" accent3="accent3" accent4="accent4" accent5="accent5" accent6="accent6" hlink="hlink" folHlink="folHlink"/>
  <p:sldLayoutIdLst>
    <p:sldLayoutId id="214748374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UC+M_04180_UnveilingMat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Placeholder 1"/>
          <p:cNvSpPr>
            <a:spLocks noGrp="1"/>
          </p:cNvSpPr>
          <p:nvPr>
            <p:ph type="title"/>
          </p:nvPr>
        </p:nvSpPr>
        <p:spPr>
          <a:xfrm>
            <a:off x="457200" y="20780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Tree>
    <p:extLst>
      <p:ext uri="{BB962C8B-B14F-4D97-AF65-F5344CB8AC3E}">
        <p14:creationId xmlns:p14="http://schemas.microsoft.com/office/powerpoint/2010/main" val="839486021"/>
      </p:ext>
    </p:extLst>
  </p:cSld>
  <p:clrMap bg1="lt1" tx1="dk1" bg2="lt2" tx2="dk2" accent1="accent1" accent2="accent2" accent3="accent3" accent4="accent4" accent5="accent5" accent6="accent6" hlink="hlink" folHlink="folHlink"/>
  <p:sldLayoutIdLst>
    <p:sldLayoutId id="2147483720" r:id="rId1"/>
  </p:sldLayoutIdLst>
  <p:txStyles>
    <p:titleStyle>
      <a:lvl1pPr algn="ctr" defTabSz="457039" rtl="0" eaLnBrk="1" latinLnBrk="0" hangingPunct="1">
        <a:spcBef>
          <a:spcPct val="0"/>
        </a:spcBef>
        <a:buNone/>
        <a:defRPr sz="3600" kern="1200" cap="all">
          <a:solidFill>
            <a:srgbClr val="0E3C75"/>
          </a:solidFill>
          <a:latin typeface="+mj-lt"/>
          <a:ea typeface="+mj-ea"/>
          <a:cs typeface="+mj-cs"/>
        </a:defRPr>
      </a:lvl1pPr>
    </p:titleStyle>
    <p:bodyStyle>
      <a:lvl1pPr marL="342779" indent="-342779" algn="l" defTabSz="457039" rtl="0" eaLnBrk="1" latinLnBrk="0" hangingPunct="1">
        <a:spcBef>
          <a:spcPct val="20000"/>
        </a:spcBef>
        <a:buFont typeface="Arial"/>
        <a:buChar char="•"/>
        <a:defRPr sz="32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8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4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20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20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927100" y="774700"/>
            <a:ext cx="4127500" cy="2616200"/>
          </a:xfrm>
          <a:prstGeom prst="rect">
            <a:avLst/>
          </a:prstGeom>
        </p:spPr>
        <p:txBody>
          <a:bodyPr vert="horz" lIns="91440" tIns="45720" rIns="91440" bIns="45720" rtlCol="0" anchor="ctr">
            <a:normAutofit/>
          </a:bodyPr>
          <a:lstStyle/>
          <a:p>
            <a:r>
              <a:rPr lang="en-CA" dirty="0"/>
              <a:t>Click to edit Master title style</a:t>
            </a:r>
            <a:endParaRPr lang="en-US" dirty="0"/>
          </a:p>
        </p:txBody>
      </p:sp>
    </p:spTree>
    <p:extLst>
      <p:ext uri="{BB962C8B-B14F-4D97-AF65-F5344CB8AC3E}">
        <p14:creationId xmlns:p14="http://schemas.microsoft.com/office/powerpoint/2010/main" val="1399013443"/>
      </p:ext>
    </p:extLst>
  </p:cSld>
  <p:clrMap bg1="lt1" tx1="dk1" bg2="lt2" tx2="dk2" accent1="accent1" accent2="accent2" accent3="accent3" accent4="accent4" accent5="accent5" accent6="accent6" hlink="hlink" folHlink="folHlink"/>
  <p:sldLayoutIdLst>
    <p:sldLayoutId id="2147483722" r:id="rId1"/>
  </p:sldLayoutIdLst>
  <p:txStyles>
    <p:titleStyle>
      <a:lvl1pPr algn="l" defTabSz="457039" rtl="0" eaLnBrk="1" latinLnBrk="0" hangingPunct="1">
        <a:spcBef>
          <a:spcPct val="0"/>
        </a:spcBef>
        <a:buNone/>
        <a:defRPr sz="3600" kern="1200">
          <a:solidFill>
            <a:schemeClr val="bg1"/>
          </a:solidFill>
          <a:latin typeface="+mj-lt"/>
          <a:ea typeface="+mj-ea"/>
          <a:cs typeface="+mj-cs"/>
        </a:defRPr>
      </a:lvl1pPr>
    </p:titleStyle>
    <p:bodyStyle>
      <a:lvl1pPr marL="342779" indent="-342779" algn="l" defTabSz="457039" rtl="0" eaLnBrk="1" latinLnBrk="0" hangingPunct="1">
        <a:spcBef>
          <a:spcPct val="20000"/>
        </a:spcBef>
        <a:buFont typeface="Arial"/>
        <a:buChar char="•"/>
        <a:defRPr sz="32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8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4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20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20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457200" y="3957638"/>
            <a:ext cx="82296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Tree>
    <p:extLst>
      <p:ext uri="{BB962C8B-B14F-4D97-AF65-F5344CB8AC3E}">
        <p14:creationId xmlns:p14="http://schemas.microsoft.com/office/powerpoint/2010/main" val="2050879991"/>
      </p:ext>
    </p:extLst>
  </p:cSld>
  <p:clrMap bg1="lt1" tx1="dk1" bg2="lt2" tx2="dk2" accent1="accent1" accent2="accent2" accent3="accent3" accent4="accent4" accent5="accent5" accent6="accent6" hlink="hlink" folHlink="folHlink"/>
  <p:sldLayoutIdLst>
    <p:sldLayoutId id="2147483723" r:id="rId1"/>
  </p:sldLayoutIdLst>
  <p:txStyles>
    <p:titleStyle>
      <a:lvl1pPr algn="ctr" defTabSz="457039" rtl="0" eaLnBrk="1" latinLnBrk="0" hangingPunct="1">
        <a:spcBef>
          <a:spcPct val="0"/>
        </a:spcBef>
        <a:buNone/>
        <a:defRPr sz="3600" kern="1200" cap="all">
          <a:solidFill>
            <a:srgbClr val="005294"/>
          </a:solidFill>
          <a:latin typeface="+mj-lt"/>
          <a:ea typeface="+mj-ea"/>
          <a:cs typeface="+mj-cs"/>
        </a:defRPr>
      </a:lvl1pPr>
    </p:titleStyle>
    <p:bodyStyle>
      <a:lvl1pPr marL="342779" indent="-342779" algn="l" defTabSz="457039" rtl="0" eaLnBrk="1" latinLnBrk="0" hangingPunct="1">
        <a:spcBef>
          <a:spcPct val="20000"/>
        </a:spcBef>
        <a:buFont typeface="Arial"/>
        <a:buChar char="•"/>
        <a:defRPr sz="32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8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4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20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20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1104900" y="706438"/>
            <a:ext cx="66040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4" name="Text Placeholder 2"/>
          <p:cNvSpPr>
            <a:spLocks noGrp="1"/>
          </p:cNvSpPr>
          <p:nvPr>
            <p:ph type="body" idx="1"/>
          </p:nvPr>
        </p:nvSpPr>
        <p:spPr>
          <a:xfrm>
            <a:off x="1104900" y="2032001"/>
            <a:ext cx="6604000" cy="3822700"/>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527882418"/>
      </p:ext>
    </p:extLst>
  </p:cSld>
  <p:clrMap bg1="lt1" tx1="dk1" bg2="lt2" tx2="dk2" accent1="accent1" accent2="accent2" accent3="accent3" accent4="accent4" accent5="accent5" accent6="accent6" hlink="hlink" folHlink="folHlink"/>
  <p:sldLayoutIdLst>
    <p:sldLayoutId id="2147483716" r:id="rId1"/>
  </p:sldLayoutIdLst>
  <p:txStyles>
    <p:titleStyle>
      <a:lvl1pPr algn="l" defTabSz="457039" rtl="0" eaLnBrk="1" latinLnBrk="0" hangingPunct="1">
        <a:spcBef>
          <a:spcPct val="0"/>
        </a:spcBef>
        <a:buNone/>
        <a:defRPr sz="2800" kern="1200">
          <a:solidFill>
            <a:srgbClr val="0E3C75"/>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
          <p:cNvSpPr>
            <a:spLocks noGrp="1"/>
          </p:cNvSpPr>
          <p:nvPr>
            <p:ph type="title"/>
          </p:nvPr>
        </p:nvSpPr>
        <p:spPr>
          <a:xfrm>
            <a:off x="1104900" y="706438"/>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12" name="Text Placeholder 2"/>
          <p:cNvSpPr>
            <a:spLocks noGrp="1"/>
          </p:cNvSpPr>
          <p:nvPr>
            <p:ph type="body" idx="1"/>
          </p:nvPr>
        </p:nvSpPr>
        <p:spPr>
          <a:xfrm>
            <a:off x="1104900" y="2032000"/>
            <a:ext cx="6261100" cy="4152899"/>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70054874"/>
      </p:ext>
    </p:extLst>
  </p:cSld>
  <p:clrMap bg1="lt1" tx1="dk1" bg2="lt2" tx2="dk2" accent1="accent1" accent2="accent2" accent3="accent3" accent4="accent4" accent5="accent5" accent6="accent6" hlink="hlink" folHlink="folHlink"/>
  <p:sldLayoutIdLst>
    <p:sldLayoutId id="2147483724" r:id="rId1"/>
  </p:sldLayoutIdLst>
  <p:txStyles>
    <p:titleStyle>
      <a:lvl1pPr algn="l" defTabSz="457039" rtl="0" eaLnBrk="1" latinLnBrk="0" hangingPunct="1">
        <a:spcBef>
          <a:spcPct val="0"/>
        </a:spcBef>
        <a:buNone/>
        <a:defRPr sz="2800" kern="1200">
          <a:solidFill>
            <a:srgbClr val="0E3C75"/>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UC+M_04180_UnveilingMat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descr="UC+M_04180_UnveilingMat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Placeholder 1"/>
          <p:cNvSpPr>
            <a:spLocks noGrp="1"/>
          </p:cNvSpPr>
          <p:nvPr>
            <p:ph type="title"/>
          </p:nvPr>
        </p:nvSpPr>
        <p:spPr>
          <a:xfrm>
            <a:off x="1104900" y="706438"/>
            <a:ext cx="62611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6" name="Text Placeholder 2"/>
          <p:cNvSpPr>
            <a:spLocks noGrp="1"/>
          </p:cNvSpPr>
          <p:nvPr>
            <p:ph type="body" idx="1"/>
          </p:nvPr>
        </p:nvSpPr>
        <p:spPr>
          <a:xfrm>
            <a:off x="1104900" y="2032000"/>
            <a:ext cx="6261100" cy="4152899"/>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1625054339"/>
      </p:ext>
    </p:extLst>
  </p:cSld>
  <p:clrMap bg1="lt1" tx1="dk1" bg2="lt2" tx2="dk2" accent1="accent1" accent2="accent2" accent3="accent3" accent4="accent4" accent5="accent5" accent6="accent6" hlink="hlink" folHlink="folHlink"/>
  <p:sldLayoutIdLst>
    <p:sldLayoutId id="2147483725" r:id="rId1"/>
  </p:sldLayoutIdLst>
  <p:txStyles>
    <p:titleStyle>
      <a:lvl1pPr algn="l" defTabSz="457039" rtl="0" eaLnBrk="1" latinLnBrk="0" hangingPunct="1">
        <a:spcBef>
          <a:spcPct val="0"/>
        </a:spcBef>
        <a:buNone/>
        <a:defRPr sz="2800" kern="1200">
          <a:solidFill>
            <a:srgbClr val="0E3C75"/>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UC+M_04180_UnveilingMat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tle Placeholder 1"/>
          <p:cNvSpPr>
            <a:spLocks noGrp="1"/>
          </p:cNvSpPr>
          <p:nvPr>
            <p:ph type="title"/>
          </p:nvPr>
        </p:nvSpPr>
        <p:spPr>
          <a:xfrm>
            <a:off x="3073400" y="858838"/>
            <a:ext cx="5473700" cy="114300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4" name="Text Placeholder 2"/>
          <p:cNvSpPr>
            <a:spLocks noGrp="1"/>
          </p:cNvSpPr>
          <p:nvPr>
            <p:ph type="body" idx="1"/>
          </p:nvPr>
        </p:nvSpPr>
        <p:spPr>
          <a:xfrm>
            <a:off x="3073400" y="2197102"/>
            <a:ext cx="5473700" cy="3390898"/>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Tree>
    <p:extLst>
      <p:ext uri="{BB962C8B-B14F-4D97-AF65-F5344CB8AC3E}">
        <p14:creationId xmlns:p14="http://schemas.microsoft.com/office/powerpoint/2010/main" val="2525386287"/>
      </p:ext>
    </p:extLst>
  </p:cSld>
  <p:clrMap bg1="lt1" tx1="dk1" bg2="lt2" tx2="dk2" accent1="accent1" accent2="accent2" accent3="accent3" accent4="accent4" accent5="accent5" accent6="accent6" hlink="hlink" folHlink="folHlink"/>
  <p:sldLayoutIdLst>
    <p:sldLayoutId id="2147483726" r:id="rId1"/>
  </p:sldLayoutIdLst>
  <p:txStyles>
    <p:titleStyle>
      <a:lvl1pPr algn="l" defTabSz="457039" rtl="0" eaLnBrk="1" latinLnBrk="0" hangingPunct="1">
        <a:spcBef>
          <a:spcPct val="0"/>
        </a:spcBef>
        <a:buNone/>
        <a:defRPr sz="2800" kern="1200">
          <a:solidFill>
            <a:srgbClr val="0E3C75"/>
          </a:solidFill>
          <a:latin typeface="+mj-lt"/>
          <a:ea typeface="+mj-ea"/>
          <a:cs typeface="+mj-cs"/>
        </a:defRPr>
      </a:lvl1pPr>
    </p:titleStyle>
    <p:bodyStyle>
      <a:lvl1pPr marL="342779" indent="-342779" algn="l" defTabSz="457039" rtl="0" eaLnBrk="1" latinLnBrk="0" hangingPunct="1">
        <a:spcBef>
          <a:spcPct val="20000"/>
        </a:spcBef>
        <a:buFont typeface="Arial"/>
        <a:buChar char="•"/>
        <a:defRPr sz="24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8" algn="l" defTabSz="457039" rtl="0" eaLnBrk="1" latinLnBrk="0" hangingPunct="1">
        <a:defRPr sz="1800" kern="1200">
          <a:solidFill>
            <a:schemeClr val="tx1"/>
          </a:solidFill>
          <a:latin typeface="+mn-lt"/>
          <a:ea typeface="+mn-ea"/>
          <a:cs typeface="+mn-cs"/>
        </a:defRPr>
      </a:lvl3pPr>
      <a:lvl4pPr marL="1371118" algn="l" defTabSz="457039" rtl="0" eaLnBrk="1" latinLnBrk="0" hangingPunct="1">
        <a:defRPr sz="1800" kern="1200">
          <a:solidFill>
            <a:schemeClr val="tx1"/>
          </a:solidFill>
          <a:latin typeface="+mn-lt"/>
          <a:ea typeface="+mn-ea"/>
          <a:cs typeface="+mn-cs"/>
        </a:defRPr>
      </a:lvl4pPr>
      <a:lvl5pPr marL="1828156" algn="l" defTabSz="457039" rtl="0" eaLnBrk="1" latinLnBrk="0" hangingPunct="1">
        <a:defRPr sz="1800" kern="1200">
          <a:solidFill>
            <a:schemeClr val="tx1"/>
          </a:solidFill>
          <a:latin typeface="+mn-lt"/>
          <a:ea typeface="+mn-ea"/>
          <a:cs typeface="+mn-cs"/>
        </a:defRPr>
      </a:lvl5pPr>
      <a:lvl6pPr marL="2285195" algn="l" defTabSz="457039" rtl="0" eaLnBrk="1" latinLnBrk="0" hangingPunct="1">
        <a:defRPr sz="1800" kern="1200">
          <a:solidFill>
            <a:schemeClr val="tx1"/>
          </a:solidFill>
          <a:latin typeface="+mn-lt"/>
          <a:ea typeface="+mn-ea"/>
          <a:cs typeface="+mn-cs"/>
        </a:defRPr>
      </a:lvl6pPr>
      <a:lvl7pPr marL="2742234" algn="l" defTabSz="457039" rtl="0" eaLnBrk="1" latinLnBrk="0" hangingPunct="1">
        <a:defRPr sz="1800" kern="1200">
          <a:solidFill>
            <a:schemeClr val="tx1"/>
          </a:solidFill>
          <a:latin typeface="+mn-lt"/>
          <a:ea typeface="+mn-ea"/>
          <a:cs typeface="+mn-cs"/>
        </a:defRPr>
      </a:lvl7pPr>
      <a:lvl8pPr marL="3199272" algn="l" defTabSz="457039" rtl="0" eaLnBrk="1" latinLnBrk="0" hangingPunct="1">
        <a:defRPr sz="1800" kern="1200">
          <a:solidFill>
            <a:schemeClr val="tx1"/>
          </a:solidFill>
          <a:latin typeface="+mn-lt"/>
          <a:ea typeface="+mn-ea"/>
          <a:cs typeface="+mn-cs"/>
        </a:defRPr>
      </a:lvl8pPr>
      <a:lvl9pPr marL="3656312" algn="l" defTabSz="45703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974" y="1292315"/>
            <a:ext cx="8229600" cy="1143000"/>
          </a:xfrm>
        </p:spPr>
        <p:txBody>
          <a:bodyPr>
            <a:normAutofit fontScale="90000"/>
          </a:bodyPr>
          <a:lstStyle/>
          <a:p>
            <a:pPr>
              <a:lnSpc>
                <a:spcPct val="90000"/>
              </a:lnSpc>
            </a:pPr>
            <a:r>
              <a:rPr lang="en-US" b="1" dirty="0">
                <a:cs typeface="Arial"/>
              </a:rPr>
              <a:t>Building a digital library:  </a:t>
            </a:r>
            <a:br>
              <a:rPr lang="en-US" b="1" dirty="0">
                <a:cs typeface="Arial"/>
              </a:rPr>
            </a:br>
            <a:r>
              <a:rPr lang="en-US" b="1" dirty="0">
                <a:cs typeface="Arial"/>
              </a:rPr>
              <a:t>A case of successful collaborations across library employee groups</a:t>
            </a:r>
            <a:endParaRPr lang="en-US" dirty="0">
              <a:cs typeface="Arial"/>
            </a:endParaRPr>
          </a:p>
          <a:p>
            <a:endParaRPr lang="en-CA" dirty="0">
              <a:cs typeface="Arial"/>
            </a:endParaRPr>
          </a:p>
        </p:txBody>
      </p:sp>
      <p:sp>
        <p:nvSpPr>
          <p:cNvPr id="3" name="TextBox 2">
            <a:extLst>
              <a:ext uri="{FF2B5EF4-FFF2-40B4-BE49-F238E27FC236}">
                <a16:creationId xmlns:a16="http://schemas.microsoft.com/office/drawing/2014/main" id="{326F1B6B-7B50-46EA-BE2C-D554CA14E592}"/>
              </a:ext>
            </a:extLst>
          </p:cNvPr>
          <p:cNvSpPr txBox="1"/>
          <p:nvPr/>
        </p:nvSpPr>
        <p:spPr>
          <a:xfrm>
            <a:off x="1253146" y="5517434"/>
            <a:ext cx="660895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bg1"/>
                </a:solidFill>
                <a:latin typeface="Calibri"/>
              </a:rPr>
              <a:t>The Historical Textbooks Digital Library Team at </a:t>
            </a:r>
            <a:r>
              <a:rPr lang="en-US" dirty="0" err="1">
                <a:solidFill>
                  <a:schemeClr val="bg1"/>
                </a:solidFill>
                <a:latin typeface="Calibri"/>
              </a:rPr>
              <a:t>UVic</a:t>
            </a:r>
            <a:r>
              <a:rPr lang="en-US" dirty="0">
                <a:solidFill>
                  <a:schemeClr val="bg1"/>
                </a:solidFill>
                <a:latin typeface="Calibri"/>
              </a:rPr>
              <a:t> Libraries​</a:t>
            </a:r>
            <a:endParaRPr lang="en-US" dirty="0">
              <a:solidFill>
                <a:schemeClr val="bg1"/>
              </a:solidFill>
              <a:latin typeface="Calibri"/>
              <a:cs typeface="Calibri"/>
            </a:endParaRPr>
          </a:p>
          <a:p>
            <a:pPr algn="ctr"/>
            <a:r>
              <a:rPr lang="en-US" dirty="0">
                <a:solidFill>
                  <a:schemeClr val="bg1"/>
                </a:solidFill>
                <a:latin typeface="Calibri"/>
              </a:rPr>
              <a:t>Session: 4D           Time: 2:25pm – 3:10pm​</a:t>
            </a:r>
            <a:endParaRPr lang="en-US" dirty="0">
              <a:solidFill>
                <a:schemeClr val="bg1"/>
              </a:solidFill>
              <a:latin typeface="Calibri"/>
              <a:cs typeface="Calibri"/>
            </a:endParaRPr>
          </a:p>
          <a:p>
            <a:pPr algn="ctr"/>
            <a:r>
              <a:rPr lang="en-US" dirty="0">
                <a:solidFill>
                  <a:schemeClr val="bg1"/>
                </a:solidFill>
                <a:latin typeface="Calibri"/>
              </a:rPr>
              <a:t>Vancouver Island Library Staff Conference, </a:t>
            </a:r>
            <a:r>
              <a:rPr lang="en-US" dirty="0" err="1">
                <a:solidFill>
                  <a:schemeClr val="bg1"/>
                </a:solidFill>
                <a:latin typeface="Calibri"/>
              </a:rPr>
              <a:t>UVic</a:t>
            </a:r>
            <a:r>
              <a:rPr lang="en-US" dirty="0">
                <a:solidFill>
                  <a:schemeClr val="bg1"/>
                </a:solidFill>
                <a:latin typeface="Calibri"/>
              </a:rPr>
              <a:t> ​</a:t>
            </a:r>
            <a:endParaRPr lang="en-US" dirty="0">
              <a:solidFill>
                <a:schemeClr val="bg1"/>
              </a:solidFill>
              <a:latin typeface="Calibri"/>
              <a:cs typeface="Calibri"/>
            </a:endParaRPr>
          </a:p>
          <a:p>
            <a:pPr algn="ctr"/>
            <a:r>
              <a:rPr lang="en-US" dirty="0">
                <a:solidFill>
                  <a:schemeClr val="bg1"/>
                </a:solidFill>
                <a:latin typeface="Calibri"/>
              </a:rPr>
              <a:t>April 26, 2019​</a:t>
            </a:r>
            <a:endParaRPr lang="en-US" dirty="0">
              <a:solidFill>
                <a:schemeClr val="bg1"/>
              </a:solidFill>
              <a:latin typeface="Calibri"/>
              <a:cs typeface="Calibri"/>
            </a:endParaRPr>
          </a:p>
        </p:txBody>
      </p:sp>
      <p:pic>
        <p:nvPicPr>
          <p:cNvPr id="4" name="Picture 4" descr="A close up of a map&#10;&#10;Description generated with high confidence">
            <a:extLst>
              <a:ext uri="{FF2B5EF4-FFF2-40B4-BE49-F238E27FC236}">
                <a16:creationId xmlns:a16="http://schemas.microsoft.com/office/drawing/2014/main" id="{652B0151-DBAD-4F2D-AF55-A5276F98EEA5}"/>
              </a:ext>
            </a:extLst>
          </p:cNvPr>
          <p:cNvPicPr>
            <a:picLocks noChangeAspect="1"/>
          </p:cNvPicPr>
          <p:nvPr/>
        </p:nvPicPr>
        <p:blipFill>
          <a:blip r:embed="rId3"/>
          <a:stretch>
            <a:fillRect/>
          </a:stretch>
        </p:blipFill>
        <p:spPr>
          <a:xfrm>
            <a:off x="2851688" y="2724374"/>
            <a:ext cx="3497451" cy="2543831"/>
          </a:xfrm>
          <a:prstGeom prst="rect">
            <a:avLst/>
          </a:prstGeom>
        </p:spPr>
      </p:pic>
    </p:spTree>
    <p:extLst>
      <p:ext uri="{BB962C8B-B14F-4D97-AF65-F5344CB8AC3E}">
        <p14:creationId xmlns:p14="http://schemas.microsoft.com/office/powerpoint/2010/main" val="3213451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498AB5-7778-45D1-AE2F-830E4B7D1FFF}"/>
              </a:ext>
            </a:extLst>
          </p:cNvPr>
          <p:cNvSpPr>
            <a:spLocks noGrp="1"/>
          </p:cNvSpPr>
          <p:nvPr>
            <p:ph idx="1"/>
          </p:nvPr>
        </p:nvSpPr>
        <p:spPr/>
        <p:txBody>
          <a:bodyPr vert="horz" lIns="91440" tIns="45720" rIns="91440" bIns="45720" rtlCol="0" anchor="t">
            <a:normAutofit/>
          </a:bodyPr>
          <a:lstStyle/>
          <a:p>
            <a:pPr marL="0" indent="0">
              <a:lnSpc>
                <a:spcPct val="90000"/>
              </a:lnSpc>
              <a:spcBef>
                <a:spcPts val="1000"/>
              </a:spcBef>
              <a:buNone/>
            </a:pPr>
            <a:endParaRPr lang="en-US" dirty="0"/>
          </a:p>
          <a:p>
            <a:pPr marL="0" indent="0">
              <a:buNone/>
            </a:pPr>
            <a:endParaRPr lang="en-US" dirty="0">
              <a:cs typeface="Arial"/>
            </a:endParaRPr>
          </a:p>
        </p:txBody>
      </p:sp>
      <p:sp>
        <p:nvSpPr>
          <p:cNvPr id="3" name="Title 2">
            <a:extLst>
              <a:ext uri="{FF2B5EF4-FFF2-40B4-BE49-F238E27FC236}">
                <a16:creationId xmlns:a16="http://schemas.microsoft.com/office/drawing/2014/main" id="{CC76F09C-94C4-44B8-BB45-A0476A49EAD1}"/>
              </a:ext>
            </a:extLst>
          </p:cNvPr>
          <p:cNvSpPr>
            <a:spLocks noGrp="1"/>
          </p:cNvSpPr>
          <p:nvPr>
            <p:ph type="title"/>
          </p:nvPr>
        </p:nvSpPr>
        <p:spPr>
          <a:xfrm>
            <a:off x="444206" y="151455"/>
            <a:ext cx="7497552" cy="1315528"/>
          </a:xfrm>
        </p:spPr>
        <p:txBody>
          <a:bodyPr>
            <a:normAutofit/>
          </a:bodyPr>
          <a:lstStyle/>
          <a:p>
            <a:r>
              <a:rPr lang="en-US" b="1" dirty="0">
                <a:cs typeface="Arial"/>
              </a:rPr>
              <a:t>Internet Archive </a:t>
            </a:r>
            <a:br>
              <a:rPr lang="en-US" b="1" dirty="0">
                <a:cs typeface="Arial"/>
              </a:rPr>
            </a:br>
            <a:r>
              <a:rPr lang="en-US" b="1" dirty="0">
                <a:cs typeface="Arial"/>
              </a:rPr>
              <a:t>British Columbia Historical Textbooks</a:t>
            </a:r>
          </a:p>
        </p:txBody>
      </p:sp>
      <p:pic>
        <p:nvPicPr>
          <p:cNvPr id="5" name="Picture 4">
            <a:extLst>
              <a:ext uri="{FF2B5EF4-FFF2-40B4-BE49-F238E27FC236}">
                <a16:creationId xmlns:a16="http://schemas.microsoft.com/office/drawing/2014/main" id="{032F6AA0-1FEB-BF45-9937-CD74561615FE}"/>
              </a:ext>
            </a:extLst>
          </p:cNvPr>
          <p:cNvPicPr>
            <a:picLocks noChangeAspect="1"/>
          </p:cNvPicPr>
          <p:nvPr/>
        </p:nvPicPr>
        <p:blipFill>
          <a:blip r:embed="rId3"/>
          <a:stretch>
            <a:fillRect/>
          </a:stretch>
        </p:blipFill>
        <p:spPr>
          <a:xfrm>
            <a:off x="557938" y="1888882"/>
            <a:ext cx="6808061" cy="3939045"/>
          </a:xfrm>
          <a:prstGeom prst="rect">
            <a:avLst/>
          </a:prstGeom>
          <a:ln>
            <a:solidFill>
              <a:schemeClr val="accent1"/>
            </a:solidFill>
          </a:ln>
        </p:spPr>
      </p:pic>
    </p:spTree>
    <p:extLst>
      <p:ext uri="{BB962C8B-B14F-4D97-AF65-F5344CB8AC3E}">
        <p14:creationId xmlns:p14="http://schemas.microsoft.com/office/powerpoint/2010/main" val="3565471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B64703-5B49-4650-91A9-1D91F039FF15}"/>
              </a:ext>
            </a:extLst>
          </p:cNvPr>
          <p:cNvSpPr>
            <a:spLocks noGrp="1"/>
          </p:cNvSpPr>
          <p:nvPr>
            <p:ph idx="1"/>
          </p:nvPr>
        </p:nvSpPr>
        <p:spPr>
          <a:xfrm>
            <a:off x="470634" y="1648798"/>
            <a:ext cx="7807123" cy="4152899"/>
          </a:xfrm>
        </p:spPr>
        <p:txBody>
          <a:bodyPr vert="horz" lIns="91440" tIns="45720" rIns="91440" bIns="45720" rtlCol="0" anchor="t">
            <a:normAutofit/>
          </a:bodyPr>
          <a:lstStyle/>
          <a:p>
            <a:pPr marL="0" indent="0">
              <a:lnSpc>
                <a:spcPct val="90000"/>
              </a:lnSpc>
              <a:spcBef>
                <a:spcPts val="1000"/>
              </a:spcBef>
              <a:buNone/>
            </a:pPr>
            <a:r>
              <a:rPr lang="en-CA" b="1" dirty="0">
                <a:cs typeface="Arial"/>
              </a:rPr>
              <a:t>Key elements to a successful collaboration</a:t>
            </a:r>
            <a:endParaRPr lang="en-US" dirty="0">
              <a:cs typeface="Arial"/>
            </a:endParaRPr>
          </a:p>
          <a:p>
            <a:pPr marL="342265" indent="-342265">
              <a:lnSpc>
                <a:spcPct val="90000"/>
              </a:lnSpc>
              <a:spcBef>
                <a:spcPts val="1000"/>
              </a:spcBef>
            </a:pPr>
            <a:r>
              <a:rPr lang="en-CA" dirty="0">
                <a:cs typeface="Arial"/>
              </a:rPr>
              <a:t>Be adaptable</a:t>
            </a:r>
            <a:endParaRPr lang="en-US" dirty="0">
              <a:cs typeface="Arial"/>
            </a:endParaRPr>
          </a:p>
          <a:p>
            <a:pPr marL="342265" indent="-342265">
              <a:lnSpc>
                <a:spcPct val="90000"/>
              </a:lnSpc>
              <a:spcBef>
                <a:spcPts val="1000"/>
              </a:spcBef>
            </a:pPr>
            <a:r>
              <a:rPr lang="en-CA" dirty="0">
                <a:cs typeface="Arial"/>
              </a:rPr>
              <a:t>Keep talking together</a:t>
            </a:r>
            <a:endParaRPr lang="en-US" dirty="0">
              <a:cs typeface="Arial"/>
            </a:endParaRPr>
          </a:p>
          <a:p>
            <a:pPr marL="342265" indent="-342265">
              <a:lnSpc>
                <a:spcPct val="90000"/>
              </a:lnSpc>
              <a:spcBef>
                <a:spcPts val="1000"/>
              </a:spcBef>
            </a:pPr>
            <a:r>
              <a:rPr lang="en-US" dirty="0">
                <a:cs typeface="Arial"/>
              </a:rPr>
              <a:t>Take time for high quality</a:t>
            </a:r>
          </a:p>
          <a:p>
            <a:pPr marL="342265" indent="-342265"/>
            <a:endParaRPr lang="en-US" dirty="0">
              <a:cs typeface="Arial"/>
            </a:endParaRPr>
          </a:p>
        </p:txBody>
      </p:sp>
      <p:sp>
        <p:nvSpPr>
          <p:cNvPr id="3" name="Title 2">
            <a:extLst>
              <a:ext uri="{FF2B5EF4-FFF2-40B4-BE49-F238E27FC236}">
                <a16:creationId xmlns:a16="http://schemas.microsoft.com/office/drawing/2014/main" id="{2247F86A-4CE6-4E53-B41A-76B662A3676C}"/>
              </a:ext>
            </a:extLst>
          </p:cNvPr>
          <p:cNvSpPr>
            <a:spLocks noGrp="1"/>
          </p:cNvSpPr>
          <p:nvPr>
            <p:ph type="title"/>
          </p:nvPr>
        </p:nvSpPr>
        <p:spPr>
          <a:xfrm>
            <a:off x="391351" y="310022"/>
            <a:ext cx="6261100" cy="1143000"/>
          </a:xfrm>
        </p:spPr>
        <p:txBody>
          <a:bodyPr/>
          <a:lstStyle/>
          <a:p>
            <a:pPr>
              <a:lnSpc>
                <a:spcPct val="90000"/>
              </a:lnSpc>
            </a:pPr>
            <a:r>
              <a:rPr lang="en-US" b="1" dirty="0">
                <a:cs typeface="Arial"/>
              </a:rPr>
              <a:t>Workflow stage: </a:t>
            </a:r>
            <a:br>
              <a:rPr lang="en-US" b="1" dirty="0">
                <a:cs typeface="Arial"/>
              </a:rPr>
            </a:br>
            <a:r>
              <a:rPr lang="en-US" b="1" dirty="0">
                <a:cs typeface="Arial"/>
              </a:rPr>
              <a:t>Scanning &amp; Uploading—Kathy</a:t>
            </a:r>
            <a:endParaRPr lang="en-US" dirty="0">
              <a:cs typeface="Arial"/>
            </a:endParaRPr>
          </a:p>
        </p:txBody>
      </p:sp>
      <p:pic>
        <p:nvPicPr>
          <p:cNvPr id="4" name="Picture 4" descr="A circuit board&#10;&#10;Description generated with high confidence">
            <a:extLst>
              <a:ext uri="{FF2B5EF4-FFF2-40B4-BE49-F238E27FC236}">
                <a16:creationId xmlns:a16="http://schemas.microsoft.com/office/drawing/2014/main" id="{91FAEAC0-6748-440D-9125-07FB4C873687}"/>
              </a:ext>
            </a:extLst>
          </p:cNvPr>
          <p:cNvPicPr>
            <a:picLocks noChangeAspect="1"/>
          </p:cNvPicPr>
          <p:nvPr/>
        </p:nvPicPr>
        <p:blipFill>
          <a:blip r:embed="rId2"/>
          <a:stretch>
            <a:fillRect/>
          </a:stretch>
        </p:blipFill>
        <p:spPr>
          <a:xfrm>
            <a:off x="2740325" y="3564866"/>
            <a:ext cx="4022784" cy="3020683"/>
          </a:xfrm>
          <a:prstGeom prst="rect">
            <a:avLst/>
          </a:prstGeom>
        </p:spPr>
      </p:pic>
    </p:spTree>
    <p:extLst>
      <p:ext uri="{BB962C8B-B14F-4D97-AF65-F5344CB8AC3E}">
        <p14:creationId xmlns:p14="http://schemas.microsoft.com/office/powerpoint/2010/main" val="920115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120BFA8-3F92-4456-89DD-B6F1BA61080B}"/>
              </a:ext>
            </a:extLst>
          </p:cNvPr>
          <p:cNvSpPr>
            <a:spLocks noGrp="1"/>
          </p:cNvSpPr>
          <p:nvPr>
            <p:ph idx="1"/>
          </p:nvPr>
        </p:nvSpPr>
        <p:spPr>
          <a:xfrm>
            <a:off x="351709" y="1754509"/>
            <a:ext cx="6261100" cy="4152899"/>
          </a:xfrm>
        </p:spPr>
        <p:txBody>
          <a:bodyPr vert="horz" lIns="91440" tIns="45720" rIns="91440" bIns="45720" rtlCol="0" anchor="t">
            <a:normAutofit/>
          </a:bodyPr>
          <a:lstStyle/>
          <a:p>
            <a:pPr marL="0" indent="0">
              <a:lnSpc>
                <a:spcPct val="90000"/>
              </a:lnSpc>
              <a:spcBef>
                <a:spcPts val="1000"/>
              </a:spcBef>
              <a:buNone/>
            </a:pPr>
            <a:r>
              <a:rPr lang="en-US" b="1" dirty="0">
                <a:cs typeface="Arial"/>
              </a:rPr>
              <a:t>Project role</a:t>
            </a:r>
            <a:endParaRPr lang="en-US" dirty="0">
              <a:cs typeface="Arial"/>
            </a:endParaRPr>
          </a:p>
          <a:p>
            <a:pPr marL="342265" indent="-342265">
              <a:lnSpc>
                <a:spcPct val="90000"/>
              </a:lnSpc>
              <a:spcBef>
                <a:spcPts val="1000"/>
              </a:spcBef>
            </a:pPr>
            <a:r>
              <a:rPr lang="en-US" dirty="0">
                <a:cs typeface="Arial"/>
              </a:rPr>
              <a:t>Original cataloguing </a:t>
            </a:r>
          </a:p>
          <a:p>
            <a:pPr marL="342265" indent="-342265">
              <a:lnSpc>
                <a:spcPct val="90000"/>
              </a:lnSpc>
              <a:spcBef>
                <a:spcPts val="1000"/>
              </a:spcBef>
            </a:pPr>
            <a:r>
              <a:rPr lang="en-US" dirty="0">
                <a:cs typeface="Arial"/>
              </a:rPr>
              <a:t>Metadata</a:t>
            </a:r>
          </a:p>
          <a:p>
            <a:pPr marL="342265" indent="-342265">
              <a:lnSpc>
                <a:spcPct val="90000"/>
              </a:lnSpc>
              <a:spcBef>
                <a:spcPts val="1000"/>
              </a:spcBef>
            </a:pPr>
            <a:r>
              <a:rPr lang="en-US" dirty="0">
                <a:cs typeface="Arial"/>
              </a:rPr>
              <a:t>Description</a:t>
            </a:r>
          </a:p>
          <a:p>
            <a:pPr marL="0" indent="0">
              <a:buNone/>
            </a:pPr>
            <a:endParaRPr lang="en-US" dirty="0">
              <a:cs typeface="Arial"/>
            </a:endParaRPr>
          </a:p>
        </p:txBody>
      </p:sp>
      <p:sp>
        <p:nvSpPr>
          <p:cNvPr id="3" name="Title 2">
            <a:extLst>
              <a:ext uri="{FF2B5EF4-FFF2-40B4-BE49-F238E27FC236}">
                <a16:creationId xmlns:a16="http://schemas.microsoft.com/office/drawing/2014/main" id="{9850E921-9D9C-4209-9DF3-2F9A63D8E864}"/>
              </a:ext>
            </a:extLst>
          </p:cNvPr>
          <p:cNvSpPr>
            <a:spLocks noGrp="1"/>
          </p:cNvSpPr>
          <p:nvPr>
            <p:ph type="title"/>
          </p:nvPr>
        </p:nvSpPr>
        <p:spPr>
          <a:xfrm>
            <a:off x="351709" y="230739"/>
            <a:ext cx="6261100" cy="1143000"/>
          </a:xfrm>
        </p:spPr>
        <p:txBody>
          <a:bodyPr/>
          <a:lstStyle/>
          <a:p>
            <a:pPr>
              <a:lnSpc>
                <a:spcPct val="90000"/>
              </a:lnSpc>
            </a:pPr>
            <a:r>
              <a:rPr lang="en-US" b="1" dirty="0">
                <a:cs typeface="Arial"/>
              </a:rPr>
              <a:t>Workflow stage: </a:t>
            </a:r>
            <a:br>
              <a:rPr lang="en-US" b="1" dirty="0">
                <a:cs typeface="Arial"/>
              </a:rPr>
            </a:br>
            <a:r>
              <a:rPr lang="en-US" b="1" dirty="0">
                <a:cs typeface="Arial"/>
              </a:rPr>
              <a:t>Cataloguing—Marilyn</a:t>
            </a:r>
            <a:endParaRPr lang="en-US" dirty="0">
              <a:cs typeface="Arial"/>
            </a:endParaRPr>
          </a:p>
        </p:txBody>
      </p:sp>
      <p:pic>
        <p:nvPicPr>
          <p:cNvPr id="5" name="Picture 5" descr="A close up of text on a white background&#10;&#10;Description generated with very high confidence">
            <a:extLst>
              <a:ext uri="{FF2B5EF4-FFF2-40B4-BE49-F238E27FC236}">
                <a16:creationId xmlns:a16="http://schemas.microsoft.com/office/drawing/2014/main" id="{6B0A9800-676E-4881-997B-FC02EECCD477}"/>
              </a:ext>
            </a:extLst>
          </p:cNvPr>
          <p:cNvPicPr>
            <a:picLocks noChangeAspect="1"/>
          </p:cNvPicPr>
          <p:nvPr/>
        </p:nvPicPr>
        <p:blipFill>
          <a:blip r:embed="rId3"/>
          <a:stretch>
            <a:fillRect/>
          </a:stretch>
        </p:blipFill>
        <p:spPr>
          <a:xfrm>
            <a:off x="5009296" y="330820"/>
            <a:ext cx="2870360" cy="5341434"/>
          </a:xfrm>
          <a:prstGeom prst="rect">
            <a:avLst/>
          </a:prstGeom>
        </p:spPr>
      </p:pic>
      <p:pic>
        <p:nvPicPr>
          <p:cNvPr id="7" name="Picture 7" descr="A close up of text on a white surface&#10;&#10;Description generated with very high confidence">
            <a:extLst>
              <a:ext uri="{FF2B5EF4-FFF2-40B4-BE49-F238E27FC236}">
                <a16:creationId xmlns:a16="http://schemas.microsoft.com/office/drawing/2014/main" id="{990EBFFB-8A40-4888-9A2C-E073CFC526B6}"/>
              </a:ext>
            </a:extLst>
          </p:cNvPr>
          <p:cNvPicPr>
            <a:picLocks noChangeAspect="1"/>
          </p:cNvPicPr>
          <p:nvPr/>
        </p:nvPicPr>
        <p:blipFill>
          <a:blip r:embed="rId4"/>
          <a:stretch>
            <a:fillRect/>
          </a:stretch>
        </p:blipFill>
        <p:spPr>
          <a:xfrm>
            <a:off x="1053790" y="3620839"/>
            <a:ext cx="3059151" cy="3091786"/>
          </a:xfrm>
          <a:prstGeom prst="rect">
            <a:avLst/>
          </a:prstGeom>
        </p:spPr>
      </p:pic>
    </p:spTree>
    <p:extLst>
      <p:ext uri="{BB962C8B-B14F-4D97-AF65-F5344CB8AC3E}">
        <p14:creationId xmlns:p14="http://schemas.microsoft.com/office/powerpoint/2010/main" val="1639414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46E2BA-2FDB-497C-B0F8-0C0CF4E06450}"/>
              </a:ext>
            </a:extLst>
          </p:cNvPr>
          <p:cNvSpPr>
            <a:spLocks noGrp="1"/>
          </p:cNvSpPr>
          <p:nvPr>
            <p:ph idx="1"/>
          </p:nvPr>
        </p:nvSpPr>
        <p:spPr>
          <a:xfrm>
            <a:off x="325282" y="1805369"/>
            <a:ext cx="4847215" cy="4152899"/>
          </a:xfrm>
        </p:spPr>
        <p:txBody>
          <a:bodyPr vert="horz" lIns="91440" tIns="45720" rIns="91440" bIns="45720" rtlCol="0" anchor="t">
            <a:normAutofit/>
          </a:bodyPr>
          <a:lstStyle/>
          <a:p>
            <a:pPr marL="0" indent="0">
              <a:lnSpc>
                <a:spcPct val="90000"/>
              </a:lnSpc>
              <a:spcBef>
                <a:spcPts val="1000"/>
              </a:spcBef>
              <a:buNone/>
            </a:pPr>
            <a:r>
              <a:rPr lang="en-CA" b="1" dirty="0">
                <a:cs typeface="Arial"/>
              </a:rPr>
              <a:t>Key elements to a successful collaboration</a:t>
            </a:r>
            <a:endParaRPr lang="en-US" dirty="0">
              <a:cs typeface="Arial"/>
            </a:endParaRPr>
          </a:p>
          <a:p>
            <a:pPr marL="342265" indent="-342265">
              <a:lnSpc>
                <a:spcPct val="90000"/>
              </a:lnSpc>
              <a:spcBef>
                <a:spcPts val="1000"/>
              </a:spcBef>
            </a:pPr>
            <a:r>
              <a:rPr lang="en-CA" dirty="0">
                <a:cs typeface="Arial"/>
              </a:rPr>
              <a:t>Ask lots of questions</a:t>
            </a:r>
            <a:endParaRPr lang="en-US" dirty="0">
              <a:cs typeface="Arial"/>
            </a:endParaRPr>
          </a:p>
          <a:p>
            <a:pPr marL="342265" indent="-342265">
              <a:lnSpc>
                <a:spcPct val="90000"/>
              </a:lnSpc>
              <a:spcBef>
                <a:spcPts val="1000"/>
              </a:spcBef>
            </a:pPr>
            <a:r>
              <a:rPr lang="en-CA" dirty="0">
                <a:cs typeface="Arial"/>
              </a:rPr>
              <a:t>Trust your own expertise</a:t>
            </a:r>
            <a:endParaRPr lang="en-US" dirty="0">
              <a:cs typeface="Arial"/>
            </a:endParaRPr>
          </a:p>
          <a:p>
            <a:pPr marL="342265" indent="-342265">
              <a:lnSpc>
                <a:spcPct val="90000"/>
              </a:lnSpc>
              <a:spcBef>
                <a:spcPts val="1000"/>
              </a:spcBef>
            </a:pPr>
            <a:r>
              <a:rPr lang="en-US" dirty="0">
                <a:cs typeface="Arial"/>
              </a:rPr>
              <a:t>Clear communication is key</a:t>
            </a:r>
            <a:endParaRPr lang="en-CA" dirty="0">
              <a:cs typeface="Arial"/>
            </a:endParaRPr>
          </a:p>
          <a:p>
            <a:pPr marL="0" indent="0">
              <a:lnSpc>
                <a:spcPct val="90000"/>
              </a:lnSpc>
              <a:spcBef>
                <a:spcPts val="1000"/>
              </a:spcBef>
              <a:buNone/>
            </a:pPr>
            <a:endParaRPr lang="en-CA" dirty="0">
              <a:cs typeface="Arial"/>
            </a:endParaRPr>
          </a:p>
          <a:p>
            <a:pPr marL="0" indent="0">
              <a:buNone/>
            </a:pPr>
            <a:endParaRPr lang="en-US" dirty="0">
              <a:cs typeface="Arial"/>
            </a:endParaRPr>
          </a:p>
        </p:txBody>
      </p:sp>
      <p:sp>
        <p:nvSpPr>
          <p:cNvPr id="3" name="Title 2">
            <a:extLst>
              <a:ext uri="{FF2B5EF4-FFF2-40B4-BE49-F238E27FC236}">
                <a16:creationId xmlns:a16="http://schemas.microsoft.com/office/drawing/2014/main" id="{262A8399-B6B6-4816-A9EA-FE03B6E297E9}"/>
              </a:ext>
            </a:extLst>
          </p:cNvPr>
          <p:cNvSpPr>
            <a:spLocks noGrp="1"/>
          </p:cNvSpPr>
          <p:nvPr>
            <p:ph type="title"/>
          </p:nvPr>
        </p:nvSpPr>
        <p:spPr>
          <a:xfrm>
            <a:off x="325282" y="230739"/>
            <a:ext cx="6261100" cy="1143000"/>
          </a:xfrm>
        </p:spPr>
        <p:txBody>
          <a:bodyPr/>
          <a:lstStyle/>
          <a:p>
            <a:pPr>
              <a:lnSpc>
                <a:spcPct val="90000"/>
              </a:lnSpc>
            </a:pPr>
            <a:r>
              <a:rPr lang="en-US" b="1" dirty="0">
                <a:cs typeface="Arial"/>
              </a:rPr>
              <a:t>Workflow stage: </a:t>
            </a:r>
            <a:br>
              <a:rPr lang="en-US" b="1" dirty="0">
                <a:cs typeface="Arial"/>
              </a:rPr>
            </a:br>
            <a:r>
              <a:rPr lang="en-US" b="1" dirty="0">
                <a:cs typeface="Arial"/>
              </a:rPr>
              <a:t>Cataloguing—Marilyn</a:t>
            </a:r>
            <a:endParaRPr lang="en-US" dirty="0">
              <a:cs typeface="Arial"/>
            </a:endParaRPr>
          </a:p>
        </p:txBody>
      </p:sp>
      <p:pic>
        <p:nvPicPr>
          <p:cNvPr id="5" name="Picture 5" descr="A close up of text on a white background&#10;&#10;Description generated with high confidence">
            <a:extLst>
              <a:ext uri="{FF2B5EF4-FFF2-40B4-BE49-F238E27FC236}">
                <a16:creationId xmlns:a16="http://schemas.microsoft.com/office/drawing/2014/main" id="{9E676CC8-5BFE-40ED-809A-83496908B92D}"/>
              </a:ext>
            </a:extLst>
          </p:cNvPr>
          <p:cNvPicPr>
            <a:picLocks noChangeAspect="1"/>
          </p:cNvPicPr>
          <p:nvPr/>
        </p:nvPicPr>
        <p:blipFill>
          <a:blip r:embed="rId2"/>
          <a:stretch>
            <a:fillRect/>
          </a:stretch>
        </p:blipFill>
        <p:spPr>
          <a:xfrm>
            <a:off x="5024866" y="293649"/>
            <a:ext cx="3424658" cy="5220629"/>
          </a:xfrm>
          <a:prstGeom prst="rect">
            <a:avLst/>
          </a:prstGeom>
        </p:spPr>
      </p:pic>
    </p:spTree>
    <p:extLst>
      <p:ext uri="{BB962C8B-B14F-4D97-AF65-F5344CB8AC3E}">
        <p14:creationId xmlns:p14="http://schemas.microsoft.com/office/powerpoint/2010/main" val="3656319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A36A53-0C71-4345-BB43-5C8A75ECCBA1}"/>
              </a:ext>
            </a:extLst>
          </p:cNvPr>
          <p:cNvSpPr>
            <a:spLocks noGrp="1"/>
          </p:cNvSpPr>
          <p:nvPr>
            <p:ph idx="1"/>
          </p:nvPr>
        </p:nvSpPr>
        <p:spPr>
          <a:xfrm>
            <a:off x="429164" y="1816340"/>
            <a:ext cx="6261100" cy="4152899"/>
          </a:xfrm>
        </p:spPr>
        <p:txBody>
          <a:bodyPr vert="horz" lIns="91440" tIns="45720" rIns="91440" bIns="45720" rtlCol="0" anchor="t">
            <a:normAutofit/>
          </a:bodyPr>
          <a:lstStyle/>
          <a:p>
            <a:pPr marL="0" indent="0">
              <a:lnSpc>
                <a:spcPct val="90000"/>
              </a:lnSpc>
              <a:spcBef>
                <a:spcPts val="1000"/>
              </a:spcBef>
              <a:buNone/>
            </a:pPr>
            <a:r>
              <a:rPr lang="en-US" b="1" dirty="0">
                <a:cs typeface="Arial"/>
              </a:rPr>
              <a:t>Project role</a:t>
            </a:r>
            <a:endParaRPr lang="en-US" dirty="0">
              <a:cs typeface="Arial"/>
            </a:endParaRPr>
          </a:p>
          <a:p>
            <a:pPr marL="342265" indent="-342265">
              <a:lnSpc>
                <a:spcPct val="90000"/>
              </a:lnSpc>
              <a:spcBef>
                <a:spcPts val="1000"/>
              </a:spcBef>
            </a:pPr>
            <a:r>
              <a:rPr lang="en-US" dirty="0">
                <a:cs typeface="Arial"/>
              </a:rPr>
              <a:t>Assisting with inventorying</a:t>
            </a:r>
          </a:p>
          <a:p>
            <a:pPr marL="342265" indent="-342265">
              <a:lnSpc>
                <a:spcPct val="90000"/>
              </a:lnSpc>
              <a:spcBef>
                <a:spcPts val="1000"/>
              </a:spcBef>
            </a:pPr>
            <a:r>
              <a:rPr lang="en-US" dirty="0">
                <a:cs typeface="Arial"/>
              </a:rPr>
              <a:t>Cross referencing titles</a:t>
            </a:r>
          </a:p>
          <a:p>
            <a:pPr marL="342265" indent="-342265">
              <a:lnSpc>
                <a:spcPct val="90000"/>
              </a:lnSpc>
              <a:spcBef>
                <a:spcPts val="1000"/>
              </a:spcBef>
            </a:pPr>
            <a:r>
              <a:rPr lang="en-US" dirty="0">
                <a:cs typeface="Arial"/>
              </a:rPr>
              <a:t>Developing digital exhibit content</a:t>
            </a:r>
          </a:p>
          <a:p>
            <a:pPr marL="0" indent="0">
              <a:lnSpc>
                <a:spcPct val="90000"/>
              </a:lnSpc>
              <a:spcBef>
                <a:spcPts val="1000"/>
              </a:spcBef>
              <a:buNone/>
            </a:pPr>
            <a:endParaRPr lang="en-US" dirty="0">
              <a:cs typeface="Arial"/>
            </a:endParaRPr>
          </a:p>
          <a:p>
            <a:pPr marL="0" indent="0">
              <a:buNone/>
            </a:pPr>
            <a:endParaRPr lang="en-US" dirty="0">
              <a:cs typeface="Arial"/>
            </a:endParaRPr>
          </a:p>
        </p:txBody>
      </p:sp>
      <p:sp>
        <p:nvSpPr>
          <p:cNvPr id="3" name="Title 2">
            <a:extLst>
              <a:ext uri="{FF2B5EF4-FFF2-40B4-BE49-F238E27FC236}">
                <a16:creationId xmlns:a16="http://schemas.microsoft.com/office/drawing/2014/main" id="{D1D3071D-D42B-4E9C-AF54-EAC5715FA1C1}"/>
              </a:ext>
            </a:extLst>
          </p:cNvPr>
          <p:cNvSpPr>
            <a:spLocks noGrp="1"/>
          </p:cNvSpPr>
          <p:nvPr>
            <p:ph type="title"/>
          </p:nvPr>
        </p:nvSpPr>
        <p:spPr>
          <a:xfrm>
            <a:off x="342900" y="318249"/>
            <a:ext cx="6261100" cy="1143000"/>
          </a:xfrm>
        </p:spPr>
        <p:txBody>
          <a:bodyPr/>
          <a:lstStyle/>
          <a:p>
            <a:pPr>
              <a:lnSpc>
                <a:spcPct val="90000"/>
              </a:lnSpc>
            </a:pPr>
            <a:r>
              <a:rPr lang="en-US" b="1" dirty="0">
                <a:cs typeface="Arial"/>
              </a:rPr>
              <a:t>Workflow stage: </a:t>
            </a:r>
            <a:br>
              <a:rPr lang="en-US" b="1" dirty="0">
                <a:cs typeface="Arial"/>
              </a:rPr>
            </a:br>
            <a:r>
              <a:rPr lang="en-US" b="1" dirty="0">
                <a:cs typeface="Arial"/>
              </a:rPr>
              <a:t>Digital exhibit development—Sachi</a:t>
            </a:r>
            <a:endParaRPr lang="en-US" dirty="0">
              <a:cs typeface="Arial"/>
            </a:endParaRPr>
          </a:p>
        </p:txBody>
      </p:sp>
      <p:pic>
        <p:nvPicPr>
          <p:cNvPr id="4" name="Picture 4" descr="A vintage photo of a person&#10;&#10;Description generated with high confidence">
            <a:extLst>
              <a:ext uri="{FF2B5EF4-FFF2-40B4-BE49-F238E27FC236}">
                <a16:creationId xmlns:a16="http://schemas.microsoft.com/office/drawing/2014/main" id="{F63FFD89-5751-4AFF-931A-BE90D9A1FF62}"/>
              </a:ext>
            </a:extLst>
          </p:cNvPr>
          <p:cNvPicPr>
            <a:picLocks noChangeAspect="1"/>
          </p:cNvPicPr>
          <p:nvPr/>
        </p:nvPicPr>
        <p:blipFill>
          <a:blip r:embed="rId2"/>
          <a:stretch>
            <a:fillRect/>
          </a:stretch>
        </p:blipFill>
        <p:spPr>
          <a:xfrm>
            <a:off x="2740324" y="3752926"/>
            <a:ext cx="4065916" cy="2702070"/>
          </a:xfrm>
          <a:prstGeom prst="rect">
            <a:avLst/>
          </a:prstGeom>
        </p:spPr>
      </p:pic>
    </p:spTree>
    <p:extLst>
      <p:ext uri="{BB962C8B-B14F-4D97-AF65-F5344CB8AC3E}">
        <p14:creationId xmlns:p14="http://schemas.microsoft.com/office/powerpoint/2010/main" val="37003841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67CDE1-B3A9-416F-80DF-0BDBB57CBE4C}"/>
              </a:ext>
            </a:extLst>
          </p:cNvPr>
          <p:cNvSpPr>
            <a:spLocks noGrp="1"/>
          </p:cNvSpPr>
          <p:nvPr>
            <p:ph idx="1"/>
          </p:nvPr>
        </p:nvSpPr>
        <p:spPr>
          <a:xfrm>
            <a:off x="357277" y="1787585"/>
            <a:ext cx="7583816" cy="4152899"/>
          </a:xfrm>
        </p:spPr>
        <p:txBody>
          <a:bodyPr vert="horz" lIns="91440" tIns="45720" rIns="91440" bIns="45720" rtlCol="0" anchor="t">
            <a:normAutofit/>
          </a:bodyPr>
          <a:lstStyle/>
          <a:p>
            <a:pPr marL="0" indent="0">
              <a:lnSpc>
                <a:spcPct val="90000"/>
              </a:lnSpc>
              <a:spcBef>
                <a:spcPts val="1000"/>
              </a:spcBef>
              <a:buNone/>
            </a:pPr>
            <a:r>
              <a:rPr lang="en-CA" b="1" dirty="0">
                <a:cs typeface="Arial"/>
              </a:rPr>
              <a:t>Key elements to a successful collaboration</a:t>
            </a:r>
            <a:endParaRPr lang="en-US" dirty="0">
              <a:cs typeface="Arial"/>
            </a:endParaRPr>
          </a:p>
          <a:p>
            <a:pPr marL="342265" indent="-342265">
              <a:lnSpc>
                <a:spcPct val="90000"/>
              </a:lnSpc>
              <a:spcBef>
                <a:spcPts val="1000"/>
              </a:spcBef>
            </a:pPr>
            <a:r>
              <a:rPr lang="en-CA" dirty="0">
                <a:cs typeface="Arial"/>
              </a:rPr>
              <a:t>Ask lots of questions</a:t>
            </a:r>
            <a:endParaRPr lang="en-US" dirty="0">
              <a:cs typeface="Arial"/>
            </a:endParaRPr>
          </a:p>
          <a:p>
            <a:pPr marL="342265" indent="-342265">
              <a:lnSpc>
                <a:spcPct val="90000"/>
              </a:lnSpc>
              <a:spcBef>
                <a:spcPts val="1000"/>
              </a:spcBef>
            </a:pPr>
            <a:r>
              <a:rPr lang="en-US" dirty="0">
                <a:cs typeface="Arial"/>
              </a:rPr>
              <a:t>Space to develop discipline-specific knowledge</a:t>
            </a:r>
          </a:p>
          <a:p>
            <a:pPr marL="342265" indent="-342265">
              <a:lnSpc>
                <a:spcPct val="90000"/>
              </a:lnSpc>
              <a:spcBef>
                <a:spcPts val="1000"/>
              </a:spcBef>
            </a:pPr>
            <a:r>
              <a:rPr lang="en-US" dirty="0">
                <a:cs typeface="Arial"/>
              </a:rPr>
              <a:t>Be creative</a:t>
            </a:r>
          </a:p>
          <a:p>
            <a:pPr marL="342265" indent="-342265">
              <a:lnSpc>
                <a:spcPct val="90000"/>
              </a:lnSpc>
              <a:spcBef>
                <a:spcPts val="1000"/>
              </a:spcBef>
            </a:pPr>
            <a:r>
              <a:rPr lang="en-US" dirty="0">
                <a:cs typeface="Arial"/>
              </a:rPr>
              <a:t>Make it meaningful to yourself and others</a:t>
            </a:r>
          </a:p>
          <a:p>
            <a:pPr marL="0" indent="0">
              <a:buNone/>
            </a:pPr>
            <a:endParaRPr lang="en-US" dirty="0">
              <a:cs typeface="Arial"/>
            </a:endParaRPr>
          </a:p>
        </p:txBody>
      </p:sp>
      <p:sp>
        <p:nvSpPr>
          <p:cNvPr id="3" name="Title 2">
            <a:extLst>
              <a:ext uri="{FF2B5EF4-FFF2-40B4-BE49-F238E27FC236}">
                <a16:creationId xmlns:a16="http://schemas.microsoft.com/office/drawing/2014/main" id="{862D81A9-9DFA-4892-9DB8-AB7359B9F7FB}"/>
              </a:ext>
            </a:extLst>
          </p:cNvPr>
          <p:cNvSpPr>
            <a:spLocks noGrp="1"/>
          </p:cNvSpPr>
          <p:nvPr>
            <p:ph type="title"/>
          </p:nvPr>
        </p:nvSpPr>
        <p:spPr>
          <a:xfrm>
            <a:off x="357277" y="318249"/>
            <a:ext cx="6261100" cy="1143000"/>
          </a:xfrm>
        </p:spPr>
        <p:txBody>
          <a:bodyPr/>
          <a:lstStyle/>
          <a:p>
            <a:pPr>
              <a:lnSpc>
                <a:spcPct val="90000"/>
              </a:lnSpc>
            </a:pPr>
            <a:r>
              <a:rPr lang="en-US" b="1" dirty="0">
                <a:cs typeface="Arial"/>
              </a:rPr>
              <a:t>Workflow stage: </a:t>
            </a:r>
            <a:br>
              <a:rPr lang="en-US" b="1" dirty="0">
                <a:cs typeface="Arial"/>
              </a:rPr>
            </a:br>
            <a:r>
              <a:rPr lang="en-US" b="1" dirty="0">
                <a:cs typeface="Arial"/>
              </a:rPr>
              <a:t>Digital exhibit development—Sachi</a:t>
            </a:r>
            <a:endParaRPr lang="en-US" dirty="0">
              <a:cs typeface="Arial"/>
            </a:endParaRPr>
          </a:p>
        </p:txBody>
      </p:sp>
      <p:pic>
        <p:nvPicPr>
          <p:cNvPr id="4" name="Picture 4" descr="A close up of a sign&#10;&#10;Description generated with very high confidence">
            <a:extLst>
              <a:ext uri="{FF2B5EF4-FFF2-40B4-BE49-F238E27FC236}">
                <a16:creationId xmlns:a16="http://schemas.microsoft.com/office/drawing/2014/main" id="{8A474768-16C1-455C-8351-45809B5B959E}"/>
              </a:ext>
            </a:extLst>
          </p:cNvPr>
          <p:cNvPicPr>
            <a:picLocks noChangeAspect="1"/>
          </p:cNvPicPr>
          <p:nvPr/>
        </p:nvPicPr>
        <p:blipFill>
          <a:blip r:embed="rId2"/>
          <a:stretch>
            <a:fillRect/>
          </a:stretch>
        </p:blipFill>
        <p:spPr>
          <a:xfrm>
            <a:off x="3272287" y="4370353"/>
            <a:ext cx="2743200" cy="2027936"/>
          </a:xfrm>
          <a:prstGeom prst="rect">
            <a:avLst/>
          </a:prstGeom>
        </p:spPr>
      </p:pic>
    </p:spTree>
    <p:extLst>
      <p:ext uri="{BB962C8B-B14F-4D97-AF65-F5344CB8AC3E}">
        <p14:creationId xmlns:p14="http://schemas.microsoft.com/office/powerpoint/2010/main" val="784813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F1E1D7-58E3-4B8F-8D84-DE7C1DE2C0A8}"/>
              </a:ext>
            </a:extLst>
          </p:cNvPr>
          <p:cNvSpPr>
            <a:spLocks noGrp="1"/>
          </p:cNvSpPr>
          <p:nvPr>
            <p:ph type="title"/>
          </p:nvPr>
        </p:nvSpPr>
        <p:spPr>
          <a:xfrm>
            <a:off x="245998" y="125028"/>
            <a:ext cx="6261100" cy="1143000"/>
          </a:xfrm>
        </p:spPr>
        <p:txBody>
          <a:bodyPr/>
          <a:lstStyle/>
          <a:p>
            <a:pPr>
              <a:lnSpc>
                <a:spcPct val="90000"/>
              </a:lnSpc>
            </a:pPr>
            <a:r>
              <a:rPr lang="en-US" b="1" dirty="0">
                <a:cs typeface="Arial"/>
              </a:rPr>
              <a:t>Next steps</a:t>
            </a:r>
            <a:endParaRPr lang="en-US" dirty="0">
              <a:cs typeface="Arial"/>
            </a:endParaRPr>
          </a:p>
        </p:txBody>
      </p:sp>
      <p:sp>
        <p:nvSpPr>
          <p:cNvPr id="6" name="Content Placeholder 1">
            <a:extLst>
              <a:ext uri="{FF2B5EF4-FFF2-40B4-BE49-F238E27FC236}">
                <a16:creationId xmlns:a16="http://schemas.microsoft.com/office/drawing/2014/main" id="{017F7323-51B0-4860-B8CA-99DE59F82920}"/>
              </a:ext>
            </a:extLst>
          </p:cNvPr>
          <p:cNvSpPr txBox="1">
            <a:spLocks/>
          </p:cNvSpPr>
          <p:nvPr/>
        </p:nvSpPr>
        <p:spPr>
          <a:xfrm>
            <a:off x="242258" y="1255623"/>
            <a:ext cx="7583816" cy="4152899"/>
          </a:xfrm>
          <a:prstGeom prst="rect">
            <a:avLst/>
          </a:prstGeom>
        </p:spPr>
        <p:txBody>
          <a:bodyPr vert="horz" lIns="91440" tIns="45720" rIns="91440" bIns="45720" rtlCol="0" anchor="t">
            <a:normAutofit/>
          </a:bodyPr>
          <a:lstStyle>
            <a:lvl1pPr marL="342779" indent="-342779" algn="l" defTabSz="457039" rtl="0" eaLnBrk="1" latinLnBrk="0" hangingPunct="1">
              <a:spcBef>
                <a:spcPct val="20000"/>
              </a:spcBef>
              <a:buFont typeface="Arial"/>
              <a:buChar char="•"/>
              <a:defRPr sz="2400" kern="1200">
                <a:solidFill>
                  <a:schemeClr val="tx1"/>
                </a:solidFill>
                <a:latin typeface="+mn-lt"/>
                <a:ea typeface="+mn-ea"/>
                <a:cs typeface="+mn-cs"/>
              </a:defRPr>
            </a:lvl1pPr>
            <a:lvl2pPr marL="742688" indent="-285650" algn="l" defTabSz="457039" rtl="0" eaLnBrk="1" latinLnBrk="0" hangingPunct="1">
              <a:spcBef>
                <a:spcPct val="20000"/>
              </a:spcBef>
              <a:buFont typeface="Arial"/>
              <a:buChar char="–"/>
              <a:defRPr sz="2200" kern="1200">
                <a:solidFill>
                  <a:schemeClr val="tx1"/>
                </a:solidFill>
                <a:latin typeface="+mn-lt"/>
                <a:ea typeface="+mn-ea"/>
                <a:cs typeface="+mn-cs"/>
              </a:defRPr>
            </a:lvl2pPr>
            <a:lvl3pPr marL="1142598" indent="-228520" algn="l" defTabSz="457039" rtl="0" eaLnBrk="1" latinLnBrk="0" hangingPunct="1">
              <a:spcBef>
                <a:spcPct val="20000"/>
              </a:spcBef>
              <a:buFont typeface="Arial"/>
              <a:buChar char="•"/>
              <a:defRPr sz="2000" kern="1200">
                <a:solidFill>
                  <a:schemeClr val="tx1"/>
                </a:solidFill>
                <a:latin typeface="+mn-lt"/>
                <a:ea typeface="+mn-ea"/>
                <a:cs typeface="+mn-cs"/>
              </a:defRPr>
            </a:lvl3pPr>
            <a:lvl4pPr marL="1599636" indent="-228520" algn="l" defTabSz="457039" rtl="0" eaLnBrk="1" latinLnBrk="0" hangingPunct="1">
              <a:spcBef>
                <a:spcPct val="20000"/>
              </a:spcBef>
              <a:buFont typeface="Arial"/>
              <a:buChar char="–"/>
              <a:defRPr sz="1800" kern="1200">
                <a:solidFill>
                  <a:schemeClr val="tx1"/>
                </a:solidFill>
                <a:latin typeface="+mn-lt"/>
                <a:ea typeface="+mn-ea"/>
                <a:cs typeface="+mn-cs"/>
              </a:defRPr>
            </a:lvl4pPr>
            <a:lvl5pPr marL="2056676" indent="-228520" algn="l" defTabSz="457039" rtl="0" eaLnBrk="1" latinLnBrk="0" hangingPunct="1">
              <a:spcBef>
                <a:spcPct val="20000"/>
              </a:spcBef>
              <a:buFont typeface="Arial"/>
              <a:buChar char="»"/>
              <a:defRPr sz="1600" kern="1200">
                <a:solidFill>
                  <a:schemeClr val="tx1"/>
                </a:solidFill>
                <a:latin typeface="+mn-lt"/>
                <a:ea typeface="+mn-ea"/>
                <a:cs typeface="+mn-cs"/>
              </a:defRPr>
            </a:lvl5pPr>
            <a:lvl6pPr marL="2513714" indent="-228520" algn="l" defTabSz="457039" rtl="0" eaLnBrk="1" latinLnBrk="0" hangingPunct="1">
              <a:spcBef>
                <a:spcPct val="20000"/>
              </a:spcBef>
              <a:buFont typeface="Arial"/>
              <a:buChar char="•"/>
              <a:defRPr sz="2000" kern="1200">
                <a:solidFill>
                  <a:schemeClr val="tx1"/>
                </a:solidFill>
                <a:latin typeface="+mn-lt"/>
                <a:ea typeface="+mn-ea"/>
                <a:cs typeface="+mn-cs"/>
              </a:defRPr>
            </a:lvl6pPr>
            <a:lvl7pPr marL="2970754" indent="-228520" algn="l" defTabSz="457039" rtl="0" eaLnBrk="1" latinLnBrk="0" hangingPunct="1">
              <a:spcBef>
                <a:spcPct val="20000"/>
              </a:spcBef>
              <a:buFont typeface="Arial"/>
              <a:buChar char="•"/>
              <a:defRPr sz="2000" kern="1200">
                <a:solidFill>
                  <a:schemeClr val="tx1"/>
                </a:solidFill>
                <a:latin typeface="+mn-lt"/>
                <a:ea typeface="+mn-ea"/>
                <a:cs typeface="+mn-cs"/>
              </a:defRPr>
            </a:lvl7pPr>
            <a:lvl8pPr marL="3427792" indent="-228520" algn="l" defTabSz="457039" rtl="0" eaLnBrk="1" latinLnBrk="0" hangingPunct="1">
              <a:spcBef>
                <a:spcPct val="20000"/>
              </a:spcBef>
              <a:buFont typeface="Arial"/>
              <a:buChar char="•"/>
              <a:defRPr sz="2000" kern="1200">
                <a:solidFill>
                  <a:schemeClr val="tx1"/>
                </a:solidFill>
                <a:latin typeface="+mn-lt"/>
                <a:ea typeface="+mn-ea"/>
                <a:cs typeface="+mn-cs"/>
              </a:defRPr>
            </a:lvl8pPr>
            <a:lvl9pPr marL="3884832" indent="-228520" algn="l" defTabSz="457039" rtl="0" eaLnBrk="1" latinLnBrk="0" hangingPunct="1">
              <a:spcBef>
                <a:spcPct val="20000"/>
              </a:spcBef>
              <a:buFont typeface="Arial"/>
              <a:buChar char="•"/>
              <a:defRPr sz="2000" kern="1200">
                <a:solidFill>
                  <a:schemeClr val="tx1"/>
                </a:solidFill>
                <a:latin typeface="+mn-lt"/>
                <a:ea typeface="+mn-ea"/>
                <a:cs typeface="+mn-cs"/>
              </a:defRPr>
            </a:lvl9pPr>
          </a:lstStyle>
          <a:p>
            <a:pPr marL="342265" indent="-342265">
              <a:lnSpc>
                <a:spcPct val="90000"/>
              </a:lnSpc>
              <a:spcBef>
                <a:spcPts val="1000"/>
              </a:spcBef>
            </a:pPr>
            <a:r>
              <a:rPr lang="en-CA" dirty="0">
                <a:cs typeface="Arial"/>
              </a:rPr>
              <a:t>More grant applications</a:t>
            </a:r>
            <a:endParaRPr lang="en-US" dirty="0">
              <a:cs typeface="Arial"/>
            </a:endParaRPr>
          </a:p>
          <a:p>
            <a:pPr marL="342265" indent="-342265">
              <a:lnSpc>
                <a:spcPct val="90000"/>
              </a:lnSpc>
              <a:spcBef>
                <a:spcPts val="1000"/>
              </a:spcBef>
            </a:pPr>
            <a:r>
              <a:rPr lang="en-US" dirty="0">
                <a:cs typeface="Arial"/>
              </a:rPr>
              <a:t>Consultation with experts </a:t>
            </a:r>
          </a:p>
          <a:p>
            <a:pPr marL="342265" indent="-342265">
              <a:lnSpc>
                <a:spcPct val="90000"/>
              </a:lnSpc>
              <a:spcBef>
                <a:spcPts val="1000"/>
              </a:spcBef>
            </a:pPr>
            <a:r>
              <a:rPr lang="en-US" dirty="0">
                <a:cs typeface="Arial"/>
              </a:rPr>
              <a:t>Text encoding</a:t>
            </a:r>
          </a:p>
          <a:p>
            <a:pPr marL="342265" indent="-342265">
              <a:lnSpc>
                <a:spcPct val="90000"/>
              </a:lnSpc>
              <a:spcBef>
                <a:spcPts val="1000"/>
              </a:spcBef>
            </a:pPr>
            <a:r>
              <a:rPr lang="en-US" dirty="0">
                <a:cs typeface="Arial"/>
              </a:rPr>
              <a:t>Digital exhibit development</a:t>
            </a:r>
          </a:p>
          <a:p>
            <a:pPr marL="342265" indent="-342265">
              <a:lnSpc>
                <a:spcPct val="90000"/>
              </a:lnSpc>
              <a:spcBef>
                <a:spcPts val="1000"/>
              </a:spcBef>
            </a:pPr>
            <a:r>
              <a:rPr lang="en-US" dirty="0">
                <a:cs typeface="Arial"/>
              </a:rPr>
              <a:t>Learning components</a:t>
            </a:r>
          </a:p>
          <a:p>
            <a:pPr marL="0" indent="0">
              <a:buNone/>
            </a:pPr>
            <a:endParaRPr lang="en-US" dirty="0">
              <a:cs typeface="Arial"/>
            </a:endParaRPr>
          </a:p>
        </p:txBody>
      </p:sp>
      <p:pic>
        <p:nvPicPr>
          <p:cNvPr id="7" name="Picture 7" descr="A close up of text on a white background&#10;&#10;Description generated with very high confidence">
            <a:extLst>
              <a:ext uri="{FF2B5EF4-FFF2-40B4-BE49-F238E27FC236}">
                <a16:creationId xmlns:a16="http://schemas.microsoft.com/office/drawing/2014/main" id="{D85EF4E7-C68A-4CBB-8E5F-2F0E0933EB3B}"/>
              </a:ext>
            </a:extLst>
          </p:cNvPr>
          <p:cNvPicPr>
            <a:picLocks noGrp="1" noChangeAspect="1"/>
          </p:cNvPicPr>
          <p:nvPr>
            <p:ph idx="1"/>
          </p:nvPr>
        </p:nvPicPr>
        <p:blipFill>
          <a:blip r:embed="rId2"/>
          <a:stretch>
            <a:fillRect/>
          </a:stretch>
        </p:blipFill>
        <p:spPr>
          <a:xfrm>
            <a:off x="5003722" y="266854"/>
            <a:ext cx="3351406" cy="5443653"/>
          </a:xfrm>
          <a:prstGeom prst="rect">
            <a:avLst/>
          </a:prstGeom>
        </p:spPr>
      </p:pic>
    </p:spTree>
    <p:extLst>
      <p:ext uri="{BB962C8B-B14F-4D97-AF65-F5344CB8AC3E}">
        <p14:creationId xmlns:p14="http://schemas.microsoft.com/office/powerpoint/2010/main" val="526429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9213C3-9D0C-4EC9-AC8F-07FE62B1C6E3}"/>
              </a:ext>
            </a:extLst>
          </p:cNvPr>
          <p:cNvSpPr>
            <a:spLocks noGrp="1"/>
          </p:cNvSpPr>
          <p:nvPr>
            <p:ph idx="1"/>
          </p:nvPr>
        </p:nvSpPr>
        <p:spPr>
          <a:xfrm>
            <a:off x="6337593" y="4806913"/>
            <a:ext cx="3142627" cy="1259061"/>
          </a:xfrm>
        </p:spPr>
        <p:txBody>
          <a:bodyPr vert="horz" lIns="91440" tIns="45720" rIns="91440" bIns="45720" rtlCol="0" anchor="t">
            <a:normAutofit/>
          </a:bodyPr>
          <a:lstStyle/>
          <a:p>
            <a:pPr marL="0" indent="0">
              <a:spcBef>
                <a:spcPts val="0"/>
              </a:spcBef>
              <a:buNone/>
            </a:pPr>
            <a:r>
              <a:rPr lang="en-US" i="1" dirty="0">
                <a:cs typeface="Arial"/>
              </a:rPr>
              <a:t>HÍ,SW̱ḴE SIÁM</a:t>
            </a:r>
            <a:endParaRPr lang="en-US" dirty="0">
              <a:cs typeface="Arial"/>
            </a:endParaRPr>
          </a:p>
          <a:p>
            <a:pPr marL="0" indent="0">
              <a:spcBef>
                <a:spcPts val="0"/>
              </a:spcBef>
              <a:buNone/>
            </a:pPr>
            <a:endParaRPr lang="en-US" dirty="0">
              <a:cs typeface="Arial"/>
            </a:endParaRPr>
          </a:p>
          <a:p>
            <a:pPr marL="0" indent="0">
              <a:buNone/>
            </a:pPr>
            <a:endParaRPr lang="en-US" dirty="0">
              <a:cs typeface="Arial"/>
            </a:endParaRPr>
          </a:p>
        </p:txBody>
      </p:sp>
      <p:sp>
        <p:nvSpPr>
          <p:cNvPr id="3" name="Title 2">
            <a:extLst>
              <a:ext uri="{FF2B5EF4-FFF2-40B4-BE49-F238E27FC236}">
                <a16:creationId xmlns:a16="http://schemas.microsoft.com/office/drawing/2014/main" id="{928A327C-1B80-481C-9DA4-254D2D5F3552}"/>
              </a:ext>
            </a:extLst>
          </p:cNvPr>
          <p:cNvSpPr>
            <a:spLocks noGrp="1"/>
          </p:cNvSpPr>
          <p:nvPr>
            <p:ph type="title"/>
          </p:nvPr>
        </p:nvSpPr>
        <p:spPr>
          <a:xfrm>
            <a:off x="291125" y="4607"/>
            <a:ext cx="6261100" cy="1143000"/>
          </a:xfrm>
        </p:spPr>
        <p:txBody>
          <a:bodyPr/>
          <a:lstStyle/>
          <a:p>
            <a:r>
              <a:rPr lang="en-US" b="1" dirty="0">
                <a:cs typeface="Arial"/>
              </a:rPr>
              <a:t>Questions</a:t>
            </a:r>
            <a:endParaRPr lang="en-US" b="1" dirty="0"/>
          </a:p>
        </p:txBody>
      </p:sp>
      <p:pic>
        <p:nvPicPr>
          <p:cNvPr id="4" name="Picture 4" descr="A close up of text on a white surface&#10;&#10;Description generated with high confidence">
            <a:extLst>
              <a:ext uri="{FF2B5EF4-FFF2-40B4-BE49-F238E27FC236}">
                <a16:creationId xmlns:a16="http://schemas.microsoft.com/office/drawing/2014/main" id="{D896A002-606E-4511-8A34-E18AEE671251}"/>
              </a:ext>
            </a:extLst>
          </p:cNvPr>
          <p:cNvPicPr>
            <a:picLocks noChangeAspect="1"/>
          </p:cNvPicPr>
          <p:nvPr/>
        </p:nvPicPr>
        <p:blipFill>
          <a:blip r:embed="rId2"/>
          <a:stretch>
            <a:fillRect/>
          </a:stretch>
        </p:blipFill>
        <p:spPr>
          <a:xfrm>
            <a:off x="3109647" y="855096"/>
            <a:ext cx="2997008" cy="5277620"/>
          </a:xfrm>
          <a:prstGeom prst="rect">
            <a:avLst/>
          </a:prstGeom>
        </p:spPr>
      </p:pic>
    </p:spTree>
    <p:extLst>
      <p:ext uri="{BB962C8B-B14F-4D97-AF65-F5344CB8AC3E}">
        <p14:creationId xmlns:p14="http://schemas.microsoft.com/office/powerpoint/2010/main" val="2755208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text on a white background&#10;&#10;Description generated with very high confidence">
            <a:extLst>
              <a:ext uri="{FF2B5EF4-FFF2-40B4-BE49-F238E27FC236}">
                <a16:creationId xmlns:a16="http://schemas.microsoft.com/office/drawing/2014/main" id="{10E1E1D3-8027-4C52-AEB4-D177EAD22BEB}"/>
              </a:ext>
            </a:extLst>
          </p:cNvPr>
          <p:cNvPicPr>
            <a:picLocks noGrp="1" noChangeAspect="1"/>
          </p:cNvPicPr>
          <p:nvPr>
            <p:ph idx="1"/>
          </p:nvPr>
        </p:nvPicPr>
        <p:blipFill>
          <a:blip r:embed="rId2"/>
          <a:stretch>
            <a:fillRect/>
          </a:stretch>
        </p:blipFill>
        <p:spPr>
          <a:xfrm>
            <a:off x="2962545" y="2032000"/>
            <a:ext cx="2545810" cy="4152899"/>
          </a:xfrm>
          <a:prstGeom prst="rect">
            <a:avLst/>
          </a:prstGeom>
        </p:spPr>
      </p:pic>
      <p:sp>
        <p:nvSpPr>
          <p:cNvPr id="3" name="Title 2">
            <a:extLst>
              <a:ext uri="{FF2B5EF4-FFF2-40B4-BE49-F238E27FC236}">
                <a16:creationId xmlns:a16="http://schemas.microsoft.com/office/drawing/2014/main" id="{7C377E6C-5C45-4DD4-A5F6-F4D4D99FAA0F}"/>
              </a:ext>
            </a:extLst>
          </p:cNvPr>
          <p:cNvSpPr>
            <a:spLocks noGrp="1"/>
          </p:cNvSpPr>
          <p:nvPr>
            <p:ph type="title"/>
          </p:nvPr>
        </p:nvSpPr>
        <p:spPr/>
        <p:txBody>
          <a:bodyPr/>
          <a:lstStyle/>
          <a:p>
            <a:endParaRPr lang="en-US"/>
          </a:p>
        </p:txBody>
      </p:sp>
      <p:pic>
        <p:nvPicPr>
          <p:cNvPr id="6" name="Picture 6" descr="A close up of text on a white background&#10;&#10;Description generated with very high confidence">
            <a:extLst>
              <a:ext uri="{FF2B5EF4-FFF2-40B4-BE49-F238E27FC236}">
                <a16:creationId xmlns:a16="http://schemas.microsoft.com/office/drawing/2014/main" id="{96F338A8-5694-41A9-A03B-CC69D8D6A611}"/>
              </a:ext>
            </a:extLst>
          </p:cNvPr>
          <p:cNvPicPr>
            <a:picLocks noChangeAspect="1"/>
          </p:cNvPicPr>
          <p:nvPr/>
        </p:nvPicPr>
        <p:blipFill>
          <a:blip r:embed="rId2"/>
          <a:stretch>
            <a:fillRect/>
          </a:stretch>
        </p:blipFill>
        <p:spPr>
          <a:xfrm>
            <a:off x="3310773" y="1371600"/>
            <a:ext cx="2522454" cy="4114800"/>
          </a:xfrm>
          <a:prstGeom prst="rect">
            <a:avLst/>
          </a:prstGeom>
        </p:spPr>
      </p:pic>
    </p:spTree>
    <p:extLst>
      <p:ext uri="{BB962C8B-B14F-4D97-AF65-F5344CB8AC3E}">
        <p14:creationId xmlns:p14="http://schemas.microsoft.com/office/powerpoint/2010/main" val="35408476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text on a white background&#10;&#10;Description generated with very high confidence">
            <a:extLst>
              <a:ext uri="{FF2B5EF4-FFF2-40B4-BE49-F238E27FC236}">
                <a16:creationId xmlns:a16="http://schemas.microsoft.com/office/drawing/2014/main" id="{10E1E1D3-8027-4C52-AEB4-D177EAD22BEB}"/>
              </a:ext>
            </a:extLst>
          </p:cNvPr>
          <p:cNvPicPr>
            <a:picLocks noGrp="1" noChangeAspect="1"/>
          </p:cNvPicPr>
          <p:nvPr>
            <p:ph idx="1"/>
          </p:nvPr>
        </p:nvPicPr>
        <p:blipFill>
          <a:blip r:embed="rId2"/>
          <a:stretch>
            <a:fillRect/>
          </a:stretch>
        </p:blipFill>
        <p:spPr>
          <a:xfrm>
            <a:off x="2962545" y="2032000"/>
            <a:ext cx="2545810" cy="4152899"/>
          </a:xfrm>
          <a:prstGeom prst="rect">
            <a:avLst/>
          </a:prstGeom>
        </p:spPr>
      </p:pic>
      <p:sp>
        <p:nvSpPr>
          <p:cNvPr id="3" name="Title 2">
            <a:extLst>
              <a:ext uri="{FF2B5EF4-FFF2-40B4-BE49-F238E27FC236}">
                <a16:creationId xmlns:a16="http://schemas.microsoft.com/office/drawing/2014/main" id="{7C377E6C-5C45-4DD4-A5F6-F4D4D99FAA0F}"/>
              </a:ext>
            </a:extLst>
          </p:cNvPr>
          <p:cNvSpPr>
            <a:spLocks noGrp="1"/>
          </p:cNvSpPr>
          <p:nvPr>
            <p:ph type="title"/>
          </p:nvPr>
        </p:nvSpPr>
        <p:spPr/>
        <p:txBody>
          <a:bodyPr/>
          <a:lstStyle/>
          <a:p>
            <a:endParaRPr lang="en-US"/>
          </a:p>
        </p:txBody>
      </p:sp>
      <p:pic>
        <p:nvPicPr>
          <p:cNvPr id="6" name="Picture 6" descr="A close up of text on a white background&#10;&#10;Description generated with very high confidence">
            <a:extLst>
              <a:ext uri="{FF2B5EF4-FFF2-40B4-BE49-F238E27FC236}">
                <a16:creationId xmlns:a16="http://schemas.microsoft.com/office/drawing/2014/main" id="{96F338A8-5694-41A9-A03B-CC69D8D6A611}"/>
              </a:ext>
            </a:extLst>
          </p:cNvPr>
          <p:cNvPicPr>
            <a:picLocks noChangeAspect="1"/>
          </p:cNvPicPr>
          <p:nvPr/>
        </p:nvPicPr>
        <p:blipFill>
          <a:blip r:embed="rId2"/>
          <a:stretch>
            <a:fillRect/>
          </a:stretch>
        </p:blipFill>
        <p:spPr>
          <a:xfrm>
            <a:off x="3310773" y="1371600"/>
            <a:ext cx="2522454" cy="4114800"/>
          </a:xfrm>
          <a:prstGeom prst="rect">
            <a:avLst/>
          </a:prstGeom>
        </p:spPr>
      </p:pic>
    </p:spTree>
    <p:extLst>
      <p:ext uri="{BB962C8B-B14F-4D97-AF65-F5344CB8AC3E}">
        <p14:creationId xmlns:p14="http://schemas.microsoft.com/office/powerpoint/2010/main" val="2754016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group of people standing in front of a book shelf&#10;&#10;Description generated with very high confidence">
            <a:extLst>
              <a:ext uri="{FF2B5EF4-FFF2-40B4-BE49-F238E27FC236}">
                <a16:creationId xmlns:a16="http://schemas.microsoft.com/office/drawing/2014/main" id="{813D08EA-7CB7-46C9-91D1-B31633F225B6}"/>
              </a:ext>
            </a:extLst>
          </p:cNvPr>
          <p:cNvPicPr>
            <a:picLocks noGrp="1" noChangeAspect="1"/>
          </p:cNvPicPr>
          <p:nvPr>
            <p:ph idx="1"/>
          </p:nvPr>
        </p:nvPicPr>
        <p:blipFill>
          <a:blip r:embed="rId3"/>
          <a:stretch>
            <a:fillRect/>
          </a:stretch>
        </p:blipFill>
        <p:spPr>
          <a:xfrm>
            <a:off x="1699725" y="1801962"/>
            <a:ext cx="5531525" cy="4152899"/>
          </a:xfrm>
          <a:prstGeom prst="rect">
            <a:avLst/>
          </a:prstGeom>
        </p:spPr>
      </p:pic>
      <p:sp>
        <p:nvSpPr>
          <p:cNvPr id="3" name="Title 2">
            <a:extLst>
              <a:ext uri="{FF2B5EF4-FFF2-40B4-BE49-F238E27FC236}">
                <a16:creationId xmlns:a16="http://schemas.microsoft.com/office/drawing/2014/main" id="{514A7DB7-6FA2-43FE-BE79-DD4057EC50A5}"/>
              </a:ext>
            </a:extLst>
          </p:cNvPr>
          <p:cNvSpPr>
            <a:spLocks noGrp="1"/>
          </p:cNvSpPr>
          <p:nvPr>
            <p:ph type="title"/>
          </p:nvPr>
        </p:nvSpPr>
        <p:spPr>
          <a:xfrm>
            <a:off x="501051" y="418891"/>
            <a:ext cx="6261100" cy="1143000"/>
          </a:xfrm>
        </p:spPr>
        <p:txBody>
          <a:bodyPr/>
          <a:lstStyle/>
          <a:p>
            <a:r>
              <a:rPr lang="en-US" b="1" dirty="0">
                <a:cs typeface="Arial"/>
              </a:rPr>
              <a:t>The Historical Textbooks Digital Library Team at </a:t>
            </a:r>
            <a:r>
              <a:rPr lang="en-US" b="1" dirty="0" err="1">
                <a:cs typeface="Arial"/>
              </a:rPr>
              <a:t>UVic</a:t>
            </a:r>
            <a:r>
              <a:rPr lang="en-US" b="1" dirty="0">
                <a:cs typeface="Arial"/>
              </a:rPr>
              <a:t> Libraries</a:t>
            </a:r>
            <a:r>
              <a:rPr lang="en-US" dirty="0">
                <a:cs typeface="Arial"/>
              </a:rPr>
              <a:t>’</a:t>
            </a:r>
            <a:endParaRPr lang="en-US" dirty="0"/>
          </a:p>
        </p:txBody>
      </p:sp>
    </p:spTree>
    <p:extLst>
      <p:ext uri="{BB962C8B-B14F-4D97-AF65-F5344CB8AC3E}">
        <p14:creationId xmlns:p14="http://schemas.microsoft.com/office/powerpoint/2010/main" val="1523760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close up of text on a white background&#10;&#10;Description generated with very high confidence">
            <a:extLst>
              <a:ext uri="{FF2B5EF4-FFF2-40B4-BE49-F238E27FC236}">
                <a16:creationId xmlns:a16="http://schemas.microsoft.com/office/drawing/2014/main" id="{10E1E1D3-8027-4C52-AEB4-D177EAD22BEB}"/>
              </a:ext>
            </a:extLst>
          </p:cNvPr>
          <p:cNvPicPr>
            <a:picLocks noGrp="1" noChangeAspect="1"/>
          </p:cNvPicPr>
          <p:nvPr>
            <p:ph idx="1"/>
          </p:nvPr>
        </p:nvPicPr>
        <p:blipFill>
          <a:blip r:embed="rId2"/>
          <a:stretch>
            <a:fillRect/>
          </a:stretch>
        </p:blipFill>
        <p:spPr>
          <a:xfrm>
            <a:off x="2962545" y="2032000"/>
            <a:ext cx="2545810" cy="4152899"/>
          </a:xfrm>
          <a:prstGeom prst="rect">
            <a:avLst/>
          </a:prstGeom>
        </p:spPr>
      </p:pic>
      <p:sp>
        <p:nvSpPr>
          <p:cNvPr id="3" name="Title 2">
            <a:extLst>
              <a:ext uri="{FF2B5EF4-FFF2-40B4-BE49-F238E27FC236}">
                <a16:creationId xmlns:a16="http://schemas.microsoft.com/office/drawing/2014/main" id="{7C377E6C-5C45-4DD4-A5F6-F4D4D99FAA0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871937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screenshot of a social media post&#10;&#10;Description generated with very high confidence">
            <a:extLst>
              <a:ext uri="{FF2B5EF4-FFF2-40B4-BE49-F238E27FC236}">
                <a16:creationId xmlns:a16="http://schemas.microsoft.com/office/drawing/2014/main" id="{0442BA15-CFBB-49A7-BC22-54447758F5CD}"/>
              </a:ext>
            </a:extLst>
          </p:cNvPr>
          <p:cNvPicPr>
            <a:picLocks noGrp="1" noChangeAspect="1"/>
          </p:cNvPicPr>
          <p:nvPr>
            <p:ph idx="1"/>
          </p:nvPr>
        </p:nvPicPr>
        <p:blipFill>
          <a:blip r:embed="rId2"/>
          <a:stretch>
            <a:fillRect/>
          </a:stretch>
        </p:blipFill>
        <p:spPr>
          <a:xfrm>
            <a:off x="668842" y="1657046"/>
            <a:ext cx="7727840" cy="3634278"/>
          </a:xfrm>
          <a:prstGeom prst="rect">
            <a:avLst/>
          </a:prstGeom>
        </p:spPr>
      </p:pic>
      <p:sp>
        <p:nvSpPr>
          <p:cNvPr id="3" name="Title 2">
            <a:extLst>
              <a:ext uri="{FF2B5EF4-FFF2-40B4-BE49-F238E27FC236}">
                <a16:creationId xmlns:a16="http://schemas.microsoft.com/office/drawing/2014/main" id="{EEC569AE-65C8-4E33-AD0F-7E2D09FBED62}"/>
              </a:ext>
            </a:extLst>
          </p:cNvPr>
          <p:cNvSpPr>
            <a:spLocks noGrp="1"/>
          </p:cNvSpPr>
          <p:nvPr>
            <p:ph type="title"/>
          </p:nvPr>
        </p:nvSpPr>
        <p:spPr>
          <a:xfrm>
            <a:off x="615987" y="230739"/>
            <a:ext cx="6261100" cy="1143000"/>
          </a:xfrm>
        </p:spPr>
        <p:txBody>
          <a:bodyPr/>
          <a:lstStyle/>
          <a:p>
            <a:r>
              <a:rPr lang="en-US" b="1" dirty="0">
                <a:cs typeface="Arial"/>
              </a:rPr>
              <a:t>An example textbook</a:t>
            </a:r>
            <a:endParaRPr lang="en-US" dirty="0"/>
          </a:p>
        </p:txBody>
      </p:sp>
    </p:spTree>
    <p:extLst>
      <p:ext uri="{BB962C8B-B14F-4D97-AF65-F5344CB8AC3E}">
        <p14:creationId xmlns:p14="http://schemas.microsoft.com/office/powerpoint/2010/main" val="3461253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379A1F-584F-4C06-9095-ABB02131E5C9}"/>
              </a:ext>
            </a:extLst>
          </p:cNvPr>
          <p:cNvSpPr>
            <a:spLocks noGrp="1"/>
          </p:cNvSpPr>
          <p:nvPr>
            <p:ph idx="1"/>
          </p:nvPr>
        </p:nvSpPr>
        <p:spPr>
          <a:xfrm>
            <a:off x="529807" y="3282831"/>
            <a:ext cx="6821816" cy="4699238"/>
          </a:xfrm>
        </p:spPr>
        <p:txBody>
          <a:bodyPr vert="horz" lIns="91440" tIns="45720" rIns="91440" bIns="45720" rtlCol="0" anchor="t">
            <a:normAutofit/>
          </a:bodyPr>
          <a:lstStyle/>
          <a:p>
            <a:pPr marL="0" indent="0">
              <a:lnSpc>
                <a:spcPct val="90000"/>
              </a:lnSpc>
              <a:spcBef>
                <a:spcPts val="1000"/>
              </a:spcBef>
              <a:buNone/>
            </a:pPr>
            <a:endParaRPr lang="en-US" dirty="0">
              <a:cs typeface="Arial"/>
            </a:endParaRPr>
          </a:p>
          <a:p>
            <a:pPr marL="0" indent="0">
              <a:lnSpc>
                <a:spcPct val="90000"/>
              </a:lnSpc>
              <a:spcBef>
                <a:spcPts val="1000"/>
              </a:spcBef>
              <a:buNone/>
            </a:pPr>
            <a:endParaRPr lang="en-US" dirty="0">
              <a:cs typeface="Arial"/>
            </a:endParaRPr>
          </a:p>
          <a:p>
            <a:pPr marL="0" indent="0">
              <a:lnSpc>
                <a:spcPct val="90000"/>
              </a:lnSpc>
              <a:spcBef>
                <a:spcPts val="1000"/>
              </a:spcBef>
              <a:buNone/>
            </a:pPr>
            <a:endParaRPr lang="en-US" dirty="0">
              <a:cs typeface="Arial"/>
            </a:endParaRPr>
          </a:p>
        </p:txBody>
      </p:sp>
      <p:sp>
        <p:nvSpPr>
          <p:cNvPr id="3" name="Title 2">
            <a:extLst>
              <a:ext uri="{FF2B5EF4-FFF2-40B4-BE49-F238E27FC236}">
                <a16:creationId xmlns:a16="http://schemas.microsoft.com/office/drawing/2014/main" id="{2D46B6AA-178E-4416-817F-59ECB5EB7330}"/>
              </a:ext>
            </a:extLst>
          </p:cNvPr>
          <p:cNvSpPr>
            <a:spLocks noGrp="1"/>
          </p:cNvSpPr>
          <p:nvPr>
            <p:ph type="title"/>
          </p:nvPr>
        </p:nvSpPr>
        <p:spPr>
          <a:xfrm>
            <a:off x="5941011" y="623997"/>
            <a:ext cx="6261100" cy="1143000"/>
          </a:xfrm>
        </p:spPr>
        <p:txBody>
          <a:bodyPr/>
          <a:lstStyle/>
          <a:p>
            <a:pPr>
              <a:lnSpc>
                <a:spcPct val="90000"/>
              </a:lnSpc>
            </a:pPr>
            <a:r>
              <a:rPr lang="en-US" b="1" dirty="0">
                <a:cs typeface="Arial"/>
              </a:rPr>
              <a:t>Workflow</a:t>
            </a:r>
            <a:endParaRPr lang="en-US" dirty="0">
              <a:cs typeface="Arial"/>
            </a:endParaRPr>
          </a:p>
        </p:txBody>
      </p:sp>
      <p:sp>
        <p:nvSpPr>
          <p:cNvPr id="4" name="Arrow: Right 3">
            <a:extLst>
              <a:ext uri="{FF2B5EF4-FFF2-40B4-BE49-F238E27FC236}">
                <a16:creationId xmlns:a16="http://schemas.microsoft.com/office/drawing/2014/main" id="{5835DBCB-47BF-4A18-83B9-D9C991BF8EF6}"/>
              </a:ext>
            </a:extLst>
          </p:cNvPr>
          <p:cNvSpPr/>
          <p:nvPr/>
        </p:nvSpPr>
        <p:spPr>
          <a:xfrm>
            <a:off x="215288" y="469364"/>
            <a:ext cx="1999200" cy="11603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cs typeface="Arial"/>
              </a:rPr>
              <a:t>Planning</a:t>
            </a:r>
            <a:endParaRPr lang="en-US" dirty="0"/>
          </a:p>
        </p:txBody>
      </p:sp>
      <p:sp>
        <p:nvSpPr>
          <p:cNvPr id="5" name="Arrow: Right 4">
            <a:extLst>
              <a:ext uri="{FF2B5EF4-FFF2-40B4-BE49-F238E27FC236}">
                <a16:creationId xmlns:a16="http://schemas.microsoft.com/office/drawing/2014/main" id="{72254FDC-49DC-42FE-9DC9-B27039EB9A17}"/>
              </a:ext>
            </a:extLst>
          </p:cNvPr>
          <p:cNvSpPr/>
          <p:nvPr/>
        </p:nvSpPr>
        <p:spPr>
          <a:xfrm>
            <a:off x="5218607" y="5630834"/>
            <a:ext cx="1999200" cy="11603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cs typeface="Arial"/>
              </a:rPr>
              <a:t>Exhibition </a:t>
            </a:r>
            <a:endParaRPr lang="en-US">
              <a:cs typeface="Arial"/>
            </a:endParaRPr>
          </a:p>
          <a:p>
            <a:pPr algn="ctr"/>
            <a:endParaRPr lang="en-US" dirty="0">
              <a:cs typeface="Arial"/>
            </a:endParaRPr>
          </a:p>
        </p:txBody>
      </p:sp>
      <p:sp>
        <p:nvSpPr>
          <p:cNvPr id="6" name="Arrow: Right 5">
            <a:extLst>
              <a:ext uri="{FF2B5EF4-FFF2-40B4-BE49-F238E27FC236}">
                <a16:creationId xmlns:a16="http://schemas.microsoft.com/office/drawing/2014/main" id="{4DCFC2A0-488F-4BDF-8AFC-C5FCAC808C8C}"/>
              </a:ext>
            </a:extLst>
          </p:cNvPr>
          <p:cNvSpPr/>
          <p:nvPr/>
        </p:nvSpPr>
        <p:spPr>
          <a:xfrm>
            <a:off x="3220154" y="3546115"/>
            <a:ext cx="1999200" cy="11603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cs typeface="Arial"/>
              </a:rPr>
              <a:t>Digitization</a:t>
            </a:r>
            <a:endParaRPr lang="en-US" dirty="0"/>
          </a:p>
        </p:txBody>
      </p:sp>
      <p:sp>
        <p:nvSpPr>
          <p:cNvPr id="7" name="Arrow: Right 6">
            <a:extLst>
              <a:ext uri="{FF2B5EF4-FFF2-40B4-BE49-F238E27FC236}">
                <a16:creationId xmlns:a16="http://schemas.microsoft.com/office/drawing/2014/main" id="{27752AF0-9CC9-4FD2-9002-6DC334894A9E}"/>
              </a:ext>
            </a:extLst>
          </p:cNvPr>
          <p:cNvSpPr/>
          <p:nvPr/>
        </p:nvSpPr>
        <p:spPr>
          <a:xfrm>
            <a:off x="4212192" y="4552529"/>
            <a:ext cx="1999200" cy="11603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Arial"/>
              </a:rPr>
              <a:t>Cataloguing </a:t>
            </a:r>
            <a:r>
              <a:rPr lang="en-US">
                <a:latin typeface="Arial"/>
                <a:ea typeface="Arial"/>
                <a:cs typeface="Arial"/>
              </a:rPr>
              <a:t>​</a:t>
            </a:r>
            <a:endParaRPr lang="en-US"/>
          </a:p>
        </p:txBody>
      </p:sp>
      <p:sp>
        <p:nvSpPr>
          <p:cNvPr id="8" name="Arrow: Right 7">
            <a:extLst>
              <a:ext uri="{FF2B5EF4-FFF2-40B4-BE49-F238E27FC236}">
                <a16:creationId xmlns:a16="http://schemas.microsoft.com/office/drawing/2014/main" id="{F8356950-D369-41CE-8162-DB9CFA655175}"/>
              </a:ext>
            </a:extLst>
          </p:cNvPr>
          <p:cNvSpPr/>
          <p:nvPr/>
        </p:nvSpPr>
        <p:spPr>
          <a:xfrm>
            <a:off x="2213738" y="2510946"/>
            <a:ext cx="1999200" cy="11603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Arial"/>
              </a:rPr>
              <a:t>Inventorying </a:t>
            </a:r>
            <a:r>
              <a:rPr lang="en-US">
                <a:latin typeface="Arial"/>
                <a:ea typeface="Arial"/>
                <a:cs typeface="Arial"/>
              </a:rPr>
              <a:t>​</a:t>
            </a:r>
            <a:endParaRPr lang="en-US"/>
          </a:p>
        </p:txBody>
      </p:sp>
      <p:sp>
        <p:nvSpPr>
          <p:cNvPr id="10" name="Arrow: Right 9">
            <a:extLst>
              <a:ext uri="{FF2B5EF4-FFF2-40B4-BE49-F238E27FC236}">
                <a16:creationId xmlns:a16="http://schemas.microsoft.com/office/drawing/2014/main" id="{75B67559-3F67-4140-A0CE-E9B6CEDC2683}"/>
              </a:ext>
            </a:extLst>
          </p:cNvPr>
          <p:cNvSpPr/>
          <p:nvPr/>
        </p:nvSpPr>
        <p:spPr>
          <a:xfrm>
            <a:off x="1164191" y="1518909"/>
            <a:ext cx="1999200" cy="116036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atin typeface="Arial"/>
              </a:rPr>
              <a:t>Selection</a:t>
            </a:r>
            <a:r>
              <a:rPr lang="en-US">
                <a:latin typeface="Arial"/>
                <a:ea typeface="Arial"/>
                <a:cs typeface="Arial"/>
              </a:rPr>
              <a:t>​</a:t>
            </a:r>
            <a:endParaRPr lang="en-US"/>
          </a:p>
        </p:txBody>
      </p:sp>
    </p:spTree>
    <p:extLst>
      <p:ext uri="{BB962C8B-B14F-4D97-AF65-F5344CB8AC3E}">
        <p14:creationId xmlns:p14="http://schemas.microsoft.com/office/powerpoint/2010/main" val="3567983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ADB76E4-75CE-44F8-9812-1667A601857E}"/>
              </a:ext>
            </a:extLst>
          </p:cNvPr>
          <p:cNvSpPr>
            <a:spLocks noGrp="1"/>
          </p:cNvSpPr>
          <p:nvPr>
            <p:ph idx="1"/>
          </p:nvPr>
        </p:nvSpPr>
        <p:spPr>
          <a:xfrm>
            <a:off x="470634" y="1675225"/>
            <a:ext cx="6261100" cy="4152899"/>
          </a:xfrm>
        </p:spPr>
        <p:txBody>
          <a:bodyPr vert="horz" lIns="91440" tIns="45720" rIns="91440" bIns="45720" rtlCol="0" anchor="t">
            <a:normAutofit/>
          </a:bodyPr>
          <a:lstStyle/>
          <a:p>
            <a:pPr marL="0" indent="0">
              <a:lnSpc>
                <a:spcPct val="90000"/>
              </a:lnSpc>
              <a:spcBef>
                <a:spcPts val="1000"/>
              </a:spcBef>
              <a:buNone/>
            </a:pPr>
            <a:r>
              <a:rPr lang="en-US" b="1" dirty="0">
                <a:cs typeface="Arial"/>
              </a:rPr>
              <a:t>Project role</a:t>
            </a:r>
            <a:endParaRPr lang="en-US" dirty="0">
              <a:cs typeface="Arial"/>
            </a:endParaRPr>
          </a:p>
          <a:p>
            <a:pPr marL="342265" indent="-342265">
              <a:lnSpc>
                <a:spcPct val="90000"/>
              </a:lnSpc>
              <a:spcBef>
                <a:spcPts val="1000"/>
              </a:spcBef>
            </a:pPr>
            <a:r>
              <a:rPr lang="en-US" dirty="0">
                <a:cs typeface="Arial"/>
              </a:rPr>
              <a:t>Project management</a:t>
            </a:r>
          </a:p>
          <a:p>
            <a:pPr marL="342265" indent="-342265">
              <a:lnSpc>
                <a:spcPct val="90000"/>
              </a:lnSpc>
              <a:spcBef>
                <a:spcPts val="1000"/>
              </a:spcBef>
            </a:pPr>
            <a:r>
              <a:rPr lang="en-US" dirty="0">
                <a:cs typeface="Arial"/>
              </a:rPr>
              <a:t>Selection</a:t>
            </a:r>
          </a:p>
          <a:p>
            <a:pPr marL="342265" indent="-342265">
              <a:lnSpc>
                <a:spcPct val="90000"/>
              </a:lnSpc>
              <a:spcBef>
                <a:spcPts val="1000"/>
              </a:spcBef>
            </a:pPr>
            <a:r>
              <a:rPr lang="en-US" dirty="0">
                <a:cs typeface="Arial"/>
              </a:rPr>
              <a:t>Grant writing</a:t>
            </a:r>
          </a:p>
        </p:txBody>
      </p:sp>
      <p:sp>
        <p:nvSpPr>
          <p:cNvPr id="3" name="Title 2">
            <a:extLst>
              <a:ext uri="{FF2B5EF4-FFF2-40B4-BE49-F238E27FC236}">
                <a16:creationId xmlns:a16="http://schemas.microsoft.com/office/drawing/2014/main" id="{CE3EC24C-C04C-43F2-9A43-B9748A084BC4}"/>
              </a:ext>
            </a:extLst>
          </p:cNvPr>
          <p:cNvSpPr>
            <a:spLocks noGrp="1"/>
          </p:cNvSpPr>
          <p:nvPr>
            <p:ph type="title"/>
          </p:nvPr>
        </p:nvSpPr>
        <p:spPr>
          <a:xfrm>
            <a:off x="391351" y="323236"/>
            <a:ext cx="7992117" cy="1143000"/>
          </a:xfrm>
        </p:spPr>
        <p:txBody>
          <a:bodyPr>
            <a:normAutofit/>
          </a:bodyPr>
          <a:lstStyle/>
          <a:p>
            <a:pPr>
              <a:lnSpc>
                <a:spcPct val="90000"/>
              </a:lnSpc>
            </a:pPr>
            <a:r>
              <a:rPr lang="en-US" b="1" dirty="0">
                <a:cs typeface="Arial"/>
              </a:rPr>
              <a:t>Workflow stage: </a:t>
            </a:r>
            <a:br>
              <a:rPr lang="en-US" b="1" dirty="0">
                <a:cs typeface="Arial"/>
              </a:rPr>
            </a:br>
            <a:r>
              <a:rPr lang="en-US" b="1" dirty="0">
                <a:cs typeface="Arial"/>
              </a:rPr>
              <a:t>Project management &amp; title selection—Pia </a:t>
            </a:r>
            <a:endParaRPr lang="en-US" dirty="0">
              <a:cs typeface="Arial"/>
            </a:endParaRPr>
          </a:p>
        </p:txBody>
      </p:sp>
      <p:pic>
        <p:nvPicPr>
          <p:cNvPr id="4" name="Picture 4" descr="A close up of a sign&#10;&#10;Description generated with high confidence">
            <a:extLst>
              <a:ext uri="{FF2B5EF4-FFF2-40B4-BE49-F238E27FC236}">
                <a16:creationId xmlns:a16="http://schemas.microsoft.com/office/drawing/2014/main" id="{D1F8E449-4065-449D-B72E-1C919E8D0413}"/>
              </a:ext>
            </a:extLst>
          </p:cNvPr>
          <p:cNvPicPr>
            <a:picLocks noChangeAspect="1"/>
          </p:cNvPicPr>
          <p:nvPr/>
        </p:nvPicPr>
        <p:blipFill>
          <a:blip r:embed="rId2"/>
          <a:stretch>
            <a:fillRect/>
          </a:stretch>
        </p:blipFill>
        <p:spPr>
          <a:xfrm>
            <a:off x="530687" y="3890075"/>
            <a:ext cx="6663742" cy="2350870"/>
          </a:xfrm>
          <a:prstGeom prst="rect">
            <a:avLst/>
          </a:prstGeom>
        </p:spPr>
      </p:pic>
    </p:spTree>
    <p:extLst>
      <p:ext uri="{BB962C8B-B14F-4D97-AF65-F5344CB8AC3E}">
        <p14:creationId xmlns:p14="http://schemas.microsoft.com/office/powerpoint/2010/main" val="796620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7D26FA-8AB4-4CAF-BB07-60A1B15739E5}"/>
              </a:ext>
            </a:extLst>
          </p:cNvPr>
          <p:cNvSpPr>
            <a:spLocks noGrp="1"/>
          </p:cNvSpPr>
          <p:nvPr>
            <p:ph idx="1"/>
          </p:nvPr>
        </p:nvSpPr>
        <p:spPr>
          <a:xfrm>
            <a:off x="444206" y="1901773"/>
            <a:ext cx="8097828" cy="4628598"/>
          </a:xfrm>
        </p:spPr>
        <p:txBody>
          <a:bodyPr vert="horz" lIns="91440" tIns="45720" rIns="91440" bIns="45720" rtlCol="0" anchor="t">
            <a:normAutofit/>
          </a:bodyPr>
          <a:lstStyle/>
          <a:p>
            <a:pPr marL="0" indent="0">
              <a:lnSpc>
                <a:spcPct val="90000"/>
              </a:lnSpc>
              <a:spcBef>
                <a:spcPts val="1000"/>
              </a:spcBef>
              <a:buNone/>
            </a:pPr>
            <a:r>
              <a:rPr lang="en-CA" b="1" dirty="0">
                <a:cs typeface="Arial"/>
              </a:rPr>
              <a:t>Key elements to a successful collaboration</a:t>
            </a:r>
            <a:endParaRPr lang="en-US" dirty="0">
              <a:cs typeface="Arial"/>
            </a:endParaRPr>
          </a:p>
          <a:p>
            <a:pPr marL="342265" indent="-342265">
              <a:lnSpc>
                <a:spcPct val="90000"/>
              </a:lnSpc>
              <a:spcBef>
                <a:spcPts val="1000"/>
              </a:spcBef>
            </a:pPr>
            <a:r>
              <a:rPr lang="en-US" dirty="0">
                <a:cs typeface="Arial"/>
              </a:rPr>
              <a:t>Ask for support, you might be surprised!</a:t>
            </a:r>
          </a:p>
          <a:p>
            <a:pPr marL="342265" indent="-342265">
              <a:lnSpc>
                <a:spcPct val="90000"/>
              </a:lnSpc>
              <a:spcBef>
                <a:spcPts val="1000"/>
              </a:spcBef>
            </a:pPr>
            <a:r>
              <a:rPr lang="en-US" dirty="0">
                <a:cs typeface="Arial"/>
              </a:rPr>
              <a:t>Take time for high quality processes and products</a:t>
            </a:r>
          </a:p>
          <a:p>
            <a:pPr marL="342265" indent="-342265">
              <a:lnSpc>
                <a:spcPct val="90000"/>
              </a:lnSpc>
              <a:spcBef>
                <a:spcPts val="1000"/>
              </a:spcBef>
            </a:pPr>
            <a:r>
              <a:rPr lang="en-US" dirty="0">
                <a:cs typeface="Arial"/>
              </a:rPr>
              <a:t>Flexibility, trust, empowerment, expertise</a:t>
            </a:r>
          </a:p>
          <a:p>
            <a:pPr marL="0" indent="0">
              <a:lnSpc>
                <a:spcPct val="90000"/>
              </a:lnSpc>
              <a:spcBef>
                <a:spcPts val="1000"/>
              </a:spcBef>
              <a:buNone/>
            </a:pPr>
            <a:endParaRPr lang="en-US" dirty="0">
              <a:cs typeface="Arial"/>
            </a:endParaRPr>
          </a:p>
          <a:p>
            <a:pPr marL="342265" indent="-342265">
              <a:lnSpc>
                <a:spcPct val="90000"/>
              </a:lnSpc>
              <a:spcBef>
                <a:spcPts val="1000"/>
              </a:spcBef>
            </a:pPr>
            <a:endParaRPr lang="en-US" dirty="0">
              <a:cs typeface="Arial"/>
            </a:endParaRPr>
          </a:p>
          <a:p>
            <a:pPr marL="0" indent="0">
              <a:buNone/>
            </a:pPr>
            <a:endParaRPr lang="en-US" dirty="0">
              <a:cs typeface="Arial"/>
            </a:endParaRPr>
          </a:p>
        </p:txBody>
      </p:sp>
      <p:sp>
        <p:nvSpPr>
          <p:cNvPr id="3" name="Title 2">
            <a:extLst>
              <a:ext uri="{FF2B5EF4-FFF2-40B4-BE49-F238E27FC236}">
                <a16:creationId xmlns:a16="http://schemas.microsoft.com/office/drawing/2014/main" id="{AA0422DA-FB65-4456-B9A1-4A5431C809B1}"/>
              </a:ext>
            </a:extLst>
          </p:cNvPr>
          <p:cNvSpPr>
            <a:spLocks noGrp="1"/>
          </p:cNvSpPr>
          <p:nvPr>
            <p:ph type="title"/>
          </p:nvPr>
        </p:nvSpPr>
        <p:spPr>
          <a:xfrm>
            <a:off x="444206" y="323236"/>
            <a:ext cx="7608915" cy="1143000"/>
          </a:xfrm>
        </p:spPr>
        <p:txBody>
          <a:bodyPr>
            <a:normAutofit/>
          </a:bodyPr>
          <a:lstStyle/>
          <a:p>
            <a:pPr>
              <a:lnSpc>
                <a:spcPct val="90000"/>
              </a:lnSpc>
            </a:pPr>
            <a:r>
              <a:rPr lang="en-US" b="1" dirty="0">
                <a:cs typeface="Arial"/>
              </a:rPr>
              <a:t>Workflow stage: </a:t>
            </a:r>
            <a:br>
              <a:rPr lang="en-US" b="1" dirty="0">
                <a:cs typeface="Arial"/>
              </a:rPr>
            </a:br>
            <a:r>
              <a:rPr lang="en-US" b="1" dirty="0">
                <a:cs typeface="Arial"/>
              </a:rPr>
              <a:t>Project management &amp; title selection—Pia </a:t>
            </a:r>
            <a:endParaRPr lang="en-US" dirty="0">
              <a:cs typeface="Arial"/>
            </a:endParaRPr>
          </a:p>
        </p:txBody>
      </p:sp>
      <p:pic>
        <p:nvPicPr>
          <p:cNvPr id="4" name="Picture 4" descr="A picture containing text, book&#10;&#10;Description generated with high confidence">
            <a:extLst>
              <a:ext uri="{FF2B5EF4-FFF2-40B4-BE49-F238E27FC236}">
                <a16:creationId xmlns:a16="http://schemas.microsoft.com/office/drawing/2014/main" id="{CA5DABA6-35EC-4152-96C5-854AF7D9283A}"/>
              </a:ext>
            </a:extLst>
          </p:cNvPr>
          <p:cNvPicPr>
            <a:picLocks noChangeAspect="1"/>
          </p:cNvPicPr>
          <p:nvPr/>
        </p:nvPicPr>
        <p:blipFill>
          <a:blip r:embed="rId2"/>
          <a:stretch>
            <a:fillRect/>
          </a:stretch>
        </p:blipFill>
        <p:spPr>
          <a:xfrm>
            <a:off x="349694" y="4141835"/>
            <a:ext cx="6905569" cy="2221444"/>
          </a:xfrm>
          <a:prstGeom prst="rect">
            <a:avLst/>
          </a:prstGeom>
        </p:spPr>
      </p:pic>
    </p:spTree>
    <p:extLst>
      <p:ext uri="{BB962C8B-B14F-4D97-AF65-F5344CB8AC3E}">
        <p14:creationId xmlns:p14="http://schemas.microsoft.com/office/powerpoint/2010/main" val="768012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CA1C0EE-1500-4DF3-960B-763A024A04E7}"/>
              </a:ext>
            </a:extLst>
          </p:cNvPr>
          <p:cNvSpPr>
            <a:spLocks noGrp="1"/>
          </p:cNvSpPr>
          <p:nvPr>
            <p:ph idx="1"/>
          </p:nvPr>
        </p:nvSpPr>
        <p:spPr>
          <a:xfrm>
            <a:off x="391351" y="1754509"/>
            <a:ext cx="4807574" cy="4152899"/>
          </a:xfrm>
        </p:spPr>
        <p:txBody>
          <a:bodyPr vert="horz" lIns="91440" tIns="45720" rIns="91440" bIns="45720" rtlCol="0" anchor="t">
            <a:normAutofit/>
          </a:bodyPr>
          <a:lstStyle/>
          <a:p>
            <a:pPr marL="0" indent="0">
              <a:lnSpc>
                <a:spcPct val="90000"/>
              </a:lnSpc>
              <a:spcBef>
                <a:spcPts val="1000"/>
              </a:spcBef>
              <a:buNone/>
            </a:pPr>
            <a:r>
              <a:rPr lang="en-US" b="1" dirty="0">
                <a:cs typeface="Arial"/>
              </a:rPr>
              <a:t>Project role</a:t>
            </a:r>
            <a:endParaRPr lang="en-US">
              <a:cs typeface="Arial"/>
            </a:endParaRPr>
          </a:p>
          <a:p>
            <a:pPr marL="342265" indent="-342265">
              <a:lnSpc>
                <a:spcPct val="90000"/>
              </a:lnSpc>
              <a:spcBef>
                <a:spcPts val="1000"/>
              </a:spcBef>
            </a:pPr>
            <a:r>
              <a:rPr lang="en-CA" dirty="0">
                <a:cs typeface="Arial"/>
              </a:rPr>
              <a:t>Incorporate the donated material into the collection by looking at condition, editions, publishers, printings.  Maintain an inventory.</a:t>
            </a:r>
            <a:endParaRPr lang="en-US">
              <a:cs typeface="Arial"/>
            </a:endParaRPr>
          </a:p>
          <a:p>
            <a:pPr marL="742315" lvl="1" indent="-285115">
              <a:lnSpc>
                <a:spcPct val="90000"/>
              </a:lnSpc>
              <a:spcBef>
                <a:spcPts val="500"/>
              </a:spcBef>
            </a:pPr>
            <a:r>
              <a:rPr lang="en-CA" dirty="0">
                <a:cs typeface="Arial"/>
              </a:rPr>
              <a:t>Two donation collections of historical textbook were accepted in 2017</a:t>
            </a:r>
            <a:endParaRPr lang="en-US">
              <a:cs typeface="Arial"/>
            </a:endParaRPr>
          </a:p>
          <a:p>
            <a:pPr marL="742315" lvl="1" indent="-285115">
              <a:lnSpc>
                <a:spcPct val="90000"/>
              </a:lnSpc>
              <a:spcBef>
                <a:spcPts val="500"/>
              </a:spcBef>
            </a:pPr>
            <a:r>
              <a:rPr lang="en-CA" dirty="0">
                <a:cs typeface="Arial"/>
              </a:rPr>
              <a:t>Historical Texts Collection moved from Curriculum Library to McPherson Library in 2018</a:t>
            </a:r>
            <a:endParaRPr lang="en-US">
              <a:cs typeface="Arial"/>
            </a:endParaRPr>
          </a:p>
          <a:p>
            <a:pPr marL="342265" indent="-342265">
              <a:lnSpc>
                <a:spcPct val="90000"/>
              </a:lnSpc>
              <a:spcBef>
                <a:spcPts val="1000"/>
              </a:spcBef>
            </a:pPr>
            <a:endParaRPr lang="en-CA" dirty="0">
              <a:cs typeface="Arial"/>
            </a:endParaRPr>
          </a:p>
          <a:p>
            <a:pPr marL="342265" indent="-342265"/>
            <a:endParaRPr lang="en-US" dirty="0">
              <a:cs typeface="Arial"/>
            </a:endParaRPr>
          </a:p>
        </p:txBody>
      </p:sp>
      <p:sp>
        <p:nvSpPr>
          <p:cNvPr id="3" name="Title 2">
            <a:extLst>
              <a:ext uri="{FF2B5EF4-FFF2-40B4-BE49-F238E27FC236}">
                <a16:creationId xmlns:a16="http://schemas.microsoft.com/office/drawing/2014/main" id="{2473A949-CFD8-41BE-98B7-8749A14B8C37}"/>
              </a:ext>
            </a:extLst>
          </p:cNvPr>
          <p:cNvSpPr>
            <a:spLocks noGrp="1"/>
          </p:cNvSpPr>
          <p:nvPr>
            <p:ph type="title"/>
          </p:nvPr>
        </p:nvSpPr>
        <p:spPr>
          <a:xfrm>
            <a:off x="338495" y="310022"/>
            <a:ext cx="7331423" cy="1143000"/>
          </a:xfrm>
        </p:spPr>
        <p:txBody>
          <a:bodyPr/>
          <a:lstStyle/>
          <a:p>
            <a:pPr>
              <a:lnSpc>
                <a:spcPct val="90000"/>
              </a:lnSpc>
            </a:pPr>
            <a:r>
              <a:rPr lang="en-US" b="1" dirty="0">
                <a:cs typeface="Arial"/>
              </a:rPr>
              <a:t>Workflow stage: </a:t>
            </a:r>
            <a:br>
              <a:rPr lang="en-US" b="1" dirty="0">
                <a:cs typeface="Arial"/>
              </a:rPr>
            </a:br>
            <a:r>
              <a:rPr lang="en-US" b="1" dirty="0">
                <a:cs typeface="Arial"/>
              </a:rPr>
              <a:t>Acquisition &amp; processing—Shelley</a:t>
            </a:r>
            <a:endParaRPr lang="en-US" dirty="0">
              <a:cs typeface="Arial"/>
            </a:endParaRPr>
          </a:p>
        </p:txBody>
      </p:sp>
      <p:pic>
        <p:nvPicPr>
          <p:cNvPr id="4" name="Picture 4" descr="A picture containing shelf, book, indoor, computer&#10;&#10;Description generated with very high confidence">
            <a:extLst>
              <a:ext uri="{FF2B5EF4-FFF2-40B4-BE49-F238E27FC236}">
                <a16:creationId xmlns:a16="http://schemas.microsoft.com/office/drawing/2014/main" id="{707E04BC-3CBD-4AF4-BD15-E29DA10C65C7}"/>
              </a:ext>
            </a:extLst>
          </p:cNvPr>
          <p:cNvPicPr>
            <a:picLocks noChangeAspect="1"/>
          </p:cNvPicPr>
          <p:nvPr/>
        </p:nvPicPr>
        <p:blipFill>
          <a:blip r:embed="rId2"/>
          <a:stretch>
            <a:fillRect/>
          </a:stretch>
        </p:blipFill>
        <p:spPr>
          <a:xfrm>
            <a:off x="5644966" y="1857927"/>
            <a:ext cx="2743200" cy="3670700"/>
          </a:xfrm>
          <a:prstGeom prst="rect">
            <a:avLst/>
          </a:prstGeom>
        </p:spPr>
      </p:pic>
    </p:spTree>
    <p:extLst>
      <p:ext uri="{BB962C8B-B14F-4D97-AF65-F5344CB8AC3E}">
        <p14:creationId xmlns:p14="http://schemas.microsoft.com/office/powerpoint/2010/main" val="1842132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92B7C1-5207-4FEB-B406-F887DB2F217E}"/>
              </a:ext>
            </a:extLst>
          </p:cNvPr>
          <p:cNvSpPr>
            <a:spLocks noGrp="1"/>
          </p:cNvSpPr>
          <p:nvPr>
            <p:ph idx="1"/>
          </p:nvPr>
        </p:nvSpPr>
        <p:spPr>
          <a:xfrm>
            <a:off x="298854" y="1780936"/>
            <a:ext cx="5137921" cy="4152899"/>
          </a:xfrm>
        </p:spPr>
        <p:txBody>
          <a:bodyPr vert="horz" lIns="91440" tIns="45720" rIns="91440" bIns="45720" rtlCol="0" anchor="t">
            <a:normAutofit/>
          </a:bodyPr>
          <a:lstStyle/>
          <a:p>
            <a:pPr marL="0" indent="0">
              <a:lnSpc>
                <a:spcPct val="90000"/>
              </a:lnSpc>
              <a:spcBef>
                <a:spcPts val="1000"/>
              </a:spcBef>
              <a:buNone/>
            </a:pPr>
            <a:r>
              <a:rPr lang="en-CA" b="1" dirty="0">
                <a:cs typeface="Arial"/>
              </a:rPr>
              <a:t>Key elements to a successful collaboration</a:t>
            </a:r>
            <a:endParaRPr lang="en-US" dirty="0">
              <a:cs typeface="Arial"/>
            </a:endParaRPr>
          </a:p>
          <a:p>
            <a:pPr marL="342265" indent="-342265">
              <a:lnSpc>
                <a:spcPct val="90000"/>
              </a:lnSpc>
              <a:spcBef>
                <a:spcPts val="1000"/>
              </a:spcBef>
            </a:pPr>
            <a:r>
              <a:rPr lang="en-CA" dirty="0">
                <a:cs typeface="Arial"/>
              </a:rPr>
              <a:t>Stay focused but be open to going off on tangents </a:t>
            </a:r>
            <a:endParaRPr lang="en-US" dirty="0">
              <a:cs typeface="Arial"/>
            </a:endParaRPr>
          </a:p>
          <a:p>
            <a:pPr marL="342265" indent="-342265">
              <a:lnSpc>
                <a:spcPct val="90000"/>
              </a:lnSpc>
              <a:spcBef>
                <a:spcPts val="1000"/>
              </a:spcBef>
            </a:pPr>
            <a:r>
              <a:rPr lang="en-CA" dirty="0">
                <a:cs typeface="Arial"/>
              </a:rPr>
              <a:t>Monthly check-ins</a:t>
            </a:r>
            <a:endParaRPr lang="en-US" dirty="0">
              <a:cs typeface="Arial"/>
            </a:endParaRPr>
          </a:p>
          <a:p>
            <a:pPr marL="342265" indent="-342265">
              <a:lnSpc>
                <a:spcPct val="90000"/>
              </a:lnSpc>
              <a:spcBef>
                <a:spcPts val="1000"/>
              </a:spcBef>
            </a:pPr>
            <a:r>
              <a:rPr lang="en-CA" dirty="0">
                <a:cs typeface="Arial"/>
              </a:rPr>
              <a:t>Support from our Unit Heads</a:t>
            </a:r>
            <a:endParaRPr lang="en-US" dirty="0">
              <a:cs typeface="Arial"/>
            </a:endParaRPr>
          </a:p>
          <a:p>
            <a:pPr marL="342265" indent="-342265">
              <a:lnSpc>
                <a:spcPct val="90000"/>
              </a:lnSpc>
              <a:spcBef>
                <a:spcPts val="1000"/>
              </a:spcBef>
            </a:pPr>
            <a:r>
              <a:rPr lang="en-CA" dirty="0">
                <a:cs typeface="Arial"/>
              </a:rPr>
              <a:t>Enthusiasm</a:t>
            </a:r>
            <a:endParaRPr lang="en-US" dirty="0">
              <a:cs typeface="Arial"/>
            </a:endParaRPr>
          </a:p>
          <a:p>
            <a:pPr marL="342265" indent="-342265">
              <a:lnSpc>
                <a:spcPct val="90000"/>
              </a:lnSpc>
              <a:spcBef>
                <a:spcPts val="1000"/>
              </a:spcBef>
            </a:pPr>
            <a:r>
              <a:rPr lang="en-CA" dirty="0">
                <a:cs typeface="Arial"/>
              </a:rPr>
              <a:t>Recognize and respect each person’s expertise</a:t>
            </a:r>
            <a:endParaRPr lang="en-US" dirty="0">
              <a:cs typeface="Arial"/>
            </a:endParaRPr>
          </a:p>
          <a:p>
            <a:pPr marL="342265" indent="-342265">
              <a:lnSpc>
                <a:spcPct val="90000"/>
              </a:lnSpc>
              <a:spcBef>
                <a:spcPts val="1000"/>
              </a:spcBef>
            </a:pPr>
            <a:endParaRPr lang="en-US" dirty="0">
              <a:cs typeface="Arial"/>
            </a:endParaRPr>
          </a:p>
          <a:p>
            <a:pPr marL="0" indent="0">
              <a:buNone/>
            </a:pPr>
            <a:endParaRPr lang="en-US" dirty="0">
              <a:cs typeface="Arial"/>
            </a:endParaRPr>
          </a:p>
        </p:txBody>
      </p:sp>
      <p:sp>
        <p:nvSpPr>
          <p:cNvPr id="3" name="Title 2">
            <a:extLst>
              <a:ext uri="{FF2B5EF4-FFF2-40B4-BE49-F238E27FC236}">
                <a16:creationId xmlns:a16="http://schemas.microsoft.com/office/drawing/2014/main" id="{A6F0F0A4-13EE-49EB-93E9-D8B314D36942}"/>
              </a:ext>
            </a:extLst>
          </p:cNvPr>
          <p:cNvSpPr>
            <a:spLocks noGrp="1"/>
          </p:cNvSpPr>
          <p:nvPr>
            <p:ph type="title"/>
          </p:nvPr>
        </p:nvSpPr>
        <p:spPr>
          <a:xfrm>
            <a:off x="298854" y="296808"/>
            <a:ext cx="6261100" cy="1143000"/>
          </a:xfrm>
        </p:spPr>
        <p:txBody>
          <a:bodyPr/>
          <a:lstStyle/>
          <a:p>
            <a:pPr>
              <a:lnSpc>
                <a:spcPct val="90000"/>
              </a:lnSpc>
            </a:pPr>
            <a:r>
              <a:rPr lang="en-US" b="1" dirty="0">
                <a:cs typeface="Arial"/>
              </a:rPr>
              <a:t>Workflow stage: </a:t>
            </a:r>
            <a:br>
              <a:rPr lang="en-US" b="1" dirty="0">
                <a:cs typeface="Arial"/>
              </a:rPr>
            </a:br>
            <a:r>
              <a:rPr lang="en-US" b="1" dirty="0">
                <a:cs typeface="Arial"/>
              </a:rPr>
              <a:t>Acquisition &amp; processing—Shelley</a:t>
            </a:r>
            <a:endParaRPr lang="en-US" dirty="0">
              <a:cs typeface="Arial"/>
            </a:endParaRPr>
          </a:p>
        </p:txBody>
      </p:sp>
      <p:pic>
        <p:nvPicPr>
          <p:cNvPr id="4" name="Picture 4" descr="A book shelf filled with books&#10;&#10;Description generated with high confidence">
            <a:extLst>
              <a:ext uri="{FF2B5EF4-FFF2-40B4-BE49-F238E27FC236}">
                <a16:creationId xmlns:a16="http://schemas.microsoft.com/office/drawing/2014/main" id="{5011FD61-F54E-4D49-A896-BD8A964B9850}"/>
              </a:ext>
            </a:extLst>
          </p:cNvPr>
          <p:cNvPicPr>
            <a:picLocks noChangeAspect="1"/>
          </p:cNvPicPr>
          <p:nvPr/>
        </p:nvPicPr>
        <p:blipFill>
          <a:blip r:embed="rId2"/>
          <a:stretch>
            <a:fillRect/>
          </a:stretch>
        </p:blipFill>
        <p:spPr>
          <a:xfrm>
            <a:off x="5539255" y="1967696"/>
            <a:ext cx="2743200" cy="3662583"/>
          </a:xfrm>
          <a:prstGeom prst="rect">
            <a:avLst/>
          </a:prstGeom>
        </p:spPr>
      </p:pic>
    </p:spTree>
    <p:extLst>
      <p:ext uri="{BB962C8B-B14F-4D97-AF65-F5344CB8AC3E}">
        <p14:creationId xmlns:p14="http://schemas.microsoft.com/office/powerpoint/2010/main" val="3037919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EE04FB-B3C1-4CEC-B6AB-A7CEAFC5D6C3}"/>
              </a:ext>
            </a:extLst>
          </p:cNvPr>
          <p:cNvSpPr>
            <a:spLocks noGrp="1"/>
          </p:cNvSpPr>
          <p:nvPr>
            <p:ph idx="1"/>
          </p:nvPr>
        </p:nvSpPr>
        <p:spPr>
          <a:xfrm>
            <a:off x="272426" y="1556301"/>
            <a:ext cx="6261100" cy="4152899"/>
          </a:xfrm>
        </p:spPr>
        <p:txBody>
          <a:bodyPr vert="horz" lIns="91440" tIns="45720" rIns="91440" bIns="45720" rtlCol="0" anchor="t">
            <a:normAutofit/>
          </a:bodyPr>
          <a:lstStyle/>
          <a:p>
            <a:pPr marL="0" indent="0">
              <a:lnSpc>
                <a:spcPct val="90000"/>
              </a:lnSpc>
              <a:spcBef>
                <a:spcPts val="1000"/>
              </a:spcBef>
              <a:buNone/>
            </a:pPr>
            <a:r>
              <a:rPr lang="en-US" b="1" dirty="0">
                <a:cs typeface="Arial"/>
              </a:rPr>
              <a:t>Project role</a:t>
            </a:r>
            <a:endParaRPr lang="en-US" dirty="0">
              <a:cs typeface="Arial"/>
            </a:endParaRPr>
          </a:p>
          <a:p>
            <a:pPr marL="342265" indent="-342265">
              <a:lnSpc>
                <a:spcPct val="90000"/>
              </a:lnSpc>
              <a:spcBef>
                <a:spcPts val="1000"/>
              </a:spcBef>
            </a:pPr>
            <a:r>
              <a:rPr lang="en-US" dirty="0">
                <a:cs typeface="Arial"/>
              </a:rPr>
              <a:t>Supervising digitization process</a:t>
            </a:r>
          </a:p>
          <a:p>
            <a:pPr marL="1028065" lvl="1" indent="-285750">
              <a:lnSpc>
                <a:spcPct val="90000"/>
              </a:lnSpc>
              <a:spcBef>
                <a:spcPts val="500"/>
              </a:spcBef>
            </a:pPr>
            <a:r>
              <a:rPr lang="en-US" dirty="0">
                <a:cs typeface="Arial"/>
              </a:rPr>
              <a:t>Scanning</a:t>
            </a:r>
          </a:p>
          <a:p>
            <a:pPr marL="1028065" lvl="1" indent="-285750">
              <a:lnSpc>
                <a:spcPct val="90000"/>
              </a:lnSpc>
              <a:spcBef>
                <a:spcPts val="500"/>
              </a:spcBef>
            </a:pPr>
            <a:r>
              <a:rPr lang="en-US" dirty="0">
                <a:cs typeface="Arial"/>
              </a:rPr>
              <a:t>Uploading to Internet Archive</a:t>
            </a:r>
          </a:p>
          <a:p>
            <a:pPr marL="0" indent="0">
              <a:buNone/>
            </a:pPr>
            <a:endParaRPr lang="en-US" dirty="0">
              <a:cs typeface="Arial"/>
            </a:endParaRPr>
          </a:p>
        </p:txBody>
      </p:sp>
      <p:sp>
        <p:nvSpPr>
          <p:cNvPr id="3" name="Title 2">
            <a:extLst>
              <a:ext uri="{FF2B5EF4-FFF2-40B4-BE49-F238E27FC236}">
                <a16:creationId xmlns:a16="http://schemas.microsoft.com/office/drawing/2014/main" id="{21AD2BCF-0E07-4182-98F8-F00E942CDAAE}"/>
              </a:ext>
            </a:extLst>
          </p:cNvPr>
          <p:cNvSpPr>
            <a:spLocks noGrp="1"/>
          </p:cNvSpPr>
          <p:nvPr>
            <p:ph type="title"/>
          </p:nvPr>
        </p:nvSpPr>
        <p:spPr>
          <a:xfrm>
            <a:off x="232784" y="230739"/>
            <a:ext cx="7384279" cy="1143000"/>
          </a:xfrm>
        </p:spPr>
        <p:txBody>
          <a:bodyPr/>
          <a:lstStyle/>
          <a:p>
            <a:pPr>
              <a:lnSpc>
                <a:spcPct val="90000"/>
              </a:lnSpc>
            </a:pPr>
            <a:r>
              <a:rPr lang="en-US" b="1" dirty="0">
                <a:cs typeface="Arial"/>
              </a:rPr>
              <a:t>Workflow stage: </a:t>
            </a:r>
            <a:br>
              <a:rPr lang="en-US" b="1" dirty="0">
                <a:cs typeface="Arial"/>
              </a:rPr>
            </a:br>
            <a:r>
              <a:rPr lang="en-US" b="1" dirty="0">
                <a:cs typeface="Arial"/>
              </a:rPr>
              <a:t>Scanning &amp; Uploading—Kathy</a:t>
            </a:r>
            <a:endParaRPr lang="en-US" dirty="0">
              <a:cs typeface="Arial"/>
            </a:endParaRPr>
          </a:p>
        </p:txBody>
      </p:sp>
      <p:pic>
        <p:nvPicPr>
          <p:cNvPr id="4" name="Picture 4" descr="A picture containing wall, indoor, table, computer&#10;&#10;Description generated with high confidence">
            <a:extLst>
              <a:ext uri="{FF2B5EF4-FFF2-40B4-BE49-F238E27FC236}">
                <a16:creationId xmlns:a16="http://schemas.microsoft.com/office/drawing/2014/main" id="{71F406F8-033C-455A-B38A-5D6167A27E68}"/>
              </a:ext>
            </a:extLst>
          </p:cNvPr>
          <p:cNvPicPr>
            <a:picLocks noChangeAspect="1"/>
          </p:cNvPicPr>
          <p:nvPr/>
        </p:nvPicPr>
        <p:blipFill>
          <a:blip r:embed="rId3"/>
          <a:stretch>
            <a:fillRect/>
          </a:stretch>
        </p:blipFill>
        <p:spPr>
          <a:xfrm>
            <a:off x="769047" y="3729618"/>
            <a:ext cx="2743200" cy="2173678"/>
          </a:xfrm>
          <a:prstGeom prst="rect">
            <a:avLst/>
          </a:prstGeom>
        </p:spPr>
      </p:pic>
      <p:pic>
        <p:nvPicPr>
          <p:cNvPr id="6" name="Picture 6" descr="A picture containing indoor, electronics, computer, desk&#10;&#10;Description generated with very high confidence">
            <a:extLst>
              <a:ext uri="{FF2B5EF4-FFF2-40B4-BE49-F238E27FC236}">
                <a16:creationId xmlns:a16="http://schemas.microsoft.com/office/drawing/2014/main" id="{723EFF2E-C99E-4A9B-9049-A56855AF7646}"/>
              </a:ext>
            </a:extLst>
          </p:cNvPr>
          <p:cNvPicPr>
            <a:picLocks noChangeAspect="1"/>
          </p:cNvPicPr>
          <p:nvPr/>
        </p:nvPicPr>
        <p:blipFill>
          <a:blip r:embed="rId4"/>
          <a:stretch>
            <a:fillRect/>
          </a:stretch>
        </p:blipFill>
        <p:spPr>
          <a:xfrm>
            <a:off x="4323579" y="3729618"/>
            <a:ext cx="2743200" cy="2173678"/>
          </a:xfrm>
          <a:prstGeom prst="rect">
            <a:avLst/>
          </a:prstGeom>
        </p:spPr>
      </p:pic>
    </p:spTree>
    <p:extLst>
      <p:ext uri="{BB962C8B-B14F-4D97-AF65-F5344CB8AC3E}">
        <p14:creationId xmlns:p14="http://schemas.microsoft.com/office/powerpoint/2010/main" val="524812121"/>
      </p:ext>
    </p:extLst>
  </p:cSld>
  <p:clrMapOvr>
    <a:masterClrMapping/>
  </p:clrMapOvr>
</p:sld>
</file>

<file path=ppt/theme/theme1.xml><?xml version="1.0" encoding="utf-8"?>
<a:theme xmlns:a="http://schemas.openxmlformats.org/drawingml/2006/main" name="UVic Edge title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UVic Edge content 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UVic Edge content 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UVic Edge content 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UVic Edge content 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UVic Edge content 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UVic Edge content 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UVic Edge content 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Vic Edge title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Vic Edge title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UVic Edge title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UVic Edge title 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UVic Edge content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UVic Edge content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UVic Edge content 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UVic Edge content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1403</TotalTime>
  <Words>427</Words>
  <Application>Microsoft Office PowerPoint</Application>
  <PresentationFormat>On-screen Show (4:3)</PresentationFormat>
  <Paragraphs>132</Paragraphs>
  <Slides>20</Slides>
  <Notes>5</Notes>
  <HiddenSlides>0</HiddenSlides>
  <MMClips>0</MMClips>
  <ScaleCrop>false</ScaleCrop>
  <HeadingPairs>
    <vt:vector size="6" baseType="variant">
      <vt:variant>
        <vt:lpstr>Fonts Used</vt:lpstr>
      </vt:variant>
      <vt:variant>
        <vt:i4>2</vt:i4>
      </vt:variant>
      <vt:variant>
        <vt:lpstr>Theme</vt:lpstr>
      </vt:variant>
      <vt:variant>
        <vt:i4>20</vt:i4>
      </vt:variant>
      <vt:variant>
        <vt:lpstr>Slide Titles</vt:lpstr>
      </vt:variant>
      <vt:variant>
        <vt:i4>20</vt:i4>
      </vt:variant>
    </vt:vector>
  </HeadingPairs>
  <TitlesOfParts>
    <vt:vector size="42" baseType="lpstr">
      <vt:lpstr>Arial</vt:lpstr>
      <vt:lpstr>Calibri</vt:lpstr>
      <vt:lpstr>UVic Edge title 1</vt:lpstr>
      <vt:lpstr>UVic Edge title 2</vt:lpstr>
      <vt:lpstr>UVic Edge title 3</vt:lpstr>
      <vt:lpstr>UVic Edge title 4</vt:lpstr>
      <vt:lpstr>UVic Edge title 5</vt:lpstr>
      <vt:lpstr>UVic Edge content 1</vt:lpstr>
      <vt:lpstr>UVic Edge content 2</vt:lpstr>
      <vt:lpstr>UVic Edge content 3</vt:lpstr>
      <vt:lpstr>UVic Edge content 4</vt:lpstr>
      <vt:lpstr>UVic Edge content 5</vt:lpstr>
      <vt:lpstr>UVic Edge content 6</vt:lpstr>
      <vt:lpstr>UVic Edge content 7</vt:lpstr>
      <vt:lpstr>UVic Edge content 8</vt:lpstr>
      <vt:lpstr>UVic Edge content 9</vt:lpstr>
      <vt:lpstr>UVic Edge content 10</vt:lpstr>
      <vt:lpstr>UVic Edge content 11</vt:lpstr>
      <vt:lpstr>Custom Design</vt:lpstr>
      <vt:lpstr>1_Custom Design</vt:lpstr>
      <vt:lpstr>2_Custom Design</vt:lpstr>
      <vt:lpstr>3_Custom Design</vt:lpstr>
      <vt:lpstr>Building a digital library:   A case of successful collaborations across library employee groups </vt:lpstr>
      <vt:lpstr>The Historical Textbooks Digital Library Team at UVic Libraries’</vt:lpstr>
      <vt:lpstr>An example textbook</vt:lpstr>
      <vt:lpstr>Workflow</vt:lpstr>
      <vt:lpstr>Workflow stage:  Project management &amp; title selection—Pia </vt:lpstr>
      <vt:lpstr>Workflow stage:  Project management &amp; title selection—Pia </vt:lpstr>
      <vt:lpstr>Workflow stage:  Acquisition &amp; processing—Shelley</vt:lpstr>
      <vt:lpstr>Workflow stage:  Acquisition &amp; processing—Shelley</vt:lpstr>
      <vt:lpstr>Workflow stage:  Scanning &amp; Uploading—Kathy</vt:lpstr>
      <vt:lpstr>Internet Archive  British Columbia Historical Textbooks</vt:lpstr>
      <vt:lpstr>Workflow stage:  Scanning &amp; Uploading—Kathy</vt:lpstr>
      <vt:lpstr>Workflow stage:  Cataloguing—Marilyn</vt:lpstr>
      <vt:lpstr>Workflow stage:  Cataloguing—Marilyn</vt:lpstr>
      <vt:lpstr>Workflow stage:  Digital exhibit development—Sachi</vt:lpstr>
      <vt:lpstr>Workflow stage:  Digital exhibit development—Sachi</vt:lpstr>
      <vt:lpstr>Next steps</vt:lpstr>
      <vt:lpstr>Questions</vt:lpstr>
      <vt:lpstr>PowerPoint Presentation</vt:lpstr>
      <vt:lpstr>PowerPoint Presentation</vt:lpstr>
      <vt:lpstr>PowerPoint Presentation</vt:lpstr>
    </vt:vector>
  </TitlesOfParts>
  <Company>University of Victoria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Carter</dc:creator>
  <cp:lastModifiedBy>Pia Russell</cp:lastModifiedBy>
  <cp:revision>333</cp:revision>
  <dcterms:created xsi:type="dcterms:W3CDTF">2013-08-20T17:34:23Z</dcterms:created>
  <dcterms:modified xsi:type="dcterms:W3CDTF">2019-04-25T22:46:23Z</dcterms:modified>
</cp:coreProperties>
</file>