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92" r:id="rId2"/>
    <p:sldId id="367" r:id="rId3"/>
    <p:sldId id="370" r:id="rId4"/>
    <p:sldId id="316" r:id="rId5"/>
    <p:sldId id="372" r:id="rId6"/>
    <p:sldId id="376" r:id="rId7"/>
    <p:sldId id="380" r:id="rId8"/>
    <p:sldId id="398" r:id="rId9"/>
    <p:sldId id="371" r:id="rId10"/>
    <p:sldId id="378" r:id="rId11"/>
    <p:sldId id="351" r:id="rId12"/>
    <p:sldId id="352" r:id="rId13"/>
    <p:sldId id="396" r:id="rId14"/>
    <p:sldId id="382" r:id="rId15"/>
    <p:sldId id="383" r:id="rId16"/>
    <p:sldId id="385" r:id="rId17"/>
    <p:sldId id="337" r:id="rId18"/>
    <p:sldId id="391" r:id="rId19"/>
    <p:sldId id="397" r:id="rId20"/>
    <p:sldId id="402" r:id="rId21"/>
    <p:sldId id="403" r:id="rId22"/>
    <p:sldId id="404" r:id="rId23"/>
    <p:sldId id="387" r:id="rId24"/>
    <p:sldId id="399" r:id="rId25"/>
    <p:sldId id="401" r:id="rId26"/>
    <p:sldId id="393" r:id="rId2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7673"/>
    <a:srgbClr val="64B4B7"/>
    <a:srgbClr val="FDC83D"/>
    <a:srgbClr val="4B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60" autoAdjust="0"/>
    <p:restoredTop sz="94660"/>
  </p:normalViewPr>
  <p:slideViewPr>
    <p:cSldViewPr>
      <p:cViewPr varScale="1">
        <p:scale>
          <a:sx n="103" d="100"/>
          <a:sy n="103" d="100"/>
        </p:scale>
        <p:origin x="-123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238" cy="465138"/>
          </a:xfrm>
          <a:prstGeom prst="rect">
            <a:avLst/>
          </a:prstGeom>
        </p:spPr>
        <p:txBody>
          <a:bodyPr vert="horz" lIns="91420" tIns="45710" rIns="91420" bIns="45710" rtlCol="0"/>
          <a:lstStyle>
            <a:lvl1pPr algn="l">
              <a:defRPr sz="1200"/>
            </a:lvl1pPr>
          </a:lstStyle>
          <a:p>
            <a:endParaRPr lang="en-US"/>
          </a:p>
        </p:txBody>
      </p:sp>
      <p:sp>
        <p:nvSpPr>
          <p:cNvPr id="3" name="Date Placeholder 2"/>
          <p:cNvSpPr>
            <a:spLocks noGrp="1"/>
          </p:cNvSpPr>
          <p:nvPr>
            <p:ph type="dt" sz="quarter" idx="1"/>
          </p:nvPr>
        </p:nvSpPr>
        <p:spPr>
          <a:xfrm>
            <a:off x="3978275" y="2"/>
            <a:ext cx="3043238" cy="465138"/>
          </a:xfrm>
          <a:prstGeom prst="rect">
            <a:avLst/>
          </a:prstGeom>
        </p:spPr>
        <p:txBody>
          <a:bodyPr vert="horz" lIns="91420" tIns="45710" rIns="91420" bIns="45710" rtlCol="0"/>
          <a:lstStyle>
            <a:lvl1pPr algn="r">
              <a:defRPr sz="1200"/>
            </a:lvl1pPr>
          </a:lstStyle>
          <a:p>
            <a:fld id="{2D4BB4A5-7F53-469B-A3CD-A35C60ECA8B5}" type="datetimeFigureOut">
              <a:rPr lang="en-US" smtClean="0"/>
              <a:t>4/25/2016</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20" tIns="45710" rIns="91420" bIns="4571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20" tIns="45710" rIns="91420" bIns="45710" rtlCol="0" anchor="b"/>
          <a:lstStyle>
            <a:lvl1pPr algn="r">
              <a:defRPr sz="1200"/>
            </a:lvl1pPr>
          </a:lstStyle>
          <a:p>
            <a:fld id="{278BCD16-84E1-475A-AA14-DB78E671804A}" type="slidenum">
              <a:rPr lang="en-US" smtClean="0"/>
              <a:t>‹#›</a:t>
            </a:fld>
            <a:endParaRPr lang="en-US"/>
          </a:p>
        </p:txBody>
      </p:sp>
    </p:spTree>
    <p:extLst>
      <p:ext uri="{BB962C8B-B14F-4D97-AF65-F5344CB8AC3E}">
        <p14:creationId xmlns:p14="http://schemas.microsoft.com/office/powerpoint/2010/main" val="3640656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5455"/>
          </a:xfrm>
          <a:prstGeom prst="rect">
            <a:avLst/>
          </a:prstGeom>
        </p:spPr>
        <p:txBody>
          <a:bodyPr vert="horz" lIns="93302" tIns="46652" rIns="93302" bIns="46652" rtlCol="0"/>
          <a:lstStyle>
            <a:lvl1pPr algn="l">
              <a:defRPr sz="1200"/>
            </a:lvl1pPr>
          </a:lstStyle>
          <a:p>
            <a:endParaRPr lang="en-US"/>
          </a:p>
        </p:txBody>
      </p:sp>
      <p:sp>
        <p:nvSpPr>
          <p:cNvPr id="3" name="Date Placeholder 2"/>
          <p:cNvSpPr>
            <a:spLocks noGrp="1"/>
          </p:cNvSpPr>
          <p:nvPr>
            <p:ph type="dt" idx="1"/>
          </p:nvPr>
        </p:nvSpPr>
        <p:spPr>
          <a:xfrm>
            <a:off x="3978132" y="2"/>
            <a:ext cx="3043343" cy="465455"/>
          </a:xfrm>
          <a:prstGeom prst="rect">
            <a:avLst/>
          </a:prstGeom>
        </p:spPr>
        <p:txBody>
          <a:bodyPr vert="horz" lIns="93302" tIns="46652" rIns="93302" bIns="46652" rtlCol="0"/>
          <a:lstStyle>
            <a:lvl1pPr algn="r">
              <a:defRPr sz="1200"/>
            </a:lvl1pPr>
          </a:lstStyle>
          <a:p>
            <a:fld id="{5C81629C-CCB6-4C36-8188-1AA757D75099}" type="datetimeFigureOut">
              <a:rPr lang="en-US" smtClean="0"/>
              <a:t>4/25/2016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2" tIns="46652" rIns="93302" bIns="46652" rtlCol="0" anchor="ctr"/>
          <a:lstStyle/>
          <a:p>
            <a:endParaRPr lang="en-US"/>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3302" tIns="46652" rIns="93302" bIns="4665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42031"/>
            <a:ext cx="3043343" cy="465455"/>
          </a:xfrm>
          <a:prstGeom prst="rect">
            <a:avLst/>
          </a:prstGeom>
        </p:spPr>
        <p:txBody>
          <a:bodyPr vert="horz" lIns="93302" tIns="46652" rIns="93302" bIns="4665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1"/>
            <a:ext cx="3043343" cy="465455"/>
          </a:xfrm>
          <a:prstGeom prst="rect">
            <a:avLst/>
          </a:prstGeom>
        </p:spPr>
        <p:txBody>
          <a:bodyPr vert="horz" lIns="93302" tIns="46652" rIns="93302" bIns="46652" rtlCol="0" anchor="b"/>
          <a:lstStyle>
            <a:lvl1pPr algn="r">
              <a:defRPr sz="1200"/>
            </a:lvl1pPr>
          </a:lstStyle>
          <a:p>
            <a:fld id="{4D5ACDB7-B018-41F9-9F80-1E3150A7D24F}" type="slidenum">
              <a:rPr lang="en-US" smtClean="0"/>
              <a:t>‹#›</a:t>
            </a:fld>
            <a:endParaRPr lang="en-US"/>
          </a:p>
        </p:txBody>
      </p:sp>
    </p:spTree>
    <p:extLst>
      <p:ext uri="{BB962C8B-B14F-4D97-AF65-F5344CB8AC3E}">
        <p14:creationId xmlns:p14="http://schemas.microsoft.com/office/powerpoint/2010/main" val="2213796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FCFB4-7295-4EAA-A433-FA231A786ECC}" type="slidenum">
              <a:rPr lang="en-US" smtClean="0"/>
              <a:pPr/>
              <a:t>4</a:t>
            </a:fld>
            <a:endParaRPr lang="en-US"/>
          </a:p>
        </p:txBody>
      </p:sp>
    </p:spTree>
    <p:extLst>
      <p:ext uri="{BB962C8B-B14F-4D97-AF65-F5344CB8AC3E}">
        <p14:creationId xmlns:p14="http://schemas.microsoft.com/office/powerpoint/2010/main" val="2612849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FCFB4-7295-4EAA-A433-FA231A786ECC}" type="slidenum">
              <a:rPr lang="en-US" smtClean="0"/>
              <a:pPr/>
              <a:t>8</a:t>
            </a:fld>
            <a:endParaRPr lang="en-US"/>
          </a:p>
        </p:txBody>
      </p:sp>
    </p:spTree>
    <p:extLst>
      <p:ext uri="{BB962C8B-B14F-4D97-AF65-F5344CB8AC3E}">
        <p14:creationId xmlns:p14="http://schemas.microsoft.com/office/powerpoint/2010/main" val="2612849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26" name="Picture 2" descr="C:\Users\mthakore\Desktop\ppt\COVE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D59B9803-9045-4631-B6DE-98E74DF5559D}" type="datetimeFigureOut">
              <a:rPr lang="en-US" smtClean="0"/>
              <a:t>4/25/2016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967762-49F2-4254-9AA7-7172CB77D515}" type="slidenum">
              <a:rPr lang="en-US" smtClean="0"/>
              <a:t>‹#›</a:t>
            </a:fld>
            <a:endParaRPr lang="en-US"/>
          </a:p>
        </p:txBody>
      </p:sp>
    </p:spTree>
    <p:extLst>
      <p:ext uri="{BB962C8B-B14F-4D97-AF65-F5344CB8AC3E}">
        <p14:creationId xmlns:p14="http://schemas.microsoft.com/office/powerpoint/2010/main" val="238983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8" name="Picture 2" descr="C:\Users\mthakore\Desktop\ppt\BLUE ONLY.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28600"/>
            <a:ext cx="8229600" cy="1188720"/>
          </a:xfrm>
        </p:spPr>
        <p:txBody>
          <a:bodyPr>
            <a:normAutofit/>
          </a:bodyPr>
          <a:lstStyle>
            <a:lvl1pPr algn="l">
              <a:defRPr sz="3600" b="1">
                <a:solidFill>
                  <a:srgbClr val="477673"/>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0" y="6629400"/>
            <a:ext cx="2133600" cy="228600"/>
          </a:xfrm>
        </p:spPr>
        <p:txBody>
          <a:bodyPr/>
          <a:lstStyle/>
          <a:p>
            <a:fld id="{52179E89-8A5D-471B-A473-C6EDF08C991B}" type="datetimeFigureOut">
              <a:rPr lang="en-US" smtClean="0"/>
              <a:t>4/25/2016</a:t>
            </a:fld>
            <a:endParaRPr lang="en-US"/>
          </a:p>
        </p:txBody>
      </p:sp>
      <p:sp>
        <p:nvSpPr>
          <p:cNvPr id="5" name="Footer Placeholder 4"/>
          <p:cNvSpPr>
            <a:spLocks noGrp="1"/>
          </p:cNvSpPr>
          <p:nvPr>
            <p:ph type="ftr" sz="quarter" idx="11"/>
          </p:nvPr>
        </p:nvSpPr>
        <p:spPr>
          <a:xfrm>
            <a:off x="3124200" y="6629400"/>
            <a:ext cx="2895600" cy="228600"/>
          </a:xfrm>
        </p:spPr>
        <p:txBody>
          <a:bodyPr/>
          <a:lstStyle/>
          <a:p>
            <a:endParaRPr lang="en-US" dirty="0"/>
          </a:p>
        </p:txBody>
      </p:sp>
      <p:sp>
        <p:nvSpPr>
          <p:cNvPr id="6" name="Slide Number Placeholder 5"/>
          <p:cNvSpPr>
            <a:spLocks noGrp="1"/>
          </p:cNvSpPr>
          <p:nvPr>
            <p:ph type="sldNum" sz="quarter" idx="12"/>
          </p:nvPr>
        </p:nvSpPr>
        <p:spPr>
          <a:xfrm>
            <a:off x="7010400" y="6629400"/>
            <a:ext cx="2133600" cy="228600"/>
          </a:xfrm>
        </p:spPr>
        <p:txBody>
          <a:bodyPr/>
          <a:lstStyle/>
          <a:p>
            <a:fld id="{C148D5E3-4369-4383-BFE5-6F15082B410C}" type="slidenum">
              <a:rPr lang="en-US" smtClean="0"/>
              <a:t>‹#›</a:t>
            </a:fld>
            <a:endParaRPr lang="en-US"/>
          </a:p>
        </p:txBody>
      </p:sp>
    </p:spTree>
    <p:extLst>
      <p:ext uri="{BB962C8B-B14F-4D97-AF65-F5344CB8AC3E}">
        <p14:creationId xmlns:p14="http://schemas.microsoft.com/office/powerpoint/2010/main" val="12593926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050" name="Picture 2" descr="C:\Users\mthakore\Desktop\ppt\BLUE ONLY.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D59B9803-9045-4631-B6DE-98E74DF5559D}" type="datetimeFigureOut">
              <a:rPr lang="en-US" smtClean="0"/>
              <a:t>4/25/2016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967762-49F2-4254-9AA7-7172CB77D515}" type="slidenum">
              <a:rPr lang="en-US" smtClean="0"/>
              <a:t>‹#›</a:t>
            </a:fld>
            <a:endParaRPr lang="en-US"/>
          </a:p>
        </p:txBody>
      </p:sp>
    </p:spTree>
    <p:extLst>
      <p:ext uri="{BB962C8B-B14F-4D97-AF65-F5344CB8AC3E}">
        <p14:creationId xmlns:p14="http://schemas.microsoft.com/office/powerpoint/2010/main" val="3618757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074" name="Picture 2" descr="C:\Users\mthakore\Desktop\ppt\BLUE AND SNOWFLAK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D59B9803-9045-4631-B6DE-98E74DF5559D}" type="datetimeFigureOut">
              <a:rPr lang="en-US" smtClean="0"/>
              <a:t>4/25/2016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967762-49F2-4254-9AA7-7172CB77D515}" type="slidenum">
              <a:rPr lang="en-US" smtClean="0"/>
              <a:t>‹#›</a:t>
            </a:fld>
            <a:endParaRPr lang="en-US"/>
          </a:p>
        </p:txBody>
      </p:sp>
    </p:spTree>
    <p:extLst>
      <p:ext uri="{BB962C8B-B14F-4D97-AF65-F5344CB8AC3E}">
        <p14:creationId xmlns:p14="http://schemas.microsoft.com/office/powerpoint/2010/main" val="727586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098" name="Picture 2" descr="C:\Users\mthakore\Desktop\ppt\OLIVE AND TOOTHPICS-0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D59B9803-9045-4631-B6DE-98E74DF5559D}" type="datetimeFigureOut">
              <a:rPr lang="en-US" smtClean="0"/>
              <a:t>4/25/2016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967762-49F2-4254-9AA7-7172CB77D515}" type="slidenum">
              <a:rPr lang="en-US" smtClean="0"/>
              <a:t>‹#›</a:t>
            </a:fld>
            <a:endParaRPr lang="en-US"/>
          </a:p>
        </p:txBody>
      </p:sp>
    </p:spTree>
    <p:extLst>
      <p:ext uri="{BB962C8B-B14F-4D97-AF65-F5344CB8AC3E}">
        <p14:creationId xmlns:p14="http://schemas.microsoft.com/office/powerpoint/2010/main" val="3053972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9B9803-9045-4631-B6DE-98E74DF5559D}" type="datetimeFigureOut">
              <a:rPr lang="en-US" smtClean="0"/>
              <a:t>4/25/2016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967762-49F2-4254-9AA7-7172CB77D515}" type="slidenum">
              <a:rPr lang="en-US" smtClean="0"/>
              <a:t>‹#›</a:t>
            </a:fld>
            <a:endParaRPr lang="en-US"/>
          </a:p>
        </p:txBody>
      </p:sp>
      <p:pic>
        <p:nvPicPr>
          <p:cNvPr id="5122" name="Picture 2" descr="C:\Users\mthakore\Desktop\REVISED\REVISED\Cheers Revised.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055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B9803-9045-4631-B6DE-98E74DF5559D}" type="datetimeFigureOut">
              <a:rPr lang="en-US" smtClean="0"/>
              <a:t>4/25/2016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967762-49F2-4254-9AA7-7172CB77D515}" type="slidenum">
              <a:rPr lang="en-US" smtClean="0"/>
              <a:t>‹#›</a:t>
            </a:fld>
            <a:endParaRPr lang="en-US"/>
          </a:p>
        </p:txBody>
      </p:sp>
    </p:spTree>
    <p:extLst>
      <p:ext uri="{BB962C8B-B14F-4D97-AF65-F5344CB8AC3E}">
        <p14:creationId xmlns:p14="http://schemas.microsoft.com/office/powerpoint/2010/main" val="318525656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pic>
        <p:nvPicPr>
          <p:cNvPr id="15" name="Picture 2" descr="C:\Users\mthakore\Desktop\ppt\BLUE AND SNOWFLAK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28600"/>
            <a:ext cx="8229600" cy="1188720"/>
          </a:xfrm>
        </p:spPr>
        <p:txBody>
          <a:bodyPr>
            <a:normAutofit/>
          </a:bodyPr>
          <a:lstStyle>
            <a:lvl1pPr algn="l">
              <a:defRPr sz="3600" b="1">
                <a:solidFill>
                  <a:srgbClr val="477673"/>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17637"/>
            <a:ext cx="8229600" cy="5212080"/>
          </a:xfrm>
        </p:spPr>
        <p:txBody>
          <a:bodyPr>
            <a:normAutofit/>
          </a:bodyPr>
          <a:lstStyle>
            <a:lvl1pPr marL="342900" indent="-342900">
              <a:spcAft>
                <a:spcPts val="900"/>
              </a:spcAft>
              <a:buSzPct val="100000"/>
              <a:buFontTx/>
              <a:buBlip>
                <a:blip r:embed="rId3"/>
              </a:buBlip>
              <a:defRPr sz="2800">
                <a:latin typeface="Arial" panose="020B0604020202020204" pitchFamily="34" charset="0"/>
                <a:cs typeface="Arial" panose="020B0604020202020204" pitchFamily="34" charset="0"/>
              </a:defRPr>
            </a:lvl1pPr>
            <a:lvl2pPr marL="742950" indent="-285750">
              <a:spcAft>
                <a:spcPts val="900"/>
              </a:spcAft>
              <a:buSzPct val="100000"/>
              <a:buFont typeface="Arial" panose="020B0604020202020204" pitchFamily="34" charset="0"/>
              <a:buChar char="−"/>
              <a:defRPr sz="2400">
                <a:latin typeface="Arial" panose="020B0604020202020204" pitchFamily="34" charset="0"/>
                <a:cs typeface="Arial" panose="020B0604020202020204" pitchFamily="34" charset="0"/>
              </a:defRPr>
            </a:lvl2pPr>
            <a:lvl3pPr>
              <a:spcAft>
                <a:spcPts val="900"/>
              </a:spcAft>
              <a:defRPr sz="2000">
                <a:latin typeface="Arial" panose="020B0604020202020204" pitchFamily="34" charset="0"/>
                <a:cs typeface="Arial" panose="020B0604020202020204" pitchFamily="34" charset="0"/>
              </a:defRPr>
            </a:lvl3pPr>
            <a:lvl4pPr>
              <a:spcAft>
                <a:spcPts val="900"/>
              </a:spcAft>
              <a:defRPr sz="1800">
                <a:latin typeface="Arial" panose="020B0604020202020204" pitchFamily="34" charset="0"/>
                <a:cs typeface="Arial" panose="020B0604020202020204" pitchFamily="34" charset="0"/>
              </a:defRPr>
            </a:lvl4pPr>
            <a:lvl5pPr>
              <a:spcAft>
                <a:spcPts val="900"/>
              </a:spcAft>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629400"/>
            <a:ext cx="2133600" cy="228600"/>
          </a:xfrm>
        </p:spPr>
        <p:txBody>
          <a:bodyPr/>
          <a:lstStyle/>
          <a:p>
            <a:fld id="{52179E89-8A5D-471B-A473-C6EDF08C991B}" type="datetimeFigureOut">
              <a:rPr lang="en-US" smtClean="0"/>
              <a:t>4/25/2016</a:t>
            </a:fld>
            <a:endParaRPr lang="en-US"/>
          </a:p>
        </p:txBody>
      </p:sp>
      <p:sp>
        <p:nvSpPr>
          <p:cNvPr id="5" name="Footer Placeholder 4"/>
          <p:cNvSpPr>
            <a:spLocks noGrp="1"/>
          </p:cNvSpPr>
          <p:nvPr>
            <p:ph type="ftr" sz="quarter" idx="11"/>
          </p:nvPr>
        </p:nvSpPr>
        <p:spPr>
          <a:xfrm>
            <a:off x="3124200" y="6629400"/>
            <a:ext cx="2895600" cy="228600"/>
          </a:xfrm>
        </p:spPr>
        <p:txBody>
          <a:bodyPr/>
          <a:lstStyle/>
          <a:p>
            <a:endParaRPr lang="en-US" dirty="0"/>
          </a:p>
        </p:txBody>
      </p:sp>
      <p:sp>
        <p:nvSpPr>
          <p:cNvPr id="6" name="Slide Number Placeholder 5"/>
          <p:cNvSpPr>
            <a:spLocks noGrp="1"/>
          </p:cNvSpPr>
          <p:nvPr>
            <p:ph type="sldNum" sz="quarter" idx="12"/>
          </p:nvPr>
        </p:nvSpPr>
        <p:spPr>
          <a:xfrm>
            <a:off x="7010400" y="6629400"/>
            <a:ext cx="2133600" cy="228600"/>
          </a:xfrm>
        </p:spPr>
        <p:txBody>
          <a:bodyPr/>
          <a:lstStyle/>
          <a:p>
            <a:fld id="{C148D5E3-4369-4383-BFE5-6F15082B410C}" type="slidenum">
              <a:rPr lang="en-US" smtClean="0"/>
              <a:t>‹#›</a:t>
            </a:fld>
            <a:endParaRPr lang="en-US"/>
          </a:p>
        </p:txBody>
      </p:sp>
    </p:spTree>
    <p:extLst>
      <p:ext uri="{BB962C8B-B14F-4D97-AF65-F5344CB8AC3E}">
        <p14:creationId xmlns:p14="http://schemas.microsoft.com/office/powerpoint/2010/main" val="35288381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pic>
        <p:nvPicPr>
          <p:cNvPr id="15" name="Picture 2" descr="C:\Users\mthakore\Desktop\ppt\BLUE AND SNOWFLAK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28600"/>
            <a:ext cx="8229600" cy="1188720"/>
          </a:xfrm>
        </p:spPr>
        <p:txBody>
          <a:bodyPr>
            <a:normAutofit/>
          </a:bodyPr>
          <a:lstStyle>
            <a:lvl1pPr algn="l">
              <a:defRPr sz="3600" b="1">
                <a:solidFill>
                  <a:srgbClr val="477673"/>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17637"/>
            <a:ext cx="8229600" cy="5212080"/>
          </a:xfrm>
        </p:spPr>
        <p:txBody>
          <a:bodyPr>
            <a:normAutofit/>
          </a:bodyPr>
          <a:lstStyle>
            <a:lvl1pPr marL="342900" indent="-342900">
              <a:spcAft>
                <a:spcPts val="900"/>
              </a:spcAft>
              <a:buSzPct val="100000"/>
              <a:buFontTx/>
              <a:buBlip>
                <a:blip r:embed="rId3"/>
              </a:buBlip>
              <a:defRPr sz="2800">
                <a:latin typeface="Arial" panose="020B0604020202020204" pitchFamily="34" charset="0"/>
                <a:cs typeface="Arial" panose="020B0604020202020204" pitchFamily="34" charset="0"/>
              </a:defRPr>
            </a:lvl1pPr>
            <a:lvl2pPr marL="742950" indent="-285750">
              <a:spcAft>
                <a:spcPts val="900"/>
              </a:spcAft>
              <a:buSzPct val="100000"/>
              <a:buFontTx/>
              <a:buBlip>
                <a:blip r:embed="rId3"/>
              </a:buBlip>
              <a:defRPr sz="2400">
                <a:latin typeface="Arial" panose="020B0604020202020204" pitchFamily="34" charset="0"/>
                <a:cs typeface="Arial" panose="020B0604020202020204" pitchFamily="34" charset="0"/>
              </a:defRPr>
            </a:lvl2pPr>
            <a:lvl3pPr>
              <a:spcAft>
                <a:spcPts val="900"/>
              </a:spcAft>
              <a:defRPr sz="2000">
                <a:latin typeface="Arial" panose="020B0604020202020204" pitchFamily="34" charset="0"/>
                <a:cs typeface="Arial" panose="020B0604020202020204" pitchFamily="34" charset="0"/>
              </a:defRPr>
            </a:lvl3pPr>
            <a:lvl4pPr>
              <a:spcAft>
                <a:spcPts val="900"/>
              </a:spcAft>
              <a:defRPr sz="1800">
                <a:latin typeface="Arial" panose="020B0604020202020204" pitchFamily="34" charset="0"/>
                <a:cs typeface="Arial" panose="020B0604020202020204" pitchFamily="34" charset="0"/>
              </a:defRPr>
            </a:lvl4pPr>
            <a:lvl5pPr>
              <a:spcAft>
                <a:spcPts val="900"/>
              </a:spcAft>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629400"/>
            <a:ext cx="2133600" cy="228600"/>
          </a:xfrm>
        </p:spPr>
        <p:txBody>
          <a:bodyPr/>
          <a:lstStyle/>
          <a:p>
            <a:fld id="{52179E89-8A5D-471B-A473-C6EDF08C991B}" type="datetimeFigureOut">
              <a:rPr lang="en-US" smtClean="0"/>
              <a:t>4/25/2016</a:t>
            </a:fld>
            <a:endParaRPr lang="en-US"/>
          </a:p>
        </p:txBody>
      </p:sp>
      <p:sp>
        <p:nvSpPr>
          <p:cNvPr id="5" name="Footer Placeholder 4"/>
          <p:cNvSpPr>
            <a:spLocks noGrp="1"/>
          </p:cNvSpPr>
          <p:nvPr>
            <p:ph type="ftr" sz="quarter" idx="11"/>
          </p:nvPr>
        </p:nvSpPr>
        <p:spPr>
          <a:xfrm>
            <a:off x="3124200" y="6629400"/>
            <a:ext cx="2895600" cy="228600"/>
          </a:xfrm>
        </p:spPr>
        <p:txBody>
          <a:bodyPr/>
          <a:lstStyle/>
          <a:p>
            <a:endParaRPr lang="en-US" dirty="0"/>
          </a:p>
        </p:txBody>
      </p:sp>
      <p:sp>
        <p:nvSpPr>
          <p:cNvPr id="6" name="Slide Number Placeholder 5"/>
          <p:cNvSpPr>
            <a:spLocks noGrp="1"/>
          </p:cNvSpPr>
          <p:nvPr>
            <p:ph type="sldNum" sz="quarter" idx="12"/>
          </p:nvPr>
        </p:nvSpPr>
        <p:spPr>
          <a:xfrm>
            <a:off x="7010400" y="6629400"/>
            <a:ext cx="2133600" cy="228600"/>
          </a:xfrm>
        </p:spPr>
        <p:txBody>
          <a:bodyPr/>
          <a:lstStyle/>
          <a:p>
            <a:fld id="{C148D5E3-4369-4383-BFE5-6F15082B410C}" type="slidenum">
              <a:rPr lang="en-US" smtClean="0"/>
              <a:t>‹#›</a:t>
            </a:fld>
            <a:endParaRPr lang="en-US"/>
          </a:p>
        </p:txBody>
      </p:sp>
    </p:spTree>
    <p:extLst>
      <p:ext uri="{BB962C8B-B14F-4D97-AF65-F5344CB8AC3E}">
        <p14:creationId xmlns:p14="http://schemas.microsoft.com/office/powerpoint/2010/main" val="19103197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pic>
        <p:nvPicPr>
          <p:cNvPr id="8" name="Picture 2" descr="C:\Users\mthakore\Desktop\ppt\OLIVE AND TOOTHPICS-0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28600"/>
            <a:ext cx="8229600" cy="1188720"/>
          </a:xfrm>
        </p:spPr>
        <p:txBody>
          <a:bodyPr>
            <a:normAutofit/>
          </a:bodyPr>
          <a:lstStyle>
            <a:lvl1pPr algn="l">
              <a:defRPr sz="3600" b="1">
                <a:solidFill>
                  <a:srgbClr val="477673"/>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17637"/>
            <a:ext cx="8229600" cy="5212080"/>
          </a:xfrm>
        </p:spPr>
        <p:txBody>
          <a:bodyPr>
            <a:normAutofit/>
          </a:bodyPr>
          <a:lstStyle>
            <a:lvl1pPr marL="342900" indent="-342900">
              <a:spcAft>
                <a:spcPts val="900"/>
              </a:spcAft>
              <a:buSzPct val="100000"/>
              <a:buFontTx/>
              <a:buBlip>
                <a:blip r:embed="rId3"/>
              </a:buBlip>
              <a:defRPr sz="2800">
                <a:latin typeface="Arial" panose="020B0604020202020204" pitchFamily="34" charset="0"/>
                <a:cs typeface="Arial" panose="020B0604020202020204" pitchFamily="34" charset="0"/>
              </a:defRPr>
            </a:lvl1pPr>
            <a:lvl2pPr marL="742950" indent="-285750">
              <a:spcAft>
                <a:spcPts val="900"/>
              </a:spcAft>
              <a:buSzPct val="100000"/>
              <a:buFontTx/>
              <a:buBlip>
                <a:blip r:embed="rId3"/>
              </a:buBlip>
              <a:defRPr sz="2400">
                <a:latin typeface="Arial" panose="020B0604020202020204" pitchFamily="34" charset="0"/>
                <a:cs typeface="Arial" panose="020B0604020202020204" pitchFamily="34" charset="0"/>
              </a:defRPr>
            </a:lvl2pPr>
            <a:lvl3pPr>
              <a:spcAft>
                <a:spcPts val="900"/>
              </a:spcAft>
              <a:defRPr sz="2000">
                <a:latin typeface="Arial" panose="020B0604020202020204" pitchFamily="34" charset="0"/>
                <a:cs typeface="Arial" panose="020B0604020202020204" pitchFamily="34" charset="0"/>
              </a:defRPr>
            </a:lvl3pPr>
            <a:lvl4pPr>
              <a:spcAft>
                <a:spcPts val="900"/>
              </a:spcAft>
              <a:defRPr sz="1800">
                <a:latin typeface="Arial" panose="020B0604020202020204" pitchFamily="34" charset="0"/>
                <a:cs typeface="Arial" panose="020B0604020202020204" pitchFamily="34" charset="0"/>
              </a:defRPr>
            </a:lvl4pPr>
            <a:lvl5pPr>
              <a:spcAft>
                <a:spcPts val="900"/>
              </a:spcAft>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629400"/>
            <a:ext cx="2133600" cy="228600"/>
          </a:xfrm>
        </p:spPr>
        <p:txBody>
          <a:bodyPr/>
          <a:lstStyle/>
          <a:p>
            <a:fld id="{52179E89-8A5D-471B-A473-C6EDF08C991B}" type="datetimeFigureOut">
              <a:rPr lang="en-US" smtClean="0"/>
              <a:t>4/25/2016</a:t>
            </a:fld>
            <a:endParaRPr lang="en-US"/>
          </a:p>
        </p:txBody>
      </p:sp>
      <p:sp>
        <p:nvSpPr>
          <p:cNvPr id="5" name="Footer Placeholder 4"/>
          <p:cNvSpPr>
            <a:spLocks noGrp="1"/>
          </p:cNvSpPr>
          <p:nvPr>
            <p:ph type="ftr" sz="quarter" idx="11"/>
          </p:nvPr>
        </p:nvSpPr>
        <p:spPr>
          <a:xfrm>
            <a:off x="3124200" y="6629400"/>
            <a:ext cx="2895600" cy="228600"/>
          </a:xfrm>
        </p:spPr>
        <p:txBody>
          <a:bodyPr/>
          <a:lstStyle/>
          <a:p>
            <a:endParaRPr lang="en-US" dirty="0"/>
          </a:p>
        </p:txBody>
      </p:sp>
      <p:sp>
        <p:nvSpPr>
          <p:cNvPr id="6" name="Slide Number Placeholder 5"/>
          <p:cNvSpPr>
            <a:spLocks noGrp="1"/>
          </p:cNvSpPr>
          <p:nvPr>
            <p:ph type="sldNum" sz="quarter" idx="12"/>
          </p:nvPr>
        </p:nvSpPr>
        <p:spPr>
          <a:xfrm>
            <a:off x="7010400" y="6629400"/>
            <a:ext cx="2133600" cy="228600"/>
          </a:xfrm>
        </p:spPr>
        <p:txBody>
          <a:bodyPr/>
          <a:lstStyle/>
          <a:p>
            <a:fld id="{C148D5E3-4369-4383-BFE5-6F15082B410C}" type="slidenum">
              <a:rPr lang="en-US" smtClean="0"/>
              <a:t>‹#›</a:t>
            </a:fld>
            <a:endParaRPr lang="en-US"/>
          </a:p>
        </p:txBody>
      </p:sp>
    </p:spTree>
    <p:extLst>
      <p:ext uri="{BB962C8B-B14F-4D97-AF65-F5344CB8AC3E}">
        <p14:creationId xmlns:p14="http://schemas.microsoft.com/office/powerpoint/2010/main" val="40230353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7" name="Picture 2" descr="C:\Users\mthakore\Desktop\ppt\BLUE AND SNOWFLAK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28600"/>
            <a:ext cx="8229600" cy="1188720"/>
          </a:xfrm>
        </p:spPr>
        <p:txBody>
          <a:bodyPr>
            <a:normAutofit/>
          </a:bodyPr>
          <a:lstStyle>
            <a:lvl1pPr algn="l">
              <a:defRPr sz="3600" b="1">
                <a:solidFill>
                  <a:srgbClr val="477673"/>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7638"/>
            <a:ext cx="4114800" cy="639762"/>
          </a:xfrm>
        </p:spPr>
        <p:txBody>
          <a:bodyPr anchor="t">
            <a:noAutofit/>
          </a:bodyPr>
          <a:lstStyle>
            <a:lvl1pPr marL="0" indent="0">
              <a:buNone/>
              <a:defRPr sz="28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57400"/>
            <a:ext cx="4114800" cy="4572000"/>
          </a:xfrm>
        </p:spPr>
        <p:txBody>
          <a:bodyPr>
            <a:normAutofit/>
          </a:bodyPr>
          <a:lstStyle>
            <a:lvl1pPr marL="342900" indent="-342900">
              <a:buFontTx/>
              <a:buBlip>
                <a:blip r:embed="rId3"/>
              </a:buBlip>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72000" y="1417638"/>
            <a:ext cx="4114800" cy="639762"/>
          </a:xfrm>
        </p:spPr>
        <p:txBody>
          <a:bodyPr anchor="t">
            <a:noAutofit/>
          </a:bodyPr>
          <a:lstStyle>
            <a:lvl1pPr marL="0" indent="0">
              <a:buNone/>
              <a:defRPr sz="28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057400"/>
            <a:ext cx="4114800" cy="4572000"/>
          </a:xfrm>
        </p:spPr>
        <p:txBody>
          <a:bodyPr>
            <a:normAutofit/>
          </a:bodyPr>
          <a:lstStyle>
            <a:lvl1pPr marL="342900" indent="-342900">
              <a:buFontTx/>
              <a:buBlip>
                <a:blip r:embed="rId3"/>
              </a:buBlip>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7189" y="6629400"/>
            <a:ext cx="2133600" cy="228600"/>
          </a:xfrm>
        </p:spPr>
        <p:txBody>
          <a:bodyPr/>
          <a:lstStyle/>
          <a:p>
            <a:fld id="{D59B9803-9045-4631-B6DE-98E74DF5559D}" type="datetimeFigureOut">
              <a:rPr lang="en-US" smtClean="0"/>
              <a:t>4/25/2016</a:t>
            </a:fld>
            <a:endParaRPr lang="en-US" dirty="0"/>
          </a:p>
        </p:txBody>
      </p:sp>
      <p:sp>
        <p:nvSpPr>
          <p:cNvPr id="8" name="Footer Placeholder 7"/>
          <p:cNvSpPr>
            <a:spLocks noGrp="1"/>
          </p:cNvSpPr>
          <p:nvPr>
            <p:ph type="ftr" sz="quarter" idx="11"/>
          </p:nvPr>
        </p:nvSpPr>
        <p:spPr>
          <a:xfrm>
            <a:off x="3124200" y="6629400"/>
            <a:ext cx="2895600" cy="228600"/>
          </a:xfrm>
        </p:spPr>
        <p:txBody>
          <a:bodyPr/>
          <a:lstStyle/>
          <a:p>
            <a:endParaRPr lang="en-US" dirty="0"/>
          </a:p>
        </p:txBody>
      </p:sp>
      <p:sp>
        <p:nvSpPr>
          <p:cNvPr id="9" name="Slide Number Placeholder 8"/>
          <p:cNvSpPr>
            <a:spLocks noGrp="1"/>
          </p:cNvSpPr>
          <p:nvPr>
            <p:ph type="sldNum" sz="quarter" idx="12"/>
          </p:nvPr>
        </p:nvSpPr>
        <p:spPr>
          <a:xfrm>
            <a:off x="7010400" y="6629400"/>
            <a:ext cx="2133600" cy="228600"/>
          </a:xfrm>
        </p:spPr>
        <p:txBody>
          <a:bodyPr/>
          <a:lstStyle/>
          <a:p>
            <a:fld id="{E5967762-49F2-4254-9AA7-7172CB77D515}" type="slidenum">
              <a:rPr lang="en-US" smtClean="0"/>
              <a:t>‹#›</a:t>
            </a:fld>
            <a:endParaRPr lang="en-US" dirty="0"/>
          </a:p>
        </p:txBody>
      </p:sp>
    </p:spTree>
    <p:extLst>
      <p:ext uri="{BB962C8B-B14F-4D97-AF65-F5344CB8AC3E}">
        <p14:creationId xmlns:p14="http://schemas.microsoft.com/office/powerpoint/2010/main" val="1415976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pic>
        <p:nvPicPr>
          <p:cNvPr id="17" name="Picture 2" descr="C:\Users\mthakore\Desktop\ppt\BLUE AND SNOWFLAK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28600"/>
            <a:ext cx="8229600" cy="1005840"/>
          </a:xfrm>
        </p:spPr>
        <p:txBody>
          <a:bodyPr anchor="b">
            <a:normAutofit/>
          </a:bodyPr>
          <a:lstStyle>
            <a:lvl1pPr algn="l">
              <a:defRPr sz="3600" b="1">
                <a:solidFill>
                  <a:srgbClr val="477673"/>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34440"/>
            <a:ext cx="8229600" cy="822960"/>
          </a:xfrm>
        </p:spPr>
        <p:txBody>
          <a:bodyPr anchor="t">
            <a:noAutofit/>
          </a:bodyPr>
          <a:lstStyle>
            <a:lvl1pPr marL="0" indent="0">
              <a:buNone/>
              <a:defRPr sz="3200" b="0">
                <a:solidFill>
                  <a:srgbClr val="477673"/>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57400"/>
            <a:ext cx="8229600" cy="4572000"/>
          </a:xfrm>
        </p:spPr>
        <p:txBody>
          <a:bodyPr>
            <a:normAutofit/>
          </a:bodyPr>
          <a:lstStyle>
            <a:lvl1pPr marL="342900" indent="-342900">
              <a:buFontTx/>
              <a:buBlip>
                <a:blip r:embed="rId3"/>
              </a:buBlip>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7189" y="6629400"/>
            <a:ext cx="2133600" cy="228600"/>
          </a:xfrm>
        </p:spPr>
        <p:txBody>
          <a:bodyPr/>
          <a:lstStyle/>
          <a:p>
            <a:fld id="{D59B9803-9045-4631-B6DE-98E74DF5559D}" type="datetimeFigureOut">
              <a:rPr lang="en-US" smtClean="0"/>
              <a:t>4/25/2016</a:t>
            </a:fld>
            <a:endParaRPr lang="en-US" dirty="0"/>
          </a:p>
        </p:txBody>
      </p:sp>
      <p:sp>
        <p:nvSpPr>
          <p:cNvPr id="8" name="Footer Placeholder 7"/>
          <p:cNvSpPr>
            <a:spLocks noGrp="1"/>
          </p:cNvSpPr>
          <p:nvPr>
            <p:ph type="ftr" sz="quarter" idx="11"/>
          </p:nvPr>
        </p:nvSpPr>
        <p:spPr>
          <a:xfrm>
            <a:off x="3124200" y="6629400"/>
            <a:ext cx="2895600" cy="228600"/>
          </a:xfrm>
        </p:spPr>
        <p:txBody>
          <a:bodyPr/>
          <a:lstStyle/>
          <a:p>
            <a:endParaRPr lang="en-US" dirty="0"/>
          </a:p>
        </p:txBody>
      </p:sp>
      <p:sp>
        <p:nvSpPr>
          <p:cNvPr id="9" name="Slide Number Placeholder 8"/>
          <p:cNvSpPr>
            <a:spLocks noGrp="1"/>
          </p:cNvSpPr>
          <p:nvPr>
            <p:ph type="sldNum" sz="quarter" idx="12"/>
          </p:nvPr>
        </p:nvSpPr>
        <p:spPr>
          <a:xfrm>
            <a:off x="7010400" y="6629400"/>
            <a:ext cx="2133600" cy="228600"/>
          </a:xfrm>
        </p:spPr>
        <p:txBody>
          <a:bodyPr/>
          <a:lstStyle/>
          <a:p>
            <a:fld id="{E5967762-49F2-4254-9AA7-7172CB77D515}" type="slidenum">
              <a:rPr lang="en-US" smtClean="0"/>
              <a:t>‹#›</a:t>
            </a:fld>
            <a:endParaRPr lang="en-US" dirty="0"/>
          </a:p>
        </p:txBody>
      </p:sp>
    </p:spTree>
    <p:extLst>
      <p:ext uri="{BB962C8B-B14F-4D97-AF65-F5344CB8AC3E}">
        <p14:creationId xmlns:p14="http://schemas.microsoft.com/office/powerpoint/2010/main" val="4239143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17" name="Picture 2" descr="C:\Users\mthakore\Desktop\ppt\BLUE AND SNOWFLAK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28600"/>
            <a:ext cx="8229600" cy="1188720"/>
          </a:xfrm>
        </p:spPr>
        <p:txBody>
          <a:bodyPr>
            <a:normAutofit/>
          </a:bodyPr>
          <a:lstStyle>
            <a:lvl1pPr algn="l">
              <a:defRPr sz="3600" b="1">
                <a:solidFill>
                  <a:srgbClr val="477673"/>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7638"/>
            <a:ext cx="8229600" cy="1645920"/>
          </a:xfrm>
        </p:spPr>
        <p:txBody>
          <a:bodyPr anchor="t">
            <a:noAutofit/>
          </a:bodyPr>
          <a:lstStyle>
            <a:lvl1pPr marL="0" indent="0">
              <a:buNone/>
              <a:defRPr sz="28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063240"/>
            <a:ext cx="4114800" cy="3566160"/>
          </a:xfrm>
        </p:spPr>
        <p:txBody>
          <a:bodyPr>
            <a:normAutofit/>
          </a:bodyPr>
          <a:lstStyle>
            <a:lvl1pPr marL="342900" indent="-342900">
              <a:buFontTx/>
              <a:buBlip>
                <a:blip r:embed="rId3"/>
              </a:buBlip>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572000" y="3063240"/>
            <a:ext cx="4114800" cy="3566160"/>
          </a:xfrm>
        </p:spPr>
        <p:txBody>
          <a:bodyPr>
            <a:normAutofit/>
          </a:bodyPr>
          <a:lstStyle>
            <a:lvl1pPr marL="342900" indent="-342900">
              <a:buFontTx/>
              <a:buBlip>
                <a:blip r:embed="rId3"/>
              </a:buBlip>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7189" y="6629400"/>
            <a:ext cx="2133600" cy="228600"/>
          </a:xfrm>
        </p:spPr>
        <p:txBody>
          <a:bodyPr/>
          <a:lstStyle/>
          <a:p>
            <a:fld id="{D59B9803-9045-4631-B6DE-98E74DF5559D}" type="datetimeFigureOut">
              <a:rPr lang="en-US" smtClean="0"/>
              <a:t>4/25/2016</a:t>
            </a:fld>
            <a:endParaRPr lang="en-US" dirty="0"/>
          </a:p>
        </p:txBody>
      </p:sp>
      <p:sp>
        <p:nvSpPr>
          <p:cNvPr id="8" name="Footer Placeholder 7"/>
          <p:cNvSpPr>
            <a:spLocks noGrp="1"/>
          </p:cNvSpPr>
          <p:nvPr>
            <p:ph type="ftr" sz="quarter" idx="11"/>
          </p:nvPr>
        </p:nvSpPr>
        <p:spPr>
          <a:xfrm>
            <a:off x="3124200" y="6629400"/>
            <a:ext cx="2895600" cy="228600"/>
          </a:xfrm>
        </p:spPr>
        <p:txBody>
          <a:bodyPr/>
          <a:lstStyle/>
          <a:p>
            <a:endParaRPr lang="en-US" dirty="0"/>
          </a:p>
        </p:txBody>
      </p:sp>
      <p:sp>
        <p:nvSpPr>
          <p:cNvPr id="9" name="Slide Number Placeholder 8"/>
          <p:cNvSpPr>
            <a:spLocks noGrp="1"/>
          </p:cNvSpPr>
          <p:nvPr>
            <p:ph type="sldNum" sz="quarter" idx="12"/>
          </p:nvPr>
        </p:nvSpPr>
        <p:spPr>
          <a:xfrm>
            <a:off x="7010400" y="6629400"/>
            <a:ext cx="2133600" cy="228600"/>
          </a:xfrm>
        </p:spPr>
        <p:txBody>
          <a:bodyPr/>
          <a:lstStyle/>
          <a:p>
            <a:fld id="{E5967762-49F2-4254-9AA7-7172CB77D515}" type="slidenum">
              <a:rPr lang="en-US" smtClean="0"/>
              <a:t>‹#›</a:t>
            </a:fld>
            <a:endParaRPr lang="en-US" dirty="0"/>
          </a:p>
        </p:txBody>
      </p:sp>
    </p:spTree>
    <p:extLst>
      <p:ext uri="{BB962C8B-B14F-4D97-AF65-F5344CB8AC3E}">
        <p14:creationId xmlns:p14="http://schemas.microsoft.com/office/powerpoint/2010/main" val="2200299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pic>
        <p:nvPicPr>
          <p:cNvPr id="17" name="Picture 2" descr="C:\Users\mthakore\Desktop\ppt\BLUE AND SNOWFLAK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28600"/>
            <a:ext cx="8229600" cy="1188720"/>
          </a:xfrm>
        </p:spPr>
        <p:txBody>
          <a:bodyPr>
            <a:normAutofit/>
          </a:bodyPr>
          <a:lstStyle>
            <a:lvl1pPr algn="l">
              <a:defRPr sz="3600" b="1">
                <a:solidFill>
                  <a:srgbClr val="477673"/>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7638"/>
            <a:ext cx="8229600" cy="1173162"/>
          </a:xfrm>
        </p:spPr>
        <p:txBody>
          <a:bodyPr anchor="t">
            <a:noAutofit/>
          </a:bodyPr>
          <a:lstStyle>
            <a:lvl1pPr marL="0" indent="0">
              <a:buNone/>
              <a:defRPr sz="28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90800"/>
            <a:ext cx="4114800" cy="2505456"/>
          </a:xfrm>
        </p:spPr>
        <p:txBody>
          <a:bodyPr>
            <a:normAutofit/>
          </a:bodyPr>
          <a:lstStyle>
            <a:lvl1pPr marL="342900" indent="-342900">
              <a:buFontTx/>
              <a:buBlip>
                <a:blip r:embed="rId3"/>
              </a:buBlip>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572000" y="2590800"/>
            <a:ext cx="4114800" cy="2505456"/>
          </a:xfrm>
        </p:spPr>
        <p:txBody>
          <a:bodyPr>
            <a:normAutofit/>
          </a:bodyPr>
          <a:lstStyle>
            <a:lvl1pPr marL="342900" indent="-342900">
              <a:buFontTx/>
              <a:buBlip>
                <a:blip r:embed="rId3"/>
              </a:buBlip>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7189" y="6629400"/>
            <a:ext cx="2133600" cy="228600"/>
          </a:xfrm>
        </p:spPr>
        <p:txBody>
          <a:bodyPr/>
          <a:lstStyle/>
          <a:p>
            <a:fld id="{D59B9803-9045-4631-B6DE-98E74DF5559D}" type="datetimeFigureOut">
              <a:rPr lang="en-US" smtClean="0"/>
              <a:t>4/25/2016</a:t>
            </a:fld>
            <a:endParaRPr lang="en-US" dirty="0"/>
          </a:p>
        </p:txBody>
      </p:sp>
      <p:sp>
        <p:nvSpPr>
          <p:cNvPr id="8" name="Footer Placeholder 7"/>
          <p:cNvSpPr>
            <a:spLocks noGrp="1"/>
          </p:cNvSpPr>
          <p:nvPr>
            <p:ph type="ftr" sz="quarter" idx="11"/>
          </p:nvPr>
        </p:nvSpPr>
        <p:spPr>
          <a:xfrm>
            <a:off x="3124200" y="6629400"/>
            <a:ext cx="2895600" cy="228600"/>
          </a:xfrm>
        </p:spPr>
        <p:txBody>
          <a:bodyPr/>
          <a:lstStyle/>
          <a:p>
            <a:endParaRPr lang="en-US" dirty="0"/>
          </a:p>
        </p:txBody>
      </p:sp>
      <p:sp>
        <p:nvSpPr>
          <p:cNvPr id="9" name="Slide Number Placeholder 8"/>
          <p:cNvSpPr>
            <a:spLocks noGrp="1"/>
          </p:cNvSpPr>
          <p:nvPr>
            <p:ph type="sldNum" sz="quarter" idx="12"/>
          </p:nvPr>
        </p:nvSpPr>
        <p:spPr>
          <a:xfrm>
            <a:off x="7010400" y="6629400"/>
            <a:ext cx="2133600" cy="228600"/>
          </a:xfrm>
        </p:spPr>
        <p:txBody>
          <a:bodyPr/>
          <a:lstStyle/>
          <a:p>
            <a:fld id="{E5967762-49F2-4254-9AA7-7172CB77D515}" type="slidenum">
              <a:rPr lang="en-US" smtClean="0"/>
              <a:t>‹#›</a:t>
            </a:fld>
            <a:endParaRPr lang="en-US" dirty="0"/>
          </a:p>
        </p:txBody>
      </p:sp>
      <p:sp>
        <p:nvSpPr>
          <p:cNvPr id="10" name="Text Placeholder 9"/>
          <p:cNvSpPr>
            <a:spLocks noGrp="1"/>
          </p:cNvSpPr>
          <p:nvPr>
            <p:ph type="body" sz="quarter" idx="13"/>
          </p:nvPr>
        </p:nvSpPr>
        <p:spPr>
          <a:xfrm>
            <a:off x="457200" y="5105400"/>
            <a:ext cx="8229600" cy="1517904"/>
          </a:xfrm>
        </p:spPr>
        <p:txBody>
          <a:bodyPr>
            <a:normAutofit/>
          </a:bodyPr>
          <a:lstStyle>
            <a:lvl1pPr marL="0" indent="0">
              <a:buNone/>
              <a:defRPr sz="2800">
                <a:latin typeface="Arial" panose="020B0604020202020204" pitchFamily="34" charset="0"/>
                <a:cs typeface="Arial" panose="020B0604020202020204" pitchFamily="34" charset="0"/>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741342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8" name="Picture 2" descr="C:\Users\mthakore\Desktop\ppt\BLUE ONLY.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28600"/>
            <a:ext cx="8229600" cy="1188720"/>
          </a:xfrm>
        </p:spPr>
        <p:txBody>
          <a:bodyPr>
            <a:normAutofit/>
          </a:bodyPr>
          <a:lstStyle>
            <a:lvl1pPr algn="l">
              <a:defRPr sz="3600" b="1">
                <a:solidFill>
                  <a:srgbClr val="477673"/>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17637"/>
            <a:ext cx="4114800" cy="5212080"/>
          </a:xfrm>
        </p:spPr>
        <p:txBody>
          <a:bodyPr>
            <a:normAutofit/>
          </a:bodyPr>
          <a:lstStyle>
            <a:lvl1pPr marL="342900" indent="-342900">
              <a:spcAft>
                <a:spcPts val="900"/>
              </a:spcAft>
              <a:buFontTx/>
              <a:buBlip>
                <a:blip r:embed="rId3"/>
              </a:buBlip>
              <a:defRPr sz="2800">
                <a:latin typeface="Arial" panose="020B0604020202020204" pitchFamily="34" charset="0"/>
                <a:cs typeface="Arial" panose="020B0604020202020204" pitchFamily="34" charset="0"/>
              </a:defRPr>
            </a:lvl1pPr>
            <a:lvl2pPr>
              <a:spcAft>
                <a:spcPts val="900"/>
              </a:spcAft>
              <a:defRPr sz="2400">
                <a:latin typeface="Arial" panose="020B0604020202020204" pitchFamily="34" charset="0"/>
                <a:cs typeface="Arial" panose="020B0604020202020204" pitchFamily="34" charset="0"/>
              </a:defRPr>
            </a:lvl2pPr>
            <a:lvl3pPr>
              <a:spcAft>
                <a:spcPts val="900"/>
              </a:spcAft>
              <a:defRPr sz="2000">
                <a:latin typeface="Arial" panose="020B0604020202020204" pitchFamily="34" charset="0"/>
                <a:cs typeface="Arial" panose="020B0604020202020204" pitchFamily="34" charset="0"/>
              </a:defRPr>
            </a:lvl3pPr>
            <a:lvl4pPr>
              <a:spcAft>
                <a:spcPts val="900"/>
              </a:spcAft>
              <a:defRPr sz="1800">
                <a:latin typeface="Arial" panose="020B0604020202020204" pitchFamily="34" charset="0"/>
                <a:cs typeface="Arial" panose="020B0604020202020204" pitchFamily="34" charset="0"/>
              </a:defRPr>
            </a:lvl4pPr>
            <a:lvl5pPr>
              <a:spcAft>
                <a:spcPts val="900"/>
              </a:spcAft>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629400"/>
            <a:ext cx="2133600" cy="228600"/>
          </a:xfrm>
        </p:spPr>
        <p:txBody>
          <a:bodyPr/>
          <a:lstStyle/>
          <a:p>
            <a:fld id="{52179E89-8A5D-471B-A473-C6EDF08C991B}" type="datetimeFigureOut">
              <a:rPr lang="en-US" smtClean="0"/>
              <a:t>4/25/2016</a:t>
            </a:fld>
            <a:endParaRPr lang="en-US"/>
          </a:p>
        </p:txBody>
      </p:sp>
      <p:sp>
        <p:nvSpPr>
          <p:cNvPr id="5" name="Footer Placeholder 4"/>
          <p:cNvSpPr>
            <a:spLocks noGrp="1"/>
          </p:cNvSpPr>
          <p:nvPr>
            <p:ph type="ftr" sz="quarter" idx="11"/>
          </p:nvPr>
        </p:nvSpPr>
        <p:spPr>
          <a:xfrm>
            <a:off x="3124200" y="6629400"/>
            <a:ext cx="2895600" cy="228600"/>
          </a:xfrm>
        </p:spPr>
        <p:txBody>
          <a:bodyPr/>
          <a:lstStyle/>
          <a:p>
            <a:endParaRPr lang="en-US" dirty="0"/>
          </a:p>
        </p:txBody>
      </p:sp>
      <p:sp>
        <p:nvSpPr>
          <p:cNvPr id="6" name="Slide Number Placeholder 5"/>
          <p:cNvSpPr>
            <a:spLocks noGrp="1"/>
          </p:cNvSpPr>
          <p:nvPr>
            <p:ph type="sldNum" sz="quarter" idx="12"/>
          </p:nvPr>
        </p:nvSpPr>
        <p:spPr>
          <a:xfrm>
            <a:off x="7010400" y="6629400"/>
            <a:ext cx="2133600" cy="228600"/>
          </a:xfrm>
        </p:spPr>
        <p:txBody>
          <a:bodyPr/>
          <a:lstStyle/>
          <a:p>
            <a:fld id="{C148D5E3-4369-4383-BFE5-6F15082B410C}" type="slidenum">
              <a:rPr lang="en-US" smtClean="0"/>
              <a:t>‹#›</a:t>
            </a:fld>
            <a:endParaRPr lang="en-US"/>
          </a:p>
        </p:txBody>
      </p:sp>
      <p:sp>
        <p:nvSpPr>
          <p:cNvPr id="9" name="Content Placeholder 8"/>
          <p:cNvSpPr>
            <a:spLocks noGrp="1"/>
          </p:cNvSpPr>
          <p:nvPr>
            <p:ph sz="quarter" idx="13"/>
          </p:nvPr>
        </p:nvSpPr>
        <p:spPr>
          <a:xfrm>
            <a:off x="4572000" y="1417320"/>
            <a:ext cx="4114800" cy="5212080"/>
          </a:xfrm>
        </p:spPr>
        <p:txBody>
          <a:bodyPr/>
          <a:lstStyle>
            <a:lvl1pPr marL="342900" indent="-342900">
              <a:buFontTx/>
              <a:buBlip>
                <a:blip r:embed="rId3"/>
              </a:buBlip>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166882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B9803-9045-4631-B6DE-98E74DF5559D}" type="datetimeFigureOut">
              <a:rPr lang="en-US" smtClean="0"/>
              <a:t>4/25/2016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967762-49F2-4254-9AA7-7172CB77D515}" type="slidenum">
              <a:rPr lang="en-US" smtClean="0"/>
              <a:t>‹#›</a:t>
            </a:fld>
            <a:endParaRPr lang="en-US"/>
          </a:p>
        </p:txBody>
      </p:sp>
    </p:spTree>
    <p:extLst>
      <p:ext uri="{BB962C8B-B14F-4D97-AF65-F5344CB8AC3E}">
        <p14:creationId xmlns:p14="http://schemas.microsoft.com/office/powerpoint/2010/main" val="2933675884"/>
      </p:ext>
    </p:extLst>
  </p:cSld>
  <p:clrMap bg1="lt1" tx1="dk1" bg2="lt2" tx2="dk2" accent1="accent1" accent2="accent2" accent3="accent3" accent4="accent4" accent5="accent5" accent6="accent6" hlink="hlink" folHlink="folHlink"/>
  <p:sldLayoutIdLst>
    <p:sldLayoutId id="2147483671" r:id="rId1"/>
    <p:sldLayoutId id="2147483664" r:id="rId2"/>
    <p:sldLayoutId id="2147483683" r:id="rId3"/>
    <p:sldLayoutId id="2147483682" r:id="rId4"/>
    <p:sldLayoutId id="2147483666" r:id="rId5"/>
    <p:sldLayoutId id="2147483681" r:id="rId6"/>
    <p:sldLayoutId id="2147483669" r:id="rId7"/>
    <p:sldLayoutId id="2147483679" r:id="rId8"/>
    <p:sldLayoutId id="2147483680" r:id="rId9"/>
    <p:sldLayoutId id="2147483678" r:id="rId10"/>
    <p:sldLayoutId id="2147483672" r:id="rId11"/>
    <p:sldLayoutId id="2147483673" r:id="rId12"/>
    <p:sldLayoutId id="2147483674" r:id="rId13"/>
    <p:sldLayoutId id="2147483676" r:id="rId14"/>
    <p:sldLayoutId id="2147483655"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4831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2084" b="9999"/>
          <a:stretch/>
        </p:blipFill>
        <p:spPr>
          <a:xfrm>
            <a:off x="1182008" y="0"/>
            <a:ext cx="6779985" cy="6858000"/>
          </a:xfrm>
          <a:prstGeom prst="rect">
            <a:avLst/>
          </a:prstGeom>
          <a:noFill/>
          <a:ln>
            <a:noFill/>
          </a:ln>
        </p:spPr>
      </p:pic>
    </p:spTree>
    <p:extLst>
      <p:ext uri="{BB962C8B-B14F-4D97-AF65-F5344CB8AC3E}">
        <p14:creationId xmlns:p14="http://schemas.microsoft.com/office/powerpoint/2010/main" val="2485401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at the table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Board</a:t>
            </a:r>
          </a:p>
          <a:p>
            <a:pPr lvl="1"/>
            <a:r>
              <a:rPr lang="en-US" dirty="0" smtClean="0"/>
              <a:t>Has ultimate responsibility</a:t>
            </a:r>
          </a:p>
          <a:p>
            <a:pPr lvl="1"/>
            <a:r>
              <a:rPr lang="en-US" dirty="0" smtClean="0"/>
              <a:t>Owns the results</a:t>
            </a:r>
          </a:p>
          <a:p>
            <a:pPr lvl="1"/>
            <a:r>
              <a:rPr lang="en-US" dirty="0" smtClean="0"/>
              <a:t>Opportunity for engagement</a:t>
            </a:r>
          </a:p>
          <a:p>
            <a:pPr marL="0" indent="0">
              <a:buNone/>
            </a:pPr>
            <a:r>
              <a:rPr lang="en-US" b="1" dirty="0" smtClean="0"/>
              <a:t>Library Administration and staff</a:t>
            </a:r>
          </a:p>
          <a:p>
            <a:pPr lvl="1"/>
            <a:r>
              <a:rPr lang="en-US" dirty="0" smtClean="0"/>
              <a:t>Have right and need to participate</a:t>
            </a:r>
          </a:p>
          <a:p>
            <a:pPr lvl="1"/>
            <a:r>
              <a:rPr lang="en-US" dirty="0" smtClean="0"/>
              <a:t>Bring knowledge and experience</a:t>
            </a:r>
          </a:p>
          <a:p>
            <a:pPr lvl="1"/>
            <a:r>
              <a:rPr lang="en-US" dirty="0" smtClean="0"/>
              <a:t>“Bear the brunt”</a:t>
            </a:r>
          </a:p>
          <a:p>
            <a:pPr marL="0" indent="0">
              <a:buNone/>
            </a:pPr>
            <a:r>
              <a:rPr lang="en-US" b="1" dirty="0" smtClean="0"/>
              <a:t>Legal counsel</a:t>
            </a:r>
          </a:p>
          <a:p>
            <a:pPr lvl="1"/>
            <a:r>
              <a:rPr lang="en-US" dirty="0" smtClean="0"/>
              <a:t>Brings expertise and objectivity</a:t>
            </a:r>
          </a:p>
          <a:p>
            <a:pPr lvl="1"/>
            <a:r>
              <a:rPr lang="en-US" dirty="0" smtClean="0"/>
              <a:t>Provides assurance and empowerment</a:t>
            </a:r>
          </a:p>
          <a:p>
            <a:pPr lvl="1"/>
            <a:r>
              <a:rPr lang="en-US" dirty="0" smtClean="0"/>
              <a:t>Spent about 30 hours of work</a:t>
            </a:r>
          </a:p>
          <a:p>
            <a:endParaRPr lang="en-US" dirty="0"/>
          </a:p>
        </p:txBody>
      </p:sp>
    </p:spTree>
    <p:extLst>
      <p:ext uri="{BB962C8B-B14F-4D97-AF65-F5344CB8AC3E}">
        <p14:creationId xmlns:p14="http://schemas.microsoft.com/office/powerpoint/2010/main" val="2666051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Speaking of legal counsel…</a:t>
            </a:r>
            <a:endParaRPr lang="en-US" dirty="0"/>
          </a:p>
        </p:txBody>
      </p:sp>
      <p:sp>
        <p:nvSpPr>
          <p:cNvPr id="3" name="Content Placeholder 2"/>
          <p:cNvSpPr>
            <a:spLocks noGrp="1"/>
          </p:cNvSpPr>
          <p:nvPr>
            <p:ph idx="1"/>
          </p:nvPr>
        </p:nvSpPr>
        <p:spPr/>
        <p:txBody>
          <a:bodyPr/>
          <a:lstStyle/>
          <a:p>
            <a:pPr marL="0" indent="0">
              <a:buNone/>
            </a:pPr>
            <a:r>
              <a:rPr lang="en-US" dirty="0" smtClean="0"/>
              <a:t>What is a public library?</a:t>
            </a:r>
          </a:p>
          <a:p>
            <a:pPr lvl="1"/>
            <a:r>
              <a:rPr lang="en-US" dirty="0" smtClean="0"/>
              <a:t>Charitable organization</a:t>
            </a:r>
          </a:p>
          <a:p>
            <a:pPr lvl="1"/>
            <a:r>
              <a:rPr lang="en-US" dirty="0" smtClean="0"/>
              <a:t>Not-for-profit organization</a:t>
            </a:r>
          </a:p>
          <a:p>
            <a:pPr lvl="1"/>
            <a:r>
              <a:rPr lang="en-US" dirty="0" smtClean="0"/>
              <a:t>Local public body</a:t>
            </a:r>
          </a:p>
          <a:p>
            <a:endParaRPr lang="en-US" dirty="0" smtClean="0"/>
          </a:p>
          <a:p>
            <a:pPr marL="0" indent="0">
              <a:buNone/>
            </a:pPr>
            <a:r>
              <a:rPr lang="en-US" dirty="0" smtClean="0"/>
              <a:t>…And why does this matter?</a:t>
            </a:r>
          </a:p>
        </p:txBody>
      </p:sp>
    </p:spTree>
    <p:extLst>
      <p:ext uri="{BB962C8B-B14F-4D97-AF65-F5344CB8AC3E}">
        <p14:creationId xmlns:p14="http://schemas.microsoft.com/office/powerpoint/2010/main" val="4264466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Charitable Organization</a:t>
            </a:r>
            <a:endParaRPr lang="en-US" dirty="0"/>
          </a:p>
        </p:txBody>
      </p:sp>
      <p:sp>
        <p:nvSpPr>
          <p:cNvPr id="7" name="Text Placeholder 6"/>
          <p:cNvSpPr>
            <a:spLocks noGrp="1"/>
          </p:cNvSpPr>
          <p:nvPr>
            <p:ph type="body" idx="1"/>
          </p:nvPr>
        </p:nvSpPr>
        <p:spPr/>
        <p:txBody>
          <a:bodyPr/>
          <a:lstStyle/>
          <a:p>
            <a:r>
              <a:rPr lang="en-US" dirty="0"/>
              <a:t>An organization formed for a charitable purpose, that is any purpose that is</a:t>
            </a:r>
            <a:r>
              <a:rPr lang="en-US" dirty="0" smtClean="0"/>
              <a:t>:</a:t>
            </a:r>
            <a:endParaRPr lang="en-US" dirty="0"/>
          </a:p>
        </p:txBody>
      </p:sp>
      <p:sp>
        <p:nvSpPr>
          <p:cNvPr id="8" name="Content Placeholder 7"/>
          <p:cNvSpPr>
            <a:spLocks noGrp="1"/>
          </p:cNvSpPr>
          <p:nvPr>
            <p:ph sz="half" idx="2"/>
          </p:nvPr>
        </p:nvSpPr>
        <p:spPr/>
        <p:txBody>
          <a:bodyPr/>
          <a:lstStyle/>
          <a:p>
            <a:r>
              <a:rPr lang="en-US" dirty="0" smtClean="0"/>
              <a:t>philanthropic </a:t>
            </a:r>
          </a:p>
          <a:p>
            <a:r>
              <a:rPr lang="en-US" dirty="0" smtClean="0"/>
              <a:t>benevolent </a:t>
            </a:r>
          </a:p>
          <a:p>
            <a:r>
              <a:rPr lang="en-US" dirty="0" smtClean="0"/>
              <a:t>educational </a:t>
            </a:r>
          </a:p>
          <a:p>
            <a:r>
              <a:rPr lang="en-US" dirty="0" smtClean="0"/>
              <a:t>health-oriented </a:t>
            </a:r>
          </a:p>
          <a:p>
            <a:r>
              <a:rPr lang="en-US" dirty="0" smtClean="0"/>
              <a:t>humane</a:t>
            </a:r>
          </a:p>
          <a:p>
            <a:endParaRPr lang="en-US" dirty="0"/>
          </a:p>
        </p:txBody>
      </p:sp>
      <p:sp>
        <p:nvSpPr>
          <p:cNvPr id="9" name="Content Placeholder 8"/>
          <p:cNvSpPr>
            <a:spLocks noGrp="1"/>
          </p:cNvSpPr>
          <p:nvPr>
            <p:ph sz="quarter" idx="4"/>
          </p:nvPr>
        </p:nvSpPr>
        <p:spPr/>
        <p:txBody>
          <a:bodyPr/>
          <a:lstStyle/>
          <a:p>
            <a:r>
              <a:rPr lang="en-US" dirty="0" smtClean="0"/>
              <a:t>recreational </a:t>
            </a:r>
          </a:p>
          <a:p>
            <a:r>
              <a:rPr lang="en-US" dirty="0" smtClean="0"/>
              <a:t>religious </a:t>
            </a:r>
          </a:p>
          <a:p>
            <a:r>
              <a:rPr lang="en-US" dirty="0" smtClean="0"/>
              <a:t>cultural </a:t>
            </a:r>
          </a:p>
          <a:p>
            <a:r>
              <a:rPr lang="en-US" dirty="0" smtClean="0"/>
              <a:t>artistic</a:t>
            </a:r>
          </a:p>
          <a:p>
            <a:endParaRPr lang="en-US" dirty="0"/>
          </a:p>
        </p:txBody>
      </p:sp>
      <p:sp>
        <p:nvSpPr>
          <p:cNvPr id="10" name="Text Placeholder 9"/>
          <p:cNvSpPr>
            <a:spLocks noGrp="1"/>
          </p:cNvSpPr>
          <p:nvPr>
            <p:ph type="body" sz="quarter" idx="13"/>
          </p:nvPr>
        </p:nvSpPr>
        <p:spPr/>
        <p:txBody>
          <a:bodyPr/>
          <a:lstStyle/>
          <a:p>
            <a:r>
              <a:rPr lang="en-US" dirty="0" smtClean="0"/>
              <a:t>Charities </a:t>
            </a:r>
            <a:r>
              <a:rPr lang="en-US" dirty="0"/>
              <a:t>in Canada are regulated under the Canadian Income Tax Act.</a:t>
            </a:r>
          </a:p>
          <a:p>
            <a:endParaRPr lang="en-US" dirty="0"/>
          </a:p>
        </p:txBody>
      </p:sp>
    </p:spTree>
    <p:extLst>
      <p:ext uri="{BB962C8B-B14F-4D97-AF65-F5344CB8AC3E}">
        <p14:creationId xmlns:p14="http://schemas.microsoft.com/office/powerpoint/2010/main" val="780340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Not-for-profit Organization</a:t>
            </a:r>
            <a:endParaRPr lang="en-US" dirty="0"/>
          </a:p>
        </p:txBody>
      </p:sp>
      <p:sp>
        <p:nvSpPr>
          <p:cNvPr id="3" name="Content Placeholder 2"/>
          <p:cNvSpPr>
            <a:spLocks noGrp="1"/>
          </p:cNvSpPr>
          <p:nvPr>
            <p:ph idx="1"/>
          </p:nvPr>
        </p:nvSpPr>
        <p:spPr/>
        <p:txBody>
          <a:bodyPr/>
          <a:lstStyle/>
          <a:p>
            <a:pPr marL="0" indent="0">
              <a:buNone/>
            </a:pPr>
            <a:r>
              <a:rPr lang="en-US" dirty="0" smtClean="0"/>
              <a:t>A not-for-profit organization is formed to promote art, science, religion, charity or other similar </a:t>
            </a:r>
            <a:r>
              <a:rPr lang="en-US" dirty="0" err="1" smtClean="0"/>
              <a:t>endeavours</a:t>
            </a:r>
            <a:r>
              <a:rPr lang="en-US" dirty="0" smtClean="0"/>
              <a:t>, or it may be formed solely for the purpose of promoting recreation for its members.  A not-for-profit organization is governed under the </a:t>
            </a:r>
            <a:r>
              <a:rPr lang="en-US" i="1" dirty="0" smtClean="0"/>
              <a:t>Companies Act </a:t>
            </a:r>
            <a:r>
              <a:rPr lang="en-US" dirty="0" smtClean="0"/>
              <a:t>and may be private or public.</a:t>
            </a:r>
            <a:endParaRPr lang="en-US" dirty="0"/>
          </a:p>
        </p:txBody>
      </p:sp>
    </p:spTree>
    <p:extLst>
      <p:ext uri="{BB962C8B-B14F-4D97-AF65-F5344CB8AC3E}">
        <p14:creationId xmlns:p14="http://schemas.microsoft.com/office/powerpoint/2010/main" val="3949370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Local Public Body</a:t>
            </a:r>
            <a:endParaRPr lang="en-US" dirty="0"/>
          </a:p>
        </p:txBody>
      </p:sp>
      <p:sp>
        <p:nvSpPr>
          <p:cNvPr id="6" name="Text Placeholder 5"/>
          <p:cNvSpPr>
            <a:spLocks noGrp="1"/>
          </p:cNvSpPr>
          <p:nvPr>
            <p:ph type="body" idx="1"/>
          </p:nvPr>
        </p:nvSpPr>
        <p:spPr/>
        <p:txBody>
          <a:bodyPr/>
          <a:lstStyle/>
          <a:p>
            <a:r>
              <a:rPr lang="en-US" dirty="0" smtClean="0"/>
              <a:t>Section 1(p) of the Freedom of Information and Protection of Privacy Act (the FOIP Act) lists the following public bodies:</a:t>
            </a:r>
            <a:endParaRPr lang="en-US" dirty="0"/>
          </a:p>
        </p:txBody>
      </p:sp>
      <p:sp>
        <p:nvSpPr>
          <p:cNvPr id="3" name="Content Placeholder 2"/>
          <p:cNvSpPr>
            <a:spLocks noGrp="1"/>
          </p:cNvSpPr>
          <p:nvPr>
            <p:ph sz="half" idx="2"/>
          </p:nvPr>
        </p:nvSpPr>
        <p:spPr/>
        <p:txBody>
          <a:bodyPr/>
          <a:lstStyle/>
          <a:p>
            <a:r>
              <a:rPr lang="en-US" dirty="0" smtClean="0"/>
              <a:t>Government of Alberta</a:t>
            </a:r>
          </a:p>
          <a:p>
            <a:r>
              <a:rPr lang="en-US" dirty="0" smtClean="0"/>
              <a:t>Municipalities</a:t>
            </a:r>
          </a:p>
          <a:p>
            <a:r>
              <a:rPr lang="en-US" dirty="0" smtClean="0"/>
              <a:t>Metis settlements</a:t>
            </a:r>
          </a:p>
          <a:p>
            <a:r>
              <a:rPr lang="en-US" dirty="0" smtClean="0"/>
              <a:t>Drainage districts</a:t>
            </a:r>
          </a:p>
          <a:p>
            <a:r>
              <a:rPr lang="en-US" dirty="0" smtClean="0"/>
              <a:t>Irrigation districts</a:t>
            </a:r>
          </a:p>
          <a:p>
            <a:r>
              <a:rPr lang="en-US" dirty="0" smtClean="0"/>
              <a:t>Housing management bodies</a:t>
            </a:r>
          </a:p>
        </p:txBody>
      </p:sp>
      <p:sp>
        <p:nvSpPr>
          <p:cNvPr id="11" name="Content Placeholder 10"/>
          <p:cNvSpPr>
            <a:spLocks noGrp="1"/>
          </p:cNvSpPr>
          <p:nvPr>
            <p:ph sz="quarter" idx="4"/>
          </p:nvPr>
        </p:nvSpPr>
        <p:spPr/>
        <p:txBody>
          <a:bodyPr/>
          <a:lstStyle/>
          <a:p>
            <a:r>
              <a:rPr lang="en-US" dirty="0" smtClean="0"/>
              <a:t>School jurisdictions</a:t>
            </a:r>
          </a:p>
          <a:p>
            <a:r>
              <a:rPr lang="en-US" dirty="0" smtClean="0"/>
              <a:t>Post-secondary institutions</a:t>
            </a:r>
          </a:p>
          <a:p>
            <a:r>
              <a:rPr lang="en-US" dirty="0" smtClean="0"/>
              <a:t>Public libraries</a:t>
            </a:r>
          </a:p>
          <a:p>
            <a:r>
              <a:rPr lang="en-US" dirty="0" smtClean="0"/>
              <a:t>Police services</a:t>
            </a:r>
          </a:p>
          <a:p>
            <a:r>
              <a:rPr lang="en-US" dirty="0" smtClean="0"/>
              <a:t>Police commissions</a:t>
            </a:r>
          </a:p>
          <a:p>
            <a:r>
              <a:rPr lang="en-US" dirty="0" smtClean="0"/>
              <a:t>Health care bodies</a:t>
            </a:r>
            <a:endParaRPr lang="en-US" dirty="0"/>
          </a:p>
        </p:txBody>
      </p:sp>
    </p:spTree>
    <p:extLst>
      <p:ext uri="{BB962C8B-B14F-4D97-AF65-F5344CB8AC3E}">
        <p14:creationId xmlns:p14="http://schemas.microsoft.com/office/powerpoint/2010/main" val="1069083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What’s the difference?</a:t>
            </a:r>
            <a:endParaRPr lang="en-US" dirty="0"/>
          </a:p>
        </p:txBody>
      </p:sp>
      <p:sp>
        <p:nvSpPr>
          <p:cNvPr id="4" name="Text Placeholder 3"/>
          <p:cNvSpPr>
            <a:spLocks noGrp="1"/>
          </p:cNvSpPr>
          <p:nvPr>
            <p:ph type="body" idx="1"/>
          </p:nvPr>
        </p:nvSpPr>
        <p:spPr/>
        <p:txBody>
          <a:bodyPr/>
          <a:lstStyle/>
          <a:p>
            <a:r>
              <a:rPr lang="en-US" b="1" dirty="0" smtClean="0"/>
              <a:t>Bylaws</a:t>
            </a:r>
            <a:endParaRPr lang="en-US" b="1" dirty="0"/>
          </a:p>
        </p:txBody>
      </p:sp>
      <p:sp>
        <p:nvSpPr>
          <p:cNvPr id="3" name="Content Placeholder 2"/>
          <p:cNvSpPr>
            <a:spLocks noGrp="1"/>
          </p:cNvSpPr>
          <p:nvPr>
            <p:ph sz="half" idx="2"/>
          </p:nvPr>
        </p:nvSpPr>
        <p:spPr/>
        <p:txBody>
          <a:bodyPr>
            <a:noAutofit/>
          </a:bodyPr>
          <a:lstStyle/>
          <a:p>
            <a:pPr>
              <a:spcAft>
                <a:spcPts val="900"/>
              </a:spcAft>
            </a:pPr>
            <a:r>
              <a:rPr lang="en-US" dirty="0" smtClean="0"/>
              <a:t>Usually address matters that relate to the functioning of a Board and its relationship to members.</a:t>
            </a:r>
          </a:p>
          <a:p>
            <a:pPr>
              <a:spcAft>
                <a:spcPts val="900"/>
              </a:spcAft>
            </a:pPr>
            <a:r>
              <a:rPr lang="en-US" dirty="0" smtClean="0"/>
              <a:t>May be required by legislation</a:t>
            </a:r>
          </a:p>
          <a:p>
            <a:pPr>
              <a:spcAft>
                <a:spcPts val="900"/>
              </a:spcAft>
            </a:pPr>
            <a:r>
              <a:rPr lang="en-US" dirty="0" smtClean="0"/>
              <a:t>Usually cannot be adopted or changed by a simple majority</a:t>
            </a:r>
          </a:p>
          <a:p>
            <a:r>
              <a:rPr lang="en-US" dirty="0" smtClean="0"/>
              <a:t>Are few in number</a:t>
            </a:r>
          </a:p>
        </p:txBody>
      </p:sp>
      <p:sp>
        <p:nvSpPr>
          <p:cNvPr id="5" name="Text Placeholder 4"/>
          <p:cNvSpPr>
            <a:spLocks noGrp="1"/>
          </p:cNvSpPr>
          <p:nvPr>
            <p:ph type="body" sz="quarter" idx="3"/>
          </p:nvPr>
        </p:nvSpPr>
        <p:spPr/>
        <p:txBody>
          <a:bodyPr/>
          <a:lstStyle/>
          <a:p>
            <a:r>
              <a:rPr lang="en-US" b="1" dirty="0" smtClean="0"/>
              <a:t>Policies</a:t>
            </a:r>
            <a:endParaRPr lang="en-US" b="1" dirty="0"/>
          </a:p>
        </p:txBody>
      </p:sp>
      <p:sp>
        <p:nvSpPr>
          <p:cNvPr id="6" name="Content Placeholder 5"/>
          <p:cNvSpPr>
            <a:spLocks noGrp="1"/>
          </p:cNvSpPr>
          <p:nvPr>
            <p:ph sz="quarter" idx="4"/>
          </p:nvPr>
        </p:nvSpPr>
        <p:spPr/>
        <p:txBody>
          <a:bodyPr/>
          <a:lstStyle/>
          <a:p>
            <a:pPr>
              <a:spcAft>
                <a:spcPts val="900"/>
              </a:spcAft>
            </a:pPr>
            <a:r>
              <a:rPr lang="en-US" dirty="0" smtClean="0"/>
              <a:t>Articulate and define important objectives, principles or values</a:t>
            </a:r>
          </a:p>
          <a:p>
            <a:pPr>
              <a:spcAft>
                <a:spcPts val="900"/>
              </a:spcAft>
            </a:pPr>
            <a:r>
              <a:rPr lang="en-US" dirty="0" smtClean="0"/>
              <a:t>Limit or prescribe actions in specific situations</a:t>
            </a:r>
          </a:p>
          <a:p>
            <a:pPr>
              <a:spcAft>
                <a:spcPts val="900"/>
              </a:spcAft>
            </a:pPr>
            <a:r>
              <a:rPr lang="en-US" dirty="0" smtClean="0"/>
              <a:t>Define </a:t>
            </a:r>
            <a:r>
              <a:rPr lang="en-US" dirty="0" err="1" smtClean="0"/>
              <a:t>responsibilites</a:t>
            </a:r>
            <a:r>
              <a:rPr lang="en-US" dirty="0" smtClean="0"/>
              <a:t> and authority</a:t>
            </a:r>
          </a:p>
          <a:p>
            <a:pPr>
              <a:spcAft>
                <a:spcPts val="900"/>
              </a:spcAft>
            </a:pPr>
            <a:r>
              <a:rPr lang="en-US" dirty="0" smtClean="0"/>
              <a:t>Are subject to change by the Board at any time </a:t>
            </a:r>
          </a:p>
          <a:p>
            <a:endParaRPr lang="en-US" dirty="0" smtClean="0"/>
          </a:p>
          <a:p>
            <a:endParaRPr lang="en-US" dirty="0"/>
          </a:p>
        </p:txBody>
      </p:sp>
    </p:spTree>
    <p:extLst>
      <p:ext uri="{BB962C8B-B14F-4D97-AF65-F5344CB8AC3E}">
        <p14:creationId xmlns:p14="http://schemas.microsoft.com/office/powerpoint/2010/main" val="2430518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Discussion Drivers</a:t>
            </a:r>
            <a:endParaRPr lang="en-US" dirty="0"/>
          </a:p>
        </p:txBody>
      </p:sp>
      <p:sp>
        <p:nvSpPr>
          <p:cNvPr id="2" name="Text Placeholder 1"/>
          <p:cNvSpPr>
            <a:spLocks noGrp="1"/>
          </p:cNvSpPr>
          <p:nvPr>
            <p:ph type="body" idx="1"/>
          </p:nvPr>
        </p:nvSpPr>
        <p:spPr/>
        <p:txBody>
          <a:bodyPr/>
          <a:lstStyle/>
          <a:p>
            <a:r>
              <a:rPr lang="en-US" dirty="0" smtClean="0"/>
              <a:t>Bylaw</a:t>
            </a:r>
            <a:endParaRPr lang="en-US" dirty="0"/>
          </a:p>
        </p:txBody>
      </p:sp>
      <p:sp>
        <p:nvSpPr>
          <p:cNvPr id="7" name="Content Placeholder 6"/>
          <p:cNvSpPr>
            <a:spLocks noGrp="1"/>
          </p:cNvSpPr>
          <p:nvPr>
            <p:ph sz="half" idx="2"/>
          </p:nvPr>
        </p:nvSpPr>
        <p:spPr/>
        <p:txBody>
          <a:bodyPr/>
          <a:lstStyle/>
          <a:p>
            <a:r>
              <a:rPr lang="en-US" dirty="0" smtClean="0"/>
              <a:t>Term of the Chair</a:t>
            </a:r>
          </a:p>
          <a:p>
            <a:pPr lvl="1">
              <a:spcAft>
                <a:spcPts val="900"/>
              </a:spcAft>
            </a:pPr>
            <a:r>
              <a:rPr lang="en-US" dirty="0" smtClean="0"/>
              <a:t>Pros and cons of a longer term</a:t>
            </a:r>
          </a:p>
          <a:p>
            <a:r>
              <a:rPr lang="en-US" dirty="0" smtClean="0"/>
              <a:t>Voting by email</a:t>
            </a:r>
          </a:p>
          <a:p>
            <a:pPr lvl="1">
              <a:spcAft>
                <a:spcPts val="900"/>
              </a:spcAft>
            </a:pPr>
            <a:r>
              <a:rPr lang="en-US" dirty="0" smtClean="0"/>
              <a:t>“Urgent motions” – strict conditions and procedures</a:t>
            </a:r>
          </a:p>
          <a:p>
            <a:r>
              <a:rPr lang="en-US" dirty="0" smtClean="0"/>
              <a:t>Remote attendance</a:t>
            </a:r>
          </a:p>
          <a:p>
            <a:pPr lvl="1"/>
            <a:r>
              <a:rPr lang="en-US" dirty="0" smtClean="0"/>
              <a:t>Allowed, “in compliance with Board policy”</a:t>
            </a:r>
          </a:p>
          <a:p>
            <a:pPr lvl="1">
              <a:spcAft>
                <a:spcPts val="900"/>
              </a:spcAft>
            </a:pPr>
            <a:r>
              <a:rPr lang="en-US" dirty="0" smtClean="0"/>
              <a:t>Chair must be physically present</a:t>
            </a:r>
          </a:p>
        </p:txBody>
      </p:sp>
    </p:spTree>
    <p:extLst>
      <p:ext uri="{BB962C8B-B14F-4D97-AF65-F5344CB8AC3E}">
        <p14:creationId xmlns:p14="http://schemas.microsoft.com/office/powerpoint/2010/main" val="4081262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Discussion Drivers</a:t>
            </a:r>
            <a:endParaRPr lang="en-US" dirty="0"/>
          </a:p>
        </p:txBody>
      </p:sp>
      <p:sp>
        <p:nvSpPr>
          <p:cNvPr id="2" name="Text Placeholder 1"/>
          <p:cNvSpPr>
            <a:spLocks noGrp="1"/>
          </p:cNvSpPr>
          <p:nvPr>
            <p:ph type="body" idx="1"/>
          </p:nvPr>
        </p:nvSpPr>
        <p:spPr/>
        <p:txBody>
          <a:bodyPr/>
          <a:lstStyle/>
          <a:p>
            <a:r>
              <a:rPr lang="en-US" dirty="0" smtClean="0"/>
              <a:t>Policies</a:t>
            </a:r>
            <a:endParaRPr lang="en-US" dirty="0"/>
          </a:p>
        </p:txBody>
      </p:sp>
      <p:sp>
        <p:nvSpPr>
          <p:cNvPr id="7" name="Content Placeholder 6"/>
          <p:cNvSpPr>
            <a:spLocks noGrp="1"/>
          </p:cNvSpPr>
          <p:nvPr>
            <p:ph sz="half" idx="2"/>
          </p:nvPr>
        </p:nvSpPr>
        <p:spPr/>
        <p:txBody>
          <a:bodyPr>
            <a:normAutofit/>
          </a:bodyPr>
          <a:lstStyle/>
          <a:p>
            <a:r>
              <a:rPr lang="en-US" dirty="0" smtClean="0"/>
              <a:t>Board honorarium</a:t>
            </a:r>
          </a:p>
          <a:p>
            <a:pPr lvl="1">
              <a:spcAft>
                <a:spcPts val="900"/>
              </a:spcAft>
            </a:pPr>
            <a:r>
              <a:rPr lang="en-US" dirty="0" smtClean="0"/>
              <a:t>Dropped in </a:t>
            </a:r>
            <a:r>
              <a:rPr lang="en-US" dirty="0" err="1" smtClean="0"/>
              <a:t>favour</a:t>
            </a:r>
            <a:r>
              <a:rPr lang="en-US" dirty="0" smtClean="0"/>
              <a:t> of policy on expenses</a:t>
            </a:r>
          </a:p>
          <a:p>
            <a:r>
              <a:rPr lang="en-US" dirty="0" smtClean="0"/>
              <a:t>Naming</a:t>
            </a:r>
          </a:p>
          <a:p>
            <a:pPr lvl="1"/>
            <a:r>
              <a:rPr lang="en-US" dirty="0" smtClean="0"/>
              <a:t>Strict, simple </a:t>
            </a:r>
            <a:r>
              <a:rPr lang="en-US" b="1" dirty="0" smtClean="0"/>
              <a:t>rules</a:t>
            </a:r>
          </a:p>
          <a:p>
            <a:pPr lvl="2"/>
            <a:r>
              <a:rPr lang="en-US" dirty="0" smtClean="0"/>
              <a:t>Can’t name a library building to recognize a gift from a commercial enterprise</a:t>
            </a:r>
          </a:p>
          <a:p>
            <a:pPr lvl="2"/>
            <a:r>
              <a:rPr lang="en-US" dirty="0" smtClean="0"/>
              <a:t>CEO approves naming to recognize gifts up to $1M</a:t>
            </a:r>
          </a:p>
          <a:p>
            <a:pPr lvl="2"/>
            <a:r>
              <a:rPr lang="en-US" dirty="0" smtClean="0"/>
              <a:t>Board approves naming over $1M</a:t>
            </a:r>
          </a:p>
          <a:p>
            <a:pPr lvl="1"/>
            <a:r>
              <a:rPr lang="en-US" dirty="0" smtClean="0"/>
              <a:t>Clear </a:t>
            </a:r>
            <a:r>
              <a:rPr lang="en-US" b="1" dirty="0" smtClean="0"/>
              <a:t>guidelines</a:t>
            </a:r>
            <a:r>
              <a:rPr lang="en-US" dirty="0" smtClean="0"/>
              <a:t> for suitability, including:</a:t>
            </a:r>
          </a:p>
          <a:p>
            <a:pPr lvl="2">
              <a:spcAft>
                <a:spcPts val="900"/>
              </a:spcAft>
            </a:pPr>
            <a:r>
              <a:rPr lang="en-US" dirty="0" smtClean="0"/>
              <a:t>Reputation, integrity, history, compatibility</a:t>
            </a:r>
            <a:endParaRPr lang="en-US" dirty="0"/>
          </a:p>
        </p:txBody>
      </p:sp>
    </p:spTree>
    <p:extLst>
      <p:ext uri="{BB962C8B-B14F-4D97-AF65-F5344CB8AC3E}">
        <p14:creationId xmlns:p14="http://schemas.microsoft.com/office/powerpoint/2010/main" val="3273072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US" dirty="0" smtClean="0"/>
              <a:t>Characteristics of good</a:t>
            </a:r>
            <a:br>
              <a:rPr lang="en-US" dirty="0" smtClean="0"/>
            </a:br>
            <a:r>
              <a:rPr lang="en-US" dirty="0" smtClean="0"/>
              <a:t>Bylaws and Policies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Used / referenced</a:t>
            </a:r>
          </a:p>
          <a:p>
            <a:r>
              <a:rPr lang="en-US" dirty="0" smtClean="0"/>
              <a:t>Items can be found relatively quickly</a:t>
            </a:r>
          </a:p>
          <a:p>
            <a:r>
              <a:rPr lang="en-US" dirty="0" smtClean="0"/>
              <a:t>Language is succinct and unambiguous</a:t>
            </a:r>
          </a:p>
          <a:p>
            <a:pPr marL="0" indent="0">
              <a:buNone/>
            </a:pPr>
            <a:endParaRPr lang="en-US" dirty="0" smtClean="0"/>
          </a:p>
          <a:p>
            <a:pPr marL="0" indent="0">
              <a:buNone/>
            </a:pPr>
            <a:r>
              <a:rPr lang="en-US" b="1" dirty="0" smtClean="0"/>
              <a:t>Bylaws should:</a:t>
            </a:r>
          </a:p>
          <a:p>
            <a:r>
              <a:rPr lang="en-US" dirty="0" smtClean="0"/>
              <a:t>Be built to last</a:t>
            </a:r>
          </a:p>
          <a:p>
            <a:r>
              <a:rPr lang="en-US" dirty="0" smtClean="0"/>
              <a:t>Avoid repetition and redundancy</a:t>
            </a:r>
          </a:p>
          <a:p>
            <a:pPr marL="0" indent="0">
              <a:buNone/>
            </a:pPr>
            <a:endParaRPr lang="en-US" dirty="0" smtClean="0"/>
          </a:p>
          <a:p>
            <a:pPr marL="0" indent="0">
              <a:buNone/>
            </a:pPr>
            <a:r>
              <a:rPr lang="en-US" b="1" dirty="0" smtClean="0"/>
              <a:t>Policies should:</a:t>
            </a:r>
          </a:p>
          <a:p>
            <a:r>
              <a:rPr lang="en-US" dirty="0" smtClean="0"/>
              <a:t>Be logically arranged</a:t>
            </a:r>
          </a:p>
          <a:p>
            <a:r>
              <a:rPr lang="en-US" dirty="0" smtClean="0"/>
              <a:t>Reflect the Board’s governance philosophy</a:t>
            </a:r>
          </a:p>
          <a:p>
            <a:r>
              <a:rPr lang="en-US" dirty="0" smtClean="0"/>
              <a:t>Capture the spirit and intent</a:t>
            </a:r>
          </a:p>
          <a:p>
            <a:pPr marL="0" indent="0">
              <a:buNone/>
            </a:pPr>
            <a:endParaRPr lang="en-US" dirty="0" smtClean="0"/>
          </a:p>
          <a:p>
            <a:endParaRPr lang="en-US" dirty="0"/>
          </a:p>
        </p:txBody>
      </p:sp>
    </p:spTree>
    <p:extLst>
      <p:ext uri="{BB962C8B-B14F-4D97-AF65-F5344CB8AC3E}">
        <p14:creationId xmlns:p14="http://schemas.microsoft.com/office/powerpoint/2010/main" val="3644706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what we’re talking about</a:t>
            </a:r>
            <a:endParaRPr lang="en-US" dirty="0"/>
          </a:p>
        </p:txBody>
      </p:sp>
      <p:sp>
        <p:nvSpPr>
          <p:cNvPr id="3" name="Content Placeholder 2"/>
          <p:cNvSpPr>
            <a:spLocks noGrp="1"/>
          </p:cNvSpPr>
          <p:nvPr>
            <p:ph idx="1"/>
          </p:nvPr>
        </p:nvSpPr>
        <p:spPr/>
        <p:txBody>
          <a:bodyPr>
            <a:normAutofit lnSpcReduction="10000"/>
          </a:bodyPr>
          <a:lstStyle/>
          <a:p>
            <a:r>
              <a:rPr lang="en-US" dirty="0" smtClean="0"/>
              <a:t>Why we did this</a:t>
            </a:r>
          </a:p>
          <a:p>
            <a:r>
              <a:rPr lang="en-US" dirty="0" smtClean="0"/>
              <a:t>The long and winding road</a:t>
            </a:r>
          </a:p>
          <a:p>
            <a:r>
              <a:rPr lang="en-US" dirty="0" smtClean="0"/>
              <a:t>The governance framework</a:t>
            </a:r>
          </a:p>
          <a:p>
            <a:r>
              <a:rPr lang="en-US" dirty="0" smtClean="0"/>
              <a:t>Stuff we stepped in</a:t>
            </a:r>
          </a:p>
          <a:p>
            <a:r>
              <a:rPr lang="en-US" dirty="0" smtClean="0"/>
              <a:t>Who’s at the table</a:t>
            </a:r>
          </a:p>
          <a:p>
            <a:r>
              <a:rPr lang="en-US" dirty="0" smtClean="0"/>
              <a:t>What are we, anyway?</a:t>
            </a:r>
          </a:p>
          <a:p>
            <a:r>
              <a:rPr lang="en-US" dirty="0" smtClean="0"/>
              <a:t>Difference between Bylaws and </a:t>
            </a:r>
            <a:r>
              <a:rPr lang="en-US" dirty="0"/>
              <a:t>p</a:t>
            </a:r>
            <a:r>
              <a:rPr lang="en-US" dirty="0" smtClean="0"/>
              <a:t>olicies</a:t>
            </a:r>
          </a:p>
          <a:p>
            <a:r>
              <a:rPr lang="en-US" dirty="0" smtClean="0"/>
              <a:t>Discussion drivers</a:t>
            </a:r>
          </a:p>
          <a:p>
            <a:r>
              <a:rPr lang="en-US" dirty="0" smtClean="0"/>
              <a:t>Wrap-up</a:t>
            </a:r>
            <a:endParaRPr lang="en-US" dirty="0"/>
          </a:p>
        </p:txBody>
      </p:sp>
    </p:spTree>
    <p:extLst>
      <p:ext uri="{BB962C8B-B14F-4D97-AF65-F5344CB8AC3E}">
        <p14:creationId xmlns:p14="http://schemas.microsoft.com/office/powerpoint/2010/main" val="2270836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7332"/>
          <p:cNvPicPr>
            <a:picLocks noChangeAspect="1"/>
          </p:cNvPicPr>
          <p:nvPr/>
        </p:nvPicPr>
        <p:blipFill rotWithShape="1">
          <a:blip r:embed="rId2">
            <a:extLst>
              <a:ext uri="{28A0092B-C50C-407E-A947-70E740481C1C}">
                <a14:useLocalDpi xmlns:a14="http://schemas.microsoft.com/office/drawing/2010/main" val="0"/>
              </a:ext>
            </a:extLst>
          </a:blip>
          <a:srcRect t="8252" b="22073"/>
          <a:stretch/>
        </p:blipFill>
        <p:spPr>
          <a:xfrm>
            <a:off x="1487845" y="1295400"/>
            <a:ext cx="6168309" cy="5562600"/>
          </a:xfrm>
          <a:prstGeom prst="rect">
            <a:avLst/>
          </a:prstGeom>
          <a:noFill/>
          <a:ln>
            <a:noFill/>
          </a:ln>
        </p:spPr>
      </p:pic>
      <p:sp>
        <p:nvSpPr>
          <p:cNvPr id="2" name="Title 1"/>
          <p:cNvSpPr>
            <a:spLocks noGrp="1"/>
          </p:cNvSpPr>
          <p:nvPr>
            <p:ph type="title"/>
          </p:nvPr>
        </p:nvSpPr>
        <p:spPr/>
        <p:txBody>
          <a:bodyPr/>
          <a:lstStyle/>
          <a:p>
            <a:r>
              <a:rPr lang="en-US" dirty="0" smtClean="0"/>
              <a:t>Previous contents</a:t>
            </a:r>
            <a:endParaRPr lang="en-US" dirty="0"/>
          </a:p>
        </p:txBody>
      </p:sp>
    </p:spTree>
    <p:extLst>
      <p:ext uri="{BB962C8B-B14F-4D97-AF65-F5344CB8AC3E}">
        <p14:creationId xmlns:p14="http://schemas.microsoft.com/office/powerpoint/2010/main" val="984657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9638"/>
          <a:stretch/>
        </p:blipFill>
        <p:spPr bwMode="auto">
          <a:xfrm>
            <a:off x="1524000" y="1346791"/>
            <a:ext cx="5750719" cy="5511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Revised contents</a:t>
            </a:r>
            <a:endParaRPr lang="en-US" dirty="0"/>
          </a:p>
        </p:txBody>
      </p:sp>
    </p:spTree>
    <p:extLst>
      <p:ext uri="{BB962C8B-B14F-4D97-AF65-F5344CB8AC3E}">
        <p14:creationId xmlns:p14="http://schemas.microsoft.com/office/powerpoint/2010/main" val="7945491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220" y="0"/>
            <a:ext cx="566956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3306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Stuff we learned</a:t>
            </a:r>
            <a:endParaRPr lang="en-US" dirty="0"/>
          </a:p>
        </p:txBody>
      </p:sp>
      <p:sp>
        <p:nvSpPr>
          <p:cNvPr id="6" name="Text Placeholder 5"/>
          <p:cNvSpPr>
            <a:spLocks noGrp="1"/>
          </p:cNvSpPr>
          <p:nvPr>
            <p:ph type="body" idx="1"/>
          </p:nvPr>
        </p:nvSpPr>
        <p:spPr/>
        <p:txBody>
          <a:bodyPr/>
          <a:lstStyle/>
          <a:p>
            <a:r>
              <a:rPr lang="en-US" dirty="0" smtClean="0"/>
              <a:t>(The Columbus approach)</a:t>
            </a:r>
            <a:endParaRPr lang="en-US" dirty="0"/>
          </a:p>
        </p:txBody>
      </p:sp>
      <p:sp>
        <p:nvSpPr>
          <p:cNvPr id="3" name="Content Placeholder 2"/>
          <p:cNvSpPr>
            <a:spLocks noGrp="1"/>
          </p:cNvSpPr>
          <p:nvPr>
            <p:ph sz="half" idx="2"/>
          </p:nvPr>
        </p:nvSpPr>
        <p:spPr/>
        <p:txBody>
          <a:bodyPr/>
          <a:lstStyle/>
          <a:p>
            <a:pPr>
              <a:spcAft>
                <a:spcPts val="900"/>
              </a:spcAft>
            </a:pPr>
            <a:r>
              <a:rPr lang="en-US" dirty="0" smtClean="0"/>
              <a:t>Assemble a qualified team</a:t>
            </a:r>
          </a:p>
          <a:p>
            <a:pPr>
              <a:spcAft>
                <a:spcPts val="900"/>
              </a:spcAft>
            </a:pPr>
            <a:r>
              <a:rPr lang="en-US" dirty="0" smtClean="0"/>
              <a:t>Appoint the head bartender</a:t>
            </a:r>
          </a:p>
          <a:p>
            <a:pPr>
              <a:spcAft>
                <a:spcPts val="900"/>
              </a:spcAft>
            </a:pPr>
            <a:r>
              <a:rPr lang="en-US" dirty="0" smtClean="0"/>
              <a:t>Include the whole Board in discussions of governance philosophy</a:t>
            </a:r>
          </a:p>
          <a:p>
            <a:pPr>
              <a:spcAft>
                <a:spcPts val="900"/>
              </a:spcAft>
            </a:pPr>
            <a:r>
              <a:rPr lang="en-US" dirty="0" smtClean="0"/>
              <a:t>Undertake the review in manageable phases with appropriate help and clear deadlines</a:t>
            </a:r>
          </a:p>
          <a:p>
            <a:pPr>
              <a:spcAft>
                <a:spcPts val="900"/>
              </a:spcAft>
            </a:pPr>
            <a:r>
              <a:rPr lang="en-US" dirty="0" smtClean="0"/>
              <a:t>Make time for editing for consistency and clarity</a:t>
            </a:r>
          </a:p>
        </p:txBody>
      </p:sp>
    </p:spTree>
    <p:extLst>
      <p:ext uri="{BB962C8B-B14F-4D97-AF65-F5344CB8AC3E}">
        <p14:creationId xmlns:p14="http://schemas.microsoft.com/office/powerpoint/2010/main" val="4267230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may be other ways…</a:t>
            </a:r>
          </a:p>
        </p:txBody>
      </p:sp>
      <p:sp>
        <p:nvSpPr>
          <p:cNvPr id="4" name="Content Placeholder 3"/>
          <p:cNvSpPr>
            <a:spLocks noGrp="1"/>
          </p:cNvSpPr>
          <p:nvPr>
            <p:ph sz="quarter" idx="13"/>
          </p:nvPr>
        </p:nvSpPr>
        <p:spPr/>
        <p:txBody>
          <a:bodyPr>
            <a:normAutofit fontScale="92500"/>
          </a:bodyPr>
          <a:lstStyle/>
          <a:p>
            <a:pPr marL="0" indent="0">
              <a:buNone/>
            </a:pPr>
            <a:r>
              <a:rPr lang="en-US" b="1" dirty="0"/>
              <a:t>The </a:t>
            </a:r>
            <a:r>
              <a:rPr lang="en-US" b="1" dirty="0" err="1"/>
              <a:t>KonMari</a:t>
            </a:r>
            <a:r>
              <a:rPr lang="en-US" b="1" dirty="0"/>
              <a:t> approach</a:t>
            </a:r>
          </a:p>
          <a:p>
            <a:pPr marL="0" indent="0">
              <a:buNone/>
            </a:pPr>
            <a:r>
              <a:rPr lang="en-US" dirty="0"/>
              <a:t>Gather all your Bylaws and policies together in one room. Pick up each one and ask, “Does this give me joy?” Ruthlessly discard those that don’t. Thank remaining ones for their service, then place them in a closed container.</a:t>
            </a:r>
          </a:p>
          <a:p>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6079" y="1417638"/>
            <a:ext cx="3657042" cy="5211762"/>
          </a:xfrm>
        </p:spPr>
      </p:pic>
    </p:spTree>
    <p:extLst>
      <p:ext uri="{BB962C8B-B14F-4D97-AF65-F5344CB8AC3E}">
        <p14:creationId xmlns:p14="http://schemas.microsoft.com/office/powerpoint/2010/main" val="19538454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C:\Users\mthakore\Desktop\REVISED\REVISED\Question and Answer Revis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Questions &amp; Answers</a:t>
            </a:r>
            <a:endParaRPr lang="en-US" dirty="0"/>
          </a:p>
        </p:txBody>
      </p:sp>
    </p:spTree>
    <p:extLst>
      <p:ext uri="{BB962C8B-B14F-4D97-AF65-F5344CB8AC3E}">
        <p14:creationId xmlns:p14="http://schemas.microsoft.com/office/powerpoint/2010/main" val="3832448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340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we did this</a:t>
            </a:r>
            <a:endParaRPr lang="en-US" dirty="0"/>
          </a:p>
        </p:txBody>
      </p:sp>
      <p:sp>
        <p:nvSpPr>
          <p:cNvPr id="3" name="Content Placeholder 2"/>
          <p:cNvSpPr>
            <a:spLocks noGrp="1"/>
          </p:cNvSpPr>
          <p:nvPr>
            <p:ph idx="1"/>
          </p:nvPr>
        </p:nvSpPr>
        <p:spPr/>
        <p:txBody>
          <a:bodyPr/>
          <a:lstStyle/>
          <a:p>
            <a:r>
              <a:rPr lang="en-US" dirty="0" smtClean="0"/>
              <a:t>Bylaws last reviewed in 2010</a:t>
            </a:r>
          </a:p>
          <a:p>
            <a:r>
              <a:rPr lang="en-US" dirty="0" smtClean="0"/>
              <a:t>Ad hoc approach to policy creation and revision</a:t>
            </a:r>
          </a:p>
          <a:p>
            <a:r>
              <a:rPr lang="en-US" dirty="0" smtClean="0"/>
              <a:t>As </a:t>
            </a:r>
            <a:r>
              <a:rPr lang="en-US" dirty="0" smtClean="0"/>
              <a:t>part of a holistic review of the Board’s governance practices</a:t>
            </a:r>
          </a:p>
          <a:p>
            <a:pPr>
              <a:spcAft>
                <a:spcPts val="0"/>
              </a:spcAft>
            </a:pPr>
            <a:r>
              <a:rPr lang="en-US" dirty="0" smtClean="0"/>
              <a:t>To correct, update and improve the Bylaws and </a:t>
            </a:r>
            <a:r>
              <a:rPr lang="en-US" dirty="0" smtClean="0"/>
              <a:t>policies</a:t>
            </a:r>
          </a:p>
          <a:p>
            <a:pPr lvl="1">
              <a:spcAft>
                <a:spcPts val="0"/>
              </a:spcAft>
            </a:pPr>
            <a:r>
              <a:rPr lang="en-US" dirty="0"/>
              <a:t>3 parliamentary sources</a:t>
            </a:r>
          </a:p>
          <a:p>
            <a:pPr lvl="1">
              <a:spcAft>
                <a:spcPts val="0"/>
              </a:spcAft>
            </a:pPr>
            <a:r>
              <a:rPr lang="en-US" dirty="0"/>
              <a:t>No provision for “modern” meetings</a:t>
            </a:r>
          </a:p>
          <a:p>
            <a:pPr lvl="1"/>
            <a:r>
              <a:rPr lang="en-US" dirty="0"/>
              <a:t>Dense, long, </a:t>
            </a:r>
            <a:r>
              <a:rPr lang="en-US" dirty="0" smtClean="0"/>
              <a:t>redundant</a:t>
            </a:r>
            <a:endParaRPr lang="en-US" dirty="0"/>
          </a:p>
        </p:txBody>
      </p:sp>
    </p:spTree>
    <p:extLst>
      <p:ext uri="{BB962C8B-B14F-4D97-AF65-F5344CB8AC3E}">
        <p14:creationId xmlns:p14="http://schemas.microsoft.com/office/powerpoint/2010/main" val="3389766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880" b="8487"/>
          <a:stretch/>
        </p:blipFill>
        <p:spPr bwMode="auto">
          <a:xfrm>
            <a:off x="0" y="1295400"/>
            <a:ext cx="9144000" cy="525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The Long and Winding Road </a:t>
            </a:r>
            <a:r>
              <a:rPr lang="en-US" dirty="0" smtClean="0">
                <a:latin typeface="Times" pitchFamily="18" charset="0"/>
              </a:rPr>
              <a:t>I</a:t>
            </a:r>
            <a:endParaRPr lang="en-US" dirty="0">
              <a:latin typeface="Times" pitchFamily="18" charset="0"/>
            </a:endParaRPr>
          </a:p>
        </p:txBody>
      </p:sp>
    </p:spTree>
    <p:extLst>
      <p:ext uri="{BB962C8B-B14F-4D97-AF65-F5344CB8AC3E}">
        <p14:creationId xmlns:p14="http://schemas.microsoft.com/office/powerpoint/2010/main" val="3899553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US" smtClean="0"/>
              <a:t>Governance Framework: </a:t>
            </a:r>
            <a:br>
              <a:rPr lang="en-US" smtClean="0"/>
            </a:br>
            <a:r>
              <a:rPr lang="en-US" smtClean="0"/>
              <a:t>The starting point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Legislation</a:t>
            </a:r>
          </a:p>
          <a:p>
            <a:pPr lvl="1"/>
            <a:r>
              <a:rPr lang="en-US" i="1" dirty="0" smtClean="0"/>
              <a:t>Libraries Act </a:t>
            </a:r>
            <a:r>
              <a:rPr lang="en-US" dirty="0" smtClean="0"/>
              <a:t>(Alberta), RSA 2000, c. L-11</a:t>
            </a:r>
          </a:p>
          <a:p>
            <a:pPr lvl="1"/>
            <a:r>
              <a:rPr lang="en-US" dirty="0" smtClean="0"/>
              <a:t>Libraries Regulation, Alta </a:t>
            </a:r>
            <a:r>
              <a:rPr lang="en-US" dirty="0" err="1" smtClean="0"/>
              <a:t>Reg</a:t>
            </a:r>
            <a:r>
              <a:rPr lang="en-US" dirty="0" smtClean="0"/>
              <a:t> 141/1998</a:t>
            </a:r>
          </a:p>
          <a:p>
            <a:pPr lvl="1"/>
            <a:r>
              <a:rPr lang="en-US" dirty="0" smtClean="0"/>
              <a:t>City of Calgary Bylaw Number 38M2006</a:t>
            </a:r>
          </a:p>
          <a:p>
            <a:pPr marL="0" indent="0">
              <a:buNone/>
            </a:pPr>
            <a:r>
              <a:rPr lang="en-US" b="1" dirty="0" smtClean="0"/>
              <a:t>Board Governance Documents</a:t>
            </a:r>
          </a:p>
          <a:p>
            <a:pPr lvl="1"/>
            <a:r>
              <a:rPr lang="en-US" dirty="0" smtClean="0"/>
              <a:t>Use of the Library Bylaw</a:t>
            </a:r>
          </a:p>
          <a:p>
            <a:pPr lvl="1"/>
            <a:r>
              <a:rPr lang="en-US" dirty="0" smtClean="0"/>
              <a:t>Board Procedure Bylaw</a:t>
            </a:r>
          </a:p>
          <a:p>
            <a:pPr lvl="1"/>
            <a:r>
              <a:rPr lang="en-US" dirty="0" smtClean="0"/>
              <a:t>Board Policies</a:t>
            </a:r>
          </a:p>
          <a:p>
            <a:pPr marL="0" indent="0">
              <a:buNone/>
            </a:pPr>
            <a:r>
              <a:rPr lang="en-US" b="1" dirty="0" smtClean="0"/>
              <a:t>Administration Documents</a:t>
            </a:r>
          </a:p>
          <a:p>
            <a:pPr lvl="1"/>
            <a:r>
              <a:rPr lang="en-US" dirty="0" smtClean="0"/>
              <a:t>Administrative Policies &amp; Procedures</a:t>
            </a:r>
            <a:endParaRPr lang="en-US" dirty="0"/>
          </a:p>
        </p:txBody>
      </p:sp>
    </p:spTree>
    <p:extLst>
      <p:ext uri="{BB962C8B-B14F-4D97-AF65-F5344CB8AC3E}">
        <p14:creationId xmlns:p14="http://schemas.microsoft.com/office/powerpoint/2010/main" val="3994448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thakore\Desktop\REVISED\REVISED\Board Graphic Revised-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Governance Framework: Evolution</a:t>
            </a:r>
            <a:endParaRPr lang="en-US" dirty="0"/>
          </a:p>
        </p:txBody>
      </p:sp>
      <p:sp>
        <p:nvSpPr>
          <p:cNvPr id="3" name="TextBox 2"/>
          <p:cNvSpPr txBox="1"/>
          <p:nvPr/>
        </p:nvSpPr>
        <p:spPr>
          <a:xfrm>
            <a:off x="6019800" y="1831777"/>
            <a:ext cx="1548950" cy="307777"/>
          </a:xfrm>
          <a:prstGeom prst="rect">
            <a:avLst/>
          </a:prstGeom>
          <a:noFill/>
        </p:spPr>
        <p:txBody>
          <a:bodyPr wrap="none" rtlCol="0">
            <a:spAutoFit/>
          </a:bodyPr>
          <a:lstStyle/>
          <a:p>
            <a:pPr algn="r"/>
            <a:r>
              <a:rPr lang="en-US" sz="1400" dirty="0" smtClean="0"/>
              <a:t>(63% fewer words)</a:t>
            </a:r>
            <a:endParaRPr lang="en-US" sz="1400" dirty="0"/>
          </a:p>
        </p:txBody>
      </p:sp>
      <p:sp>
        <p:nvSpPr>
          <p:cNvPr id="5" name="TextBox 4"/>
          <p:cNvSpPr txBox="1"/>
          <p:nvPr/>
        </p:nvSpPr>
        <p:spPr>
          <a:xfrm>
            <a:off x="6135922" y="3273623"/>
            <a:ext cx="1432828" cy="307777"/>
          </a:xfrm>
          <a:prstGeom prst="rect">
            <a:avLst/>
          </a:prstGeom>
          <a:noFill/>
        </p:spPr>
        <p:txBody>
          <a:bodyPr wrap="none" rtlCol="0">
            <a:spAutoFit/>
          </a:bodyPr>
          <a:lstStyle/>
          <a:p>
            <a:pPr algn="r"/>
            <a:r>
              <a:rPr lang="en-US" sz="1400" dirty="0" smtClean="0"/>
              <a:t>(8 fewer policies)</a:t>
            </a:r>
            <a:endParaRPr lang="en-US" sz="1400" dirty="0"/>
          </a:p>
        </p:txBody>
      </p:sp>
    </p:spTree>
    <p:extLst>
      <p:ext uri="{BB962C8B-B14F-4D97-AF65-F5344CB8AC3E}">
        <p14:creationId xmlns:p14="http://schemas.microsoft.com/office/powerpoint/2010/main" val="4187289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nSpc>
                <a:spcPct val="80000"/>
              </a:lnSpc>
            </a:pPr>
            <a:r>
              <a:rPr lang="en-US" dirty="0" smtClean="0"/>
              <a:t>Governance Framework: </a:t>
            </a:r>
            <a:br>
              <a:rPr lang="en-US" dirty="0" smtClean="0"/>
            </a:br>
            <a:r>
              <a:rPr lang="en-US" dirty="0" smtClean="0"/>
              <a:t>The philosophy</a:t>
            </a:r>
            <a:endParaRPr lang="en-US" dirty="0"/>
          </a:p>
        </p:txBody>
      </p:sp>
      <p:pic>
        <p:nvPicPr>
          <p:cNvPr id="9218" name="Picture 2" descr="C:\Users\mthakore\Desktop\ppt\REVISED BOARD AND ADMIN-0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320" y="1554480"/>
            <a:ext cx="7071361" cy="5303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997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513" b="7006"/>
          <a:stretch/>
        </p:blipFill>
        <p:spPr bwMode="auto">
          <a:xfrm>
            <a:off x="0" y="1041400"/>
            <a:ext cx="9144000"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The Long and Winding Road </a:t>
            </a:r>
            <a:r>
              <a:rPr lang="en-US" dirty="0" smtClean="0">
                <a:latin typeface="Times" pitchFamily="18" charset="0"/>
              </a:rPr>
              <a:t>II</a:t>
            </a:r>
            <a:endParaRPr lang="en-US" dirty="0">
              <a:latin typeface="Times" pitchFamily="18" charset="0"/>
            </a:endParaRPr>
          </a:p>
        </p:txBody>
      </p:sp>
    </p:spTree>
    <p:extLst>
      <p:ext uri="{BB962C8B-B14F-4D97-AF65-F5344CB8AC3E}">
        <p14:creationId xmlns:p14="http://schemas.microsoft.com/office/powerpoint/2010/main" val="1925131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Stuff we stepped in early on</a:t>
            </a:r>
            <a:endParaRPr lang="en-US" dirty="0"/>
          </a:p>
        </p:txBody>
      </p:sp>
      <p:sp>
        <p:nvSpPr>
          <p:cNvPr id="3" name="Content Placeholder 2"/>
          <p:cNvSpPr>
            <a:spLocks noGrp="1"/>
          </p:cNvSpPr>
          <p:nvPr>
            <p:ph idx="1"/>
          </p:nvPr>
        </p:nvSpPr>
        <p:spPr/>
        <p:txBody>
          <a:bodyPr/>
          <a:lstStyle/>
          <a:p>
            <a:r>
              <a:rPr lang="en-US" dirty="0" smtClean="0"/>
              <a:t>Corporate approach of Board members with varied experience</a:t>
            </a:r>
          </a:p>
          <a:p>
            <a:r>
              <a:rPr lang="en-US" dirty="0" smtClean="0"/>
              <a:t>No knowledge of relevant legislation</a:t>
            </a:r>
          </a:p>
          <a:p>
            <a:r>
              <a:rPr lang="en-US" dirty="0" smtClean="0"/>
              <a:t>Trying to review bylaws and policies at the same time doesn’t work</a:t>
            </a:r>
          </a:p>
          <a:p>
            <a:r>
              <a:rPr lang="en-US" dirty="0" smtClean="0"/>
              <a:t>Too </a:t>
            </a:r>
            <a:r>
              <a:rPr lang="en-US" dirty="0"/>
              <a:t>many bartenders = an undrinkable cocktail</a:t>
            </a:r>
          </a:p>
          <a:p>
            <a:endParaRPr lang="en-US" dirty="0"/>
          </a:p>
        </p:txBody>
      </p:sp>
    </p:spTree>
    <p:extLst>
      <p:ext uri="{BB962C8B-B14F-4D97-AF65-F5344CB8AC3E}">
        <p14:creationId xmlns:p14="http://schemas.microsoft.com/office/powerpoint/2010/main" val="2202704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2670</TotalTime>
  <Words>751</Words>
  <Application>Microsoft Office PowerPoint</Application>
  <PresentationFormat>On-screen Show (4:3)</PresentationFormat>
  <Paragraphs>147</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Here’s what we’re talking about</vt:lpstr>
      <vt:lpstr>Why we did this</vt:lpstr>
      <vt:lpstr>The Long and Winding Road I</vt:lpstr>
      <vt:lpstr>Governance Framework:  The starting point</vt:lpstr>
      <vt:lpstr>Governance Framework: Evolution</vt:lpstr>
      <vt:lpstr>Governance Framework:  The philosophy</vt:lpstr>
      <vt:lpstr>The Long and Winding Road II</vt:lpstr>
      <vt:lpstr>Stuff we stepped in early on</vt:lpstr>
      <vt:lpstr>PowerPoint Presentation</vt:lpstr>
      <vt:lpstr>Who’s at the table</vt:lpstr>
      <vt:lpstr>Speaking of legal counsel…</vt:lpstr>
      <vt:lpstr>Charitable Organization</vt:lpstr>
      <vt:lpstr>Not-for-profit Organization</vt:lpstr>
      <vt:lpstr>Local Public Body</vt:lpstr>
      <vt:lpstr>What’s the difference?</vt:lpstr>
      <vt:lpstr>Discussion Drivers</vt:lpstr>
      <vt:lpstr>Discussion Drivers</vt:lpstr>
      <vt:lpstr>Characteristics of good Bylaws and Policies</vt:lpstr>
      <vt:lpstr>Previous contents</vt:lpstr>
      <vt:lpstr>Revised contents</vt:lpstr>
      <vt:lpstr>PowerPoint Presentation</vt:lpstr>
      <vt:lpstr>Stuff we learned</vt:lpstr>
      <vt:lpstr>There may be other ways…</vt:lpstr>
      <vt:lpstr>Questions &amp; Answers</vt:lpstr>
      <vt:lpstr>PowerPoint Presentation</vt:lpstr>
    </vt:vector>
  </TitlesOfParts>
  <Company>Calgary Public Library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149</cp:revision>
  <cp:lastPrinted>2016-04-25T19:21:32Z</cp:lastPrinted>
  <dcterms:created xsi:type="dcterms:W3CDTF">2015-08-13T20:59:16Z</dcterms:created>
  <dcterms:modified xsi:type="dcterms:W3CDTF">2016-04-25T20:59:05Z</dcterms:modified>
</cp:coreProperties>
</file>