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67" r:id="rId3"/>
    <p:sldId id="259" r:id="rId4"/>
    <p:sldId id="260" r:id="rId5"/>
    <p:sldId id="258" r:id="rId6"/>
    <p:sldId id="274" r:id="rId7"/>
    <p:sldId id="273" r:id="rId8"/>
    <p:sldId id="265" r:id="rId9"/>
    <p:sldId id="257" r:id="rId10"/>
    <p:sldId id="262" r:id="rId11"/>
    <p:sldId id="278" r:id="rId12"/>
    <p:sldId id="261" r:id="rId13"/>
    <p:sldId id="272" r:id="rId14"/>
    <p:sldId id="275" r:id="rId15"/>
    <p:sldId id="276"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5E5EC9-FE7D-4F77-95E5-25C4D700B35F}" v="1" dt="2021-01-21T22:35:57.929"/>
    <p1510:client id="{298F6E4F-3CA0-470C-87E8-582148DB65D9}" v="49" dt="2021-01-25T23:09:15.914"/>
    <p1510:client id="{2CEBC155-53C2-E712-4744-6B3B836DFB42}" v="335" dt="2020-11-18T21:00:57.890"/>
    <p1510:client id="{42491F49-D32A-9491-6BCD-B769DA397CA4}" v="28" dt="2021-01-22T21:16:27.613"/>
    <p1510:client id="{477C7B1F-2A68-480E-4A3A-5FCBF8CEC6BC}" v="900" dt="2020-11-20T19:05:48.122"/>
    <p1510:client id="{5A8A8010-F528-E0DA-7465-DABFD5533D33}" v="735" dt="2021-01-22T19:53:51.969"/>
    <p1510:client id="{5CE5CEF5-1583-4B00-AB43-E1C8AA821B10}" v="957" dt="2020-11-18T18:58:52.072"/>
    <p1510:client id="{609177D6-7067-9E28-783D-95FA512E8E4B}" v="124" dt="2021-01-21T18:40:45.853"/>
    <p1510:client id="{7BD3908A-DB37-8408-35EC-15358CAAE457}" v="606" dt="2020-11-20T22:53:11.424"/>
    <p1510:client id="{7F0019CF-8FF6-FB36-ABE1-38F4329FDF46}" v="20" dt="2021-01-22T22:36:58.387"/>
    <p1510:client id="{A3134CAA-11B9-EF85-5B7A-2C9FB885EA64}" v="681" dt="2020-11-18T21:27:05.148"/>
    <p1510:client id="{AA14F0A8-AD1C-B907-55B8-4FAB8C793213}" v="94" dt="2021-01-21T19:58:44.243"/>
    <p1510:client id="{AA83F71F-EE9F-56F3-0F39-523F24744AE8}" v="199" dt="2021-01-22T16:35:58.938"/>
    <p1510:client id="{E97F3D6B-010F-4973-BE96-512C66D1E892}" v="221" dt="2021-01-15T18:43:31.629"/>
    <p1510:client id="{F64F4573-D44A-E659-D5B5-E6DBEEEFB52A}" v="346" dt="2021-01-21T19:49:48.4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660"/>
  </p:normalViewPr>
  <p:slideViewPr>
    <p:cSldViewPr snapToGrid="0">
      <p:cViewPr varScale="1">
        <p:scale>
          <a:sx n="109" d="100"/>
          <a:sy n="109" d="100"/>
        </p:scale>
        <p:origin x="38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na Jaffey" userId="S::c0000512@intra.camosun.bc.ca::708bb818-50af-4bb9-a12b-e409b6a6e298" providerId="AD" clId="Web-{42491F49-D32A-9491-6BCD-B769DA397CA4}"/>
    <pc:docChg chg="addSld delSld modSld">
      <pc:chgData name="Marina Jaffey" userId="S::c0000512@intra.camosun.bc.ca::708bb818-50af-4bb9-a12b-e409b6a6e298" providerId="AD" clId="Web-{42491F49-D32A-9491-6BCD-B769DA397CA4}" dt="2021-01-22T21:16:31.800" v="27"/>
      <pc:docMkLst>
        <pc:docMk/>
      </pc:docMkLst>
      <pc:sldChg chg="modSp">
        <pc:chgData name="Marina Jaffey" userId="S::c0000512@intra.camosun.bc.ca::708bb818-50af-4bb9-a12b-e409b6a6e298" providerId="AD" clId="Web-{42491F49-D32A-9491-6BCD-B769DA397CA4}" dt="2021-01-22T21:16:10.628" v="22" actId="20577"/>
        <pc:sldMkLst>
          <pc:docMk/>
          <pc:sldMk cId="2495233010" sldId="257"/>
        </pc:sldMkLst>
        <pc:spChg chg="mod">
          <ac:chgData name="Marina Jaffey" userId="S::c0000512@intra.camosun.bc.ca::708bb818-50af-4bb9-a12b-e409b6a6e298" providerId="AD" clId="Web-{42491F49-D32A-9491-6BCD-B769DA397CA4}" dt="2021-01-22T21:16:10.628" v="22" actId="20577"/>
          <ac:spMkLst>
            <pc:docMk/>
            <pc:sldMk cId="2495233010" sldId="257"/>
            <ac:spMk id="10" creationId="{3901F425-8EC1-4347-9425-3CCB9917CAF5}"/>
          </ac:spMkLst>
        </pc:spChg>
      </pc:sldChg>
      <pc:sldChg chg="delSp add del modNotes">
        <pc:chgData name="Marina Jaffey" userId="S::c0000512@intra.camosun.bc.ca::708bb818-50af-4bb9-a12b-e409b6a6e298" providerId="AD" clId="Web-{42491F49-D32A-9491-6BCD-B769DA397CA4}" dt="2021-01-22T21:16:31.800" v="27"/>
        <pc:sldMkLst>
          <pc:docMk/>
          <pc:sldMk cId="2329317830" sldId="258"/>
        </pc:sldMkLst>
        <pc:picChg chg="del">
          <ac:chgData name="Marina Jaffey" userId="S::c0000512@intra.camosun.bc.ca::708bb818-50af-4bb9-a12b-e409b6a6e298" providerId="AD" clId="Web-{42491F49-D32A-9491-6BCD-B769DA397CA4}" dt="2021-01-22T21:16:27.613" v="26"/>
          <ac:picMkLst>
            <pc:docMk/>
            <pc:sldMk cId="2329317830" sldId="258"/>
            <ac:picMk id="4" creationId="{13E4290D-663D-44DD-8BC7-F518B31F56F1}"/>
          </ac:picMkLst>
        </pc:picChg>
      </pc:sldChg>
      <pc:sldChg chg="delSp">
        <pc:chgData name="Marina Jaffey" userId="S::c0000512@intra.camosun.bc.ca::708bb818-50af-4bb9-a12b-e409b6a6e298" providerId="AD" clId="Web-{42491F49-D32A-9491-6BCD-B769DA397CA4}" dt="2021-01-22T21:16:18.722" v="23"/>
        <pc:sldMkLst>
          <pc:docMk/>
          <pc:sldMk cId="1408773691" sldId="273"/>
        </pc:sldMkLst>
        <pc:picChg chg="del">
          <ac:chgData name="Marina Jaffey" userId="S::c0000512@intra.camosun.bc.ca::708bb818-50af-4bb9-a12b-e409b6a6e298" providerId="AD" clId="Web-{42491F49-D32A-9491-6BCD-B769DA397CA4}" dt="2021-01-22T21:16:18.722" v="23"/>
          <ac:picMkLst>
            <pc:docMk/>
            <pc:sldMk cId="1408773691" sldId="273"/>
            <ac:picMk id="4" creationId="{F027ADB3-24FF-42D6-9F64-A2A4961A4A62}"/>
          </ac:picMkLst>
        </pc:picChg>
      </pc:sldChg>
    </pc:docChg>
  </pc:docChgLst>
  <pc:docChgLst>
    <pc:chgData name="Margie Clarke" userId="S::c0000686@intra.camosun.bc.ca::56dc14bb-7765-4588-8f8b-9b13f72999da" providerId="AD" clId="Web-{AA14F0A8-AD1C-B907-55B8-4FAB8C793213}"/>
    <pc:docChg chg="modSld">
      <pc:chgData name="Margie Clarke" userId="S::c0000686@intra.camosun.bc.ca::56dc14bb-7765-4588-8f8b-9b13f72999da" providerId="AD" clId="Web-{AA14F0A8-AD1C-B907-55B8-4FAB8C793213}" dt="2021-01-21T19:58:44.243" v="53" actId="20577"/>
      <pc:docMkLst>
        <pc:docMk/>
      </pc:docMkLst>
      <pc:sldChg chg="modSp">
        <pc:chgData name="Margie Clarke" userId="S::c0000686@intra.camosun.bc.ca::56dc14bb-7765-4588-8f8b-9b13f72999da" providerId="AD" clId="Web-{AA14F0A8-AD1C-B907-55B8-4FAB8C793213}" dt="2021-01-21T19:58:44.243" v="53" actId="20577"/>
        <pc:sldMkLst>
          <pc:docMk/>
          <pc:sldMk cId="3171923080" sldId="271"/>
        </pc:sldMkLst>
        <pc:spChg chg="mod">
          <ac:chgData name="Margie Clarke" userId="S::c0000686@intra.camosun.bc.ca::56dc14bb-7765-4588-8f8b-9b13f72999da" providerId="AD" clId="Web-{AA14F0A8-AD1C-B907-55B8-4FAB8C793213}" dt="2021-01-21T19:55:13.280" v="2" actId="20577"/>
          <ac:spMkLst>
            <pc:docMk/>
            <pc:sldMk cId="3171923080" sldId="271"/>
            <ac:spMk id="2" creationId="{55132372-32B7-4352-B168-4116CB9E3420}"/>
          </ac:spMkLst>
        </pc:spChg>
        <pc:spChg chg="mod">
          <ac:chgData name="Margie Clarke" userId="S::c0000686@intra.camosun.bc.ca::56dc14bb-7765-4588-8f8b-9b13f72999da" providerId="AD" clId="Web-{AA14F0A8-AD1C-B907-55B8-4FAB8C793213}" dt="2021-01-21T19:58:44.243" v="53" actId="20577"/>
          <ac:spMkLst>
            <pc:docMk/>
            <pc:sldMk cId="3171923080" sldId="271"/>
            <ac:spMk id="3" creationId="{4342F521-0452-4058-B440-AA8E143009A6}"/>
          </ac:spMkLst>
        </pc:spChg>
      </pc:sldChg>
    </pc:docChg>
  </pc:docChgLst>
  <pc:docChgLst>
    <pc:chgData name="Margie Clarke" userId="S::c0000686@intra.camosun.bc.ca::56dc14bb-7765-4588-8f8b-9b13f72999da" providerId="AD" clId="Web-{2CEBC155-53C2-E712-4744-6B3B836DFB42}"/>
    <pc:docChg chg="addSld delSld modSld sldOrd modMainMaster">
      <pc:chgData name="Margie Clarke" userId="S::c0000686@intra.camosun.bc.ca::56dc14bb-7765-4588-8f8b-9b13f72999da" providerId="AD" clId="Web-{2CEBC155-53C2-E712-4744-6B3B836DFB42}" dt="2020-11-18T21:00:57.890" v="474" actId="1076"/>
      <pc:docMkLst>
        <pc:docMk/>
      </pc:docMkLst>
      <pc:sldChg chg="addSp modSp mod setBg">
        <pc:chgData name="Margie Clarke" userId="S::c0000686@intra.camosun.bc.ca::56dc14bb-7765-4588-8f8b-9b13f72999da" providerId="AD" clId="Web-{2CEBC155-53C2-E712-4744-6B3B836DFB42}" dt="2020-11-18T21:00:30.374" v="472"/>
        <pc:sldMkLst>
          <pc:docMk/>
          <pc:sldMk cId="109857222" sldId="256"/>
        </pc:sldMkLst>
        <pc:spChg chg="mod">
          <ac:chgData name="Margie Clarke" userId="S::c0000686@intra.camosun.bc.ca::56dc14bb-7765-4588-8f8b-9b13f72999da" providerId="AD" clId="Web-{2CEBC155-53C2-E712-4744-6B3B836DFB42}" dt="2020-11-18T21:00:30.374" v="472"/>
          <ac:spMkLst>
            <pc:docMk/>
            <pc:sldMk cId="109857222" sldId="256"/>
            <ac:spMk id="2" creationId="{00000000-0000-0000-0000-000000000000}"/>
          </ac:spMkLst>
        </pc:spChg>
        <pc:spChg chg="mod">
          <ac:chgData name="Margie Clarke" userId="S::c0000686@intra.camosun.bc.ca::56dc14bb-7765-4588-8f8b-9b13f72999da" providerId="AD" clId="Web-{2CEBC155-53C2-E712-4744-6B3B836DFB42}" dt="2020-11-18T21:00:30.374" v="472"/>
          <ac:spMkLst>
            <pc:docMk/>
            <pc:sldMk cId="109857222" sldId="256"/>
            <ac:spMk id="3" creationId="{00000000-0000-0000-0000-000000000000}"/>
          </ac:spMkLst>
        </pc:spChg>
        <pc:spChg chg="add">
          <ac:chgData name="Margie Clarke" userId="S::c0000686@intra.camosun.bc.ca::56dc14bb-7765-4588-8f8b-9b13f72999da" providerId="AD" clId="Web-{2CEBC155-53C2-E712-4744-6B3B836DFB42}" dt="2020-11-18T21:00:30.374" v="472"/>
          <ac:spMkLst>
            <pc:docMk/>
            <pc:sldMk cId="109857222" sldId="256"/>
            <ac:spMk id="8" creationId="{C66F2F30-5DC0-44A0-BFA6-E12F46ED16DA}"/>
          </ac:spMkLst>
        </pc:spChg>
        <pc:spChg chg="add">
          <ac:chgData name="Margie Clarke" userId="S::c0000686@intra.camosun.bc.ca::56dc14bb-7765-4588-8f8b-9b13f72999da" providerId="AD" clId="Web-{2CEBC155-53C2-E712-4744-6B3B836DFB42}" dt="2020-11-18T21:00:30.374" v="472"/>
          <ac:spMkLst>
            <pc:docMk/>
            <pc:sldMk cId="109857222" sldId="256"/>
            <ac:spMk id="10" creationId="{85872F57-7F42-4F97-8391-DDC8D0054C03}"/>
          </ac:spMkLst>
        </pc:spChg>
        <pc:spChg chg="add">
          <ac:chgData name="Margie Clarke" userId="S::c0000686@intra.camosun.bc.ca::56dc14bb-7765-4588-8f8b-9b13f72999da" providerId="AD" clId="Web-{2CEBC155-53C2-E712-4744-6B3B836DFB42}" dt="2020-11-18T21:00:30.374" v="472"/>
          <ac:spMkLst>
            <pc:docMk/>
            <pc:sldMk cId="109857222" sldId="256"/>
            <ac:spMk id="12" creationId="{04DC2037-48A0-4F22-B9D4-8EAEBC780AB4}"/>
          </ac:spMkLst>
        </pc:spChg>
        <pc:spChg chg="add">
          <ac:chgData name="Margie Clarke" userId="S::c0000686@intra.camosun.bc.ca::56dc14bb-7765-4588-8f8b-9b13f72999da" providerId="AD" clId="Web-{2CEBC155-53C2-E712-4744-6B3B836DFB42}" dt="2020-11-18T21:00:30.374" v="472"/>
          <ac:spMkLst>
            <pc:docMk/>
            <pc:sldMk cId="109857222" sldId="256"/>
            <ac:spMk id="14" creationId="{0006CBFD-ADA0-43D1-9332-9C34CA1C76ED}"/>
          </ac:spMkLst>
        </pc:spChg>
        <pc:spChg chg="add">
          <ac:chgData name="Margie Clarke" userId="S::c0000686@intra.camosun.bc.ca::56dc14bb-7765-4588-8f8b-9b13f72999da" providerId="AD" clId="Web-{2CEBC155-53C2-E712-4744-6B3B836DFB42}" dt="2020-11-18T21:00:30.374" v="472"/>
          <ac:spMkLst>
            <pc:docMk/>
            <pc:sldMk cId="109857222" sldId="256"/>
            <ac:spMk id="16" creationId="{2B931666-F28F-45F3-A074-66D2272D580B}"/>
          </ac:spMkLst>
        </pc:spChg>
      </pc:sldChg>
      <pc:sldChg chg="addSp modSp mod setBg setClrOvrMap modNotes">
        <pc:chgData name="Margie Clarke" userId="S::c0000686@intra.camosun.bc.ca::56dc14bb-7765-4588-8f8b-9b13f72999da" providerId="AD" clId="Web-{2CEBC155-53C2-E712-4744-6B3B836DFB42}" dt="2020-11-18T21:00:57.890" v="474" actId="1076"/>
        <pc:sldMkLst>
          <pc:docMk/>
          <pc:sldMk cId="2495233010" sldId="257"/>
        </pc:sldMkLst>
        <pc:spChg chg="mod">
          <ac:chgData name="Margie Clarke" userId="S::c0000686@intra.camosun.bc.ca::56dc14bb-7765-4588-8f8b-9b13f72999da" providerId="AD" clId="Web-{2CEBC155-53C2-E712-4744-6B3B836DFB42}" dt="2020-11-18T21:00:48.749" v="473"/>
          <ac:spMkLst>
            <pc:docMk/>
            <pc:sldMk cId="2495233010" sldId="257"/>
            <ac:spMk id="2" creationId="{867E8443-D551-4701-90A9-930BD1C1053E}"/>
          </ac:spMkLst>
        </pc:spChg>
        <pc:spChg chg="add">
          <ac:chgData name="Margie Clarke" userId="S::c0000686@intra.camosun.bc.ca::56dc14bb-7765-4588-8f8b-9b13f72999da" providerId="AD" clId="Web-{2CEBC155-53C2-E712-4744-6B3B836DFB42}" dt="2020-11-18T21:00:48.749" v="473"/>
          <ac:spMkLst>
            <pc:docMk/>
            <pc:sldMk cId="2495233010" sldId="257"/>
            <ac:spMk id="10" creationId="{3901F425-8EC1-4347-9425-3CCB9917CAF5}"/>
          </ac:spMkLst>
        </pc:spChg>
        <pc:spChg chg="add">
          <ac:chgData name="Margie Clarke" userId="S::c0000686@intra.camosun.bc.ca::56dc14bb-7765-4588-8f8b-9b13f72999da" providerId="AD" clId="Web-{2CEBC155-53C2-E712-4744-6B3B836DFB42}" dt="2020-11-18T21:00:48.749" v="473"/>
          <ac:spMkLst>
            <pc:docMk/>
            <pc:sldMk cId="2495233010" sldId="257"/>
            <ac:spMk id="13" creationId="{EB181E26-89C4-4A14-92DE-0F4C4B0E9484}"/>
          </ac:spMkLst>
        </pc:spChg>
        <pc:spChg chg="add">
          <ac:chgData name="Margie Clarke" userId="S::c0000686@intra.camosun.bc.ca::56dc14bb-7765-4588-8f8b-9b13f72999da" providerId="AD" clId="Web-{2CEBC155-53C2-E712-4744-6B3B836DFB42}" dt="2020-11-18T21:00:48.749" v="473"/>
          <ac:spMkLst>
            <pc:docMk/>
            <pc:sldMk cId="2495233010" sldId="257"/>
            <ac:spMk id="15" creationId="{342402E1-B9D8-424B-837F-6E4AA2E0FF2B}"/>
          </ac:spMkLst>
        </pc:spChg>
        <pc:picChg chg="mod ord">
          <ac:chgData name="Margie Clarke" userId="S::c0000686@intra.camosun.bc.ca::56dc14bb-7765-4588-8f8b-9b13f72999da" providerId="AD" clId="Web-{2CEBC155-53C2-E712-4744-6B3B836DFB42}" dt="2020-11-18T21:00:57.890" v="474" actId="1076"/>
          <ac:picMkLst>
            <pc:docMk/>
            <pc:sldMk cId="2495233010" sldId="257"/>
            <ac:picMk id="5" creationId="{EB38D224-614A-4353-97CC-7BCF49B106BF}"/>
          </ac:picMkLst>
        </pc:picChg>
        <pc:picChg chg="mod">
          <ac:chgData name="Margie Clarke" userId="S::c0000686@intra.camosun.bc.ca::56dc14bb-7765-4588-8f8b-9b13f72999da" providerId="AD" clId="Web-{2CEBC155-53C2-E712-4744-6B3B836DFB42}" dt="2020-11-18T21:00:48.749" v="473"/>
          <ac:picMkLst>
            <pc:docMk/>
            <pc:sldMk cId="2495233010" sldId="257"/>
            <ac:picMk id="6" creationId="{90F0249C-EA49-43F6-9494-86005B58014F}"/>
          </ac:picMkLst>
        </pc:picChg>
      </pc:sldChg>
      <pc:sldChg chg="addSp delSp modSp mod setBg modNotes">
        <pc:chgData name="Margie Clarke" userId="S::c0000686@intra.camosun.bc.ca::56dc14bb-7765-4588-8f8b-9b13f72999da" providerId="AD" clId="Web-{2CEBC155-53C2-E712-4744-6B3B836DFB42}" dt="2020-11-18T20:58:52.232" v="467"/>
        <pc:sldMkLst>
          <pc:docMk/>
          <pc:sldMk cId="2329317830" sldId="258"/>
        </pc:sldMkLst>
        <pc:spChg chg="mod">
          <ac:chgData name="Margie Clarke" userId="S::c0000686@intra.camosun.bc.ca::56dc14bb-7765-4588-8f8b-9b13f72999da" providerId="AD" clId="Web-{2CEBC155-53C2-E712-4744-6B3B836DFB42}" dt="2020-11-18T20:57:08.763" v="461" actId="20577"/>
          <ac:spMkLst>
            <pc:docMk/>
            <pc:sldMk cId="2329317830" sldId="258"/>
            <ac:spMk id="2" creationId="{22735F04-6E90-4310-83E3-00CB2BE848CD}"/>
          </ac:spMkLst>
        </pc:spChg>
        <pc:spChg chg="mod">
          <ac:chgData name="Margie Clarke" userId="S::c0000686@intra.camosun.bc.ca::56dc14bb-7765-4588-8f8b-9b13f72999da" providerId="AD" clId="Web-{2CEBC155-53C2-E712-4744-6B3B836DFB42}" dt="2020-11-18T20:49:40.556" v="325" actId="20577"/>
          <ac:spMkLst>
            <pc:docMk/>
            <pc:sldMk cId="2329317830" sldId="258"/>
            <ac:spMk id="3" creationId="{01F0BEDA-F6FF-4438-96D2-7703A745BA37}"/>
          </ac:spMkLst>
        </pc:spChg>
        <pc:spChg chg="del">
          <ac:chgData name="Margie Clarke" userId="S::c0000686@intra.camosun.bc.ca::56dc14bb-7765-4588-8f8b-9b13f72999da" providerId="AD" clId="Web-{2CEBC155-53C2-E712-4744-6B3B836DFB42}" dt="2020-11-18T20:58:34.795" v="466"/>
          <ac:spMkLst>
            <pc:docMk/>
            <pc:sldMk cId="2329317830" sldId="258"/>
            <ac:spMk id="42" creationId="{7CB4857B-ED7C-444D-9F04-2F885114A1C2}"/>
          </ac:spMkLst>
        </pc:spChg>
        <pc:spChg chg="del">
          <ac:chgData name="Margie Clarke" userId="S::c0000686@intra.camosun.bc.ca::56dc14bb-7765-4588-8f8b-9b13f72999da" providerId="AD" clId="Web-{2CEBC155-53C2-E712-4744-6B3B836DFB42}" dt="2020-11-18T20:58:34.795" v="466"/>
          <ac:spMkLst>
            <pc:docMk/>
            <pc:sldMk cId="2329317830" sldId="258"/>
            <ac:spMk id="43" creationId="{D18046FB-44EA-4FD8-A585-EA09A319B2D0}"/>
          </ac:spMkLst>
        </pc:spChg>
        <pc:spChg chg="del">
          <ac:chgData name="Margie Clarke" userId="S::c0000686@intra.camosun.bc.ca::56dc14bb-7765-4588-8f8b-9b13f72999da" providerId="AD" clId="Web-{2CEBC155-53C2-E712-4744-6B3B836DFB42}" dt="2020-11-18T20:58:34.795" v="466"/>
          <ac:spMkLst>
            <pc:docMk/>
            <pc:sldMk cId="2329317830" sldId="258"/>
            <ac:spMk id="44" creationId="{479F5F2B-8B58-4140-AE6A-51F6C67B18D9}"/>
          </ac:spMkLst>
        </pc:spChg>
        <pc:spChg chg="add del">
          <ac:chgData name="Margie Clarke" userId="S::c0000686@intra.camosun.bc.ca::56dc14bb-7765-4588-8f8b-9b13f72999da" providerId="AD" clId="Web-{2CEBC155-53C2-E712-4744-6B3B836DFB42}" dt="2020-11-18T20:58:52.232" v="467"/>
          <ac:spMkLst>
            <pc:docMk/>
            <pc:sldMk cId="2329317830" sldId="258"/>
            <ac:spMk id="49" creationId="{7CB4857B-ED7C-444D-9F04-2F885114A1C2}"/>
          </ac:spMkLst>
        </pc:spChg>
        <pc:spChg chg="add del">
          <ac:chgData name="Margie Clarke" userId="S::c0000686@intra.camosun.bc.ca::56dc14bb-7765-4588-8f8b-9b13f72999da" providerId="AD" clId="Web-{2CEBC155-53C2-E712-4744-6B3B836DFB42}" dt="2020-11-18T20:58:52.232" v="467"/>
          <ac:spMkLst>
            <pc:docMk/>
            <pc:sldMk cId="2329317830" sldId="258"/>
            <ac:spMk id="51" creationId="{D18046FB-44EA-4FD8-A585-EA09A319B2D0}"/>
          </ac:spMkLst>
        </pc:spChg>
        <pc:spChg chg="add del">
          <ac:chgData name="Margie Clarke" userId="S::c0000686@intra.camosun.bc.ca::56dc14bb-7765-4588-8f8b-9b13f72999da" providerId="AD" clId="Web-{2CEBC155-53C2-E712-4744-6B3B836DFB42}" dt="2020-11-18T20:58:52.232" v="467"/>
          <ac:spMkLst>
            <pc:docMk/>
            <pc:sldMk cId="2329317830" sldId="258"/>
            <ac:spMk id="53" creationId="{479F5F2B-8B58-4140-AE6A-51F6C67B18D9}"/>
          </ac:spMkLst>
        </pc:spChg>
        <pc:spChg chg="add">
          <ac:chgData name="Margie Clarke" userId="S::c0000686@intra.camosun.bc.ca::56dc14bb-7765-4588-8f8b-9b13f72999da" providerId="AD" clId="Web-{2CEBC155-53C2-E712-4744-6B3B836DFB42}" dt="2020-11-18T20:58:52.232" v="467"/>
          <ac:spMkLst>
            <pc:docMk/>
            <pc:sldMk cId="2329317830" sldId="258"/>
            <ac:spMk id="58" creationId="{7CB4857B-ED7C-444D-9F04-2F885114A1C2}"/>
          </ac:spMkLst>
        </pc:spChg>
        <pc:spChg chg="add">
          <ac:chgData name="Margie Clarke" userId="S::c0000686@intra.camosun.bc.ca::56dc14bb-7765-4588-8f8b-9b13f72999da" providerId="AD" clId="Web-{2CEBC155-53C2-E712-4744-6B3B836DFB42}" dt="2020-11-18T20:58:52.232" v="467"/>
          <ac:spMkLst>
            <pc:docMk/>
            <pc:sldMk cId="2329317830" sldId="258"/>
            <ac:spMk id="60" creationId="{D18046FB-44EA-4FD8-A585-EA09A319B2D0}"/>
          </ac:spMkLst>
        </pc:spChg>
        <pc:spChg chg="add">
          <ac:chgData name="Margie Clarke" userId="S::c0000686@intra.camosun.bc.ca::56dc14bb-7765-4588-8f8b-9b13f72999da" providerId="AD" clId="Web-{2CEBC155-53C2-E712-4744-6B3B836DFB42}" dt="2020-11-18T20:58:52.232" v="467"/>
          <ac:spMkLst>
            <pc:docMk/>
            <pc:sldMk cId="2329317830" sldId="258"/>
            <ac:spMk id="62" creationId="{479F5F2B-8B58-4140-AE6A-51F6C67B18D9}"/>
          </ac:spMkLst>
        </pc:spChg>
      </pc:sldChg>
      <pc:sldChg chg="addSp delSp modSp mod setBg modNotes">
        <pc:chgData name="Margie Clarke" userId="S::c0000686@intra.camosun.bc.ca::56dc14bb-7765-4588-8f8b-9b13f72999da" providerId="AD" clId="Web-{2CEBC155-53C2-E712-4744-6B3B836DFB42}" dt="2020-11-18T21:00:18.358" v="471" actId="1076"/>
        <pc:sldMkLst>
          <pc:docMk/>
          <pc:sldMk cId="2969156717" sldId="259"/>
        </pc:sldMkLst>
        <pc:spChg chg="mod">
          <ac:chgData name="Margie Clarke" userId="S::c0000686@intra.camosun.bc.ca::56dc14bb-7765-4588-8f8b-9b13f72999da" providerId="AD" clId="Web-{2CEBC155-53C2-E712-4744-6B3B836DFB42}" dt="2020-11-18T21:00:02.295" v="469"/>
          <ac:spMkLst>
            <pc:docMk/>
            <pc:sldMk cId="2969156717" sldId="259"/>
            <ac:spMk id="2" creationId="{3712AF3A-D9B1-464A-83C4-22FDD73FE767}"/>
          </ac:spMkLst>
        </pc:spChg>
        <pc:spChg chg="mod">
          <ac:chgData name="Margie Clarke" userId="S::c0000686@intra.camosun.bc.ca::56dc14bb-7765-4588-8f8b-9b13f72999da" providerId="AD" clId="Web-{2CEBC155-53C2-E712-4744-6B3B836DFB42}" dt="2020-11-18T21:00:02.295" v="469"/>
          <ac:spMkLst>
            <pc:docMk/>
            <pc:sldMk cId="2969156717" sldId="259"/>
            <ac:spMk id="3" creationId="{ED200182-B2A3-4A27-8AF6-E81E54FBE20E}"/>
          </ac:spMkLst>
        </pc:spChg>
        <pc:spChg chg="add mod">
          <ac:chgData name="Margie Clarke" userId="S::c0000686@intra.camosun.bc.ca::56dc14bb-7765-4588-8f8b-9b13f72999da" providerId="AD" clId="Web-{2CEBC155-53C2-E712-4744-6B3B836DFB42}" dt="2020-11-18T21:00:18.358" v="471" actId="1076"/>
          <ac:spMkLst>
            <pc:docMk/>
            <pc:sldMk cId="2969156717" sldId="259"/>
            <ac:spMk id="6" creationId="{A7E61368-6478-4F15-B2EE-919A091A968D}"/>
          </ac:spMkLst>
        </pc:spChg>
        <pc:spChg chg="add mod">
          <ac:chgData name="Margie Clarke" userId="S::c0000686@intra.camosun.bc.ca::56dc14bb-7765-4588-8f8b-9b13f72999da" providerId="AD" clId="Web-{2CEBC155-53C2-E712-4744-6B3B836DFB42}" dt="2020-11-18T21:00:12.795" v="470" actId="1076"/>
          <ac:spMkLst>
            <pc:docMk/>
            <pc:sldMk cId="2969156717" sldId="259"/>
            <ac:spMk id="7" creationId="{E7657A93-1D7C-4F5A-8CD5-81F26C5EF4C0}"/>
          </ac:spMkLst>
        </pc:spChg>
        <pc:spChg chg="del">
          <ac:chgData name="Margie Clarke" userId="S::c0000686@intra.camosun.bc.ca::56dc14bb-7765-4588-8f8b-9b13f72999da" providerId="AD" clId="Web-{2CEBC155-53C2-E712-4744-6B3B836DFB42}" dt="2020-11-18T21:00:02.295" v="469"/>
          <ac:spMkLst>
            <pc:docMk/>
            <pc:sldMk cId="2969156717" sldId="259"/>
            <ac:spMk id="8" creationId="{8D70B121-56F4-4848-B38B-182089D909FA}"/>
          </ac:spMkLst>
        </pc:spChg>
        <pc:spChg chg="add">
          <ac:chgData name="Margie Clarke" userId="S::c0000686@intra.camosun.bc.ca::56dc14bb-7765-4588-8f8b-9b13f72999da" providerId="AD" clId="Web-{2CEBC155-53C2-E712-4744-6B3B836DFB42}" dt="2020-11-18T21:00:02.295" v="469"/>
          <ac:spMkLst>
            <pc:docMk/>
            <pc:sldMk cId="2969156717" sldId="259"/>
            <ac:spMk id="15" creationId="{3D5CAF16-1F3A-4148-87A8-78A710D1EF81}"/>
          </ac:spMkLst>
        </pc:spChg>
        <pc:spChg chg="add">
          <ac:chgData name="Margie Clarke" userId="S::c0000686@intra.camosun.bc.ca::56dc14bb-7765-4588-8f8b-9b13f72999da" providerId="AD" clId="Web-{2CEBC155-53C2-E712-4744-6B3B836DFB42}" dt="2020-11-18T21:00:02.295" v="469"/>
          <ac:spMkLst>
            <pc:docMk/>
            <pc:sldMk cId="2969156717" sldId="259"/>
            <ac:spMk id="17" creationId="{A0BF428C-DA8B-4D99-9930-18F7F91D873D}"/>
          </ac:spMkLst>
        </pc:spChg>
        <pc:spChg chg="add">
          <ac:chgData name="Margie Clarke" userId="S::c0000686@intra.camosun.bc.ca::56dc14bb-7765-4588-8f8b-9b13f72999da" providerId="AD" clId="Web-{2CEBC155-53C2-E712-4744-6B3B836DFB42}" dt="2020-11-18T21:00:02.295" v="469"/>
          <ac:spMkLst>
            <pc:docMk/>
            <pc:sldMk cId="2969156717" sldId="259"/>
            <ac:spMk id="19" creationId="{A03E2379-8871-408A-95CE-7AAE8FA53AE5}"/>
          </ac:spMkLst>
        </pc:spChg>
        <pc:picChg chg="add mod modCrop">
          <ac:chgData name="Margie Clarke" userId="S::c0000686@intra.camosun.bc.ca::56dc14bb-7765-4588-8f8b-9b13f72999da" providerId="AD" clId="Web-{2CEBC155-53C2-E712-4744-6B3B836DFB42}" dt="2020-11-18T21:00:02.295" v="469"/>
          <ac:picMkLst>
            <pc:docMk/>
            <pc:sldMk cId="2969156717" sldId="259"/>
            <ac:picMk id="4" creationId="{1D17AF9A-9804-4DD7-9046-3A41C15CC505}"/>
          </ac:picMkLst>
        </pc:picChg>
        <pc:picChg chg="add mod">
          <ac:chgData name="Margie Clarke" userId="S::c0000686@intra.camosun.bc.ca::56dc14bb-7765-4588-8f8b-9b13f72999da" providerId="AD" clId="Web-{2CEBC155-53C2-E712-4744-6B3B836DFB42}" dt="2020-11-18T21:00:02.295" v="469"/>
          <ac:picMkLst>
            <pc:docMk/>
            <pc:sldMk cId="2969156717" sldId="259"/>
            <ac:picMk id="5" creationId="{FD166047-5004-45D5-82F2-D1ED0CDF3F3A}"/>
          </ac:picMkLst>
        </pc:picChg>
        <pc:cxnChg chg="del">
          <ac:chgData name="Margie Clarke" userId="S::c0000686@intra.camosun.bc.ca::56dc14bb-7765-4588-8f8b-9b13f72999da" providerId="AD" clId="Web-{2CEBC155-53C2-E712-4744-6B3B836DFB42}" dt="2020-11-18T21:00:02.295" v="469"/>
          <ac:cxnSpMkLst>
            <pc:docMk/>
            <pc:sldMk cId="2969156717" sldId="259"/>
            <ac:cxnSpMk id="10" creationId="{2D72A2C9-F3CA-4216-8BAD-FA4C970C3C4E}"/>
          </ac:cxnSpMkLst>
        </pc:cxnChg>
      </pc:sldChg>
      <pc:sldChg chg="mod modShow">
        <pc:chgData name="Margie Clarke" userId="S::c0000686@intra.camosun.bc.ca::56dc14bb-7765-4588-8f8b-9b13f72999da" providerId="AD" clId="Web-{2CEBC155-53C2-E712-4744-6B3B836DFB42}" dt="2020-11-18T20:58:11.935" v="465"/>
        <pc:sldMkLst>
          <pc:docMk/>
          <pc:sldMk cId="1870573198" sldId="260"/>
        </pc:sldMkLst>
      </pc:sldChg>
      <pc:sldChg chg="modSp mod modNotes">
        <pc:chgData name="Margie Clarke" userId="S::c0000686@intra.camosun.bc.ca::56dc14bb-7765-4588-8f8b-9b13f72999da" providerId="AD" clId="Web-{2CEBC155-53C2-E712-4744-6B3B836DFB42}" dt="2020-11-18T20:58:11.935" v="465"/>
        <pc:sldMkLst>
          <pc:docMk/>
          <pc:sldMk cId="339004497" sldId="261"/>
        </pc:sldMkLst>
        <pc:spChg chg="mod">
          <ac:chgData name="Margie Clarke" userId="S::c0000686@intra.camosun.bc.ca::56dc14bb-7765-4588-8f8b-9b13f72999da" providerId="AD" clId="Web-{2CEBC155-53C2-E712-4744-6B3B836DFB42}" dt="2020-11-18T20:53:14.074" v="385" actId="20577"/>
          <ac:spMkLst>
            <pc:docMk/>
            <pc:sldMk cId="339004497" sldId="261"/>
            <ac:spMk id="3" creationId="{F4E2F5F0-2945-4B05-896B-15A158B8383F}"/>
          </ac:spMkLst>
        </pc:spChg>
      </pc:sldChg>
      <pc:sldChg chg="mod">
        <pc:chgData name="Margie Clarke" userId="S::c0000686@intra.camosun.bc.ca::56dc14bb-7765-4588-8f8b-9b13f72999da" providerId="AD" clId="Web-{2CEBC155-53C2-E712-4744-6B3B836DFB42}" dt="2020-11-18T20:58:11.935" v="465"/>
        <pc:sldMkLst>
          <pc:docMk/>
          <pc:sldMk cId="1870592448" sldId="262"/>
        </pc:sldMkLst>
      </pc:sldChg>
      <pc:sldChg chg="addSp modSp new del">
        <pc:chgData name="Margie Clarke" userId="S::c0000686@intra.camosun.bc.ca::56dc14bb-7765-4588-8f8b-9b13f72999da" providerId="AD" clId="Web-{2CEBC155-53C2-E712-4744-6B3B836DFB42}" dt="2020-11-18T20:47:39.774" v="316"/>
        <pc:sldMkLst>
          <pc:docMk/>
          <pc:sldMk cId="2497037115" sldId="263"/>
        </pc:sldMkLst>
        <pc:spChg chg="add mod">
          <ac:chgData name="Margie Clarke" userId="S::c0000686@intra.camosun.bc.ca::56dc14bb-7765-4588-8f8b-9b13f72999da" providerId="AD" clId="Web-{2CEBC155-53C2-E712-4744-6B3B836DFB42}" dt="2020-11-18T20:26:04.937" v="152"/>
          <ac:spMkLst>
            <pc:docMk/>
            <pc:sldMk cId="2497037115" sldId="263"/>
            <ac:spMk id="2" creationId="{C973F696-0D91-49F7-93AE-CA823C31D03F}"/>
          </ac:spMkLst>
        </pc:spChg>
      </pc:sldChg>
      <pc:sldChg chg="modSp new mod ord">
        <pc:chgData name="Margie Clarke" userId="S::c0000686@intra.camosun.bc.ca::56dc14bb-7765-4588-8f8b-9b13f72999da" providerId="AD" clId="Web-{2CEBC155-53C2-E712-4744-6B3B836DFB42}" dt="2020-11-18T20:58:11.935" v="465"/>
        <pc:sldMkLst>
          <pc:docMk/>
          <pc:sldMk cId="2264217138" sldId="264"/>
        </pc:sldMkLst>
        <pc:spChg chg="mod">
          <ac:chgData name="Margie Clarke" userId="S::c0000686@intra.camosun.bc.ca::56dc14bb-7765-4588-8f8b-9b13f72999da" providerId="AD" clId="Web-{2CEBC155-53C2-E712-4744-6B3B836DFB42}" dt="2020-11-18T20:26:53" v="162" actId="20577"/>
          <ac:spMkLst>
            <pc:docMk/>
            <pc:sldMk cId="2264217138" sldId="264"/>
            <ac:spMk id="3" creationId="{2D1CEA7B-A13B-4E43-9497-57C05213B43A}"/>
          </ac:spMkLst>
        </pc:spChg>
      </pc:sldChg>
      <pc:sldChg chg="addSp modSp new mod setBg">
        <pc:chgData name="Margie Clarke" userId="S::c0000686@intra.camosun.bc.ca::56dc14bb-7765-4588-8f8b-9b13f72999da" providerId="AD" clId="Web-{2CEBC155-53C2-E712-4744-6B3B836DFB42}" dt="2020-11-18T20:59:38.123" v="468"/>
        <pc:sldMkLst>
          <pc:docMk/>
          <pc:sldMk cId="3338169112" sldId="265"/>
        </pc:sldMkLst>
        <pc:spChg chg="mod">
          <ac:chgData name="Margie Clarke" userId="S::c0000686@intra.camosun.bc.ca::56dc14bb-7765-4588-8f8b-9b13f72999da" providerId="AD" clId="Web-{2CEBC155-53C2-E712-4744-6B3B836DFB42}" dt="2020-11-18T20:59:38.123" v="468"/>
          <ac:spMkLst>
            <pc:docMk/>
            <pc:sldMk cId="3338169112" sldId="265"/>
            <ac:spMk id="2" creationId="{C0434476-91E5-4EB1-81EE-46B2F444B4E7}"/>
          </ac:spMkLst>
        </pc:spChg>
        <pc:spChg chg="mod">
          <ac:chgData name="Margie Clarke" userId="S::c0000686@intra.camosun.bc.ca::56dc14bb-7765-4588-8f8b-9b13f72999da" providerId="AD" clId="Web-{2CEBC155-53C2-E712-4744-6B3B836DFB42}" dt="2020-11-18T20:59:38.123" v="468"/>
          <ac:spMkLst>
            <pc:docMk/>
            <pc:sldMk cId="3338169112" sldId="265"/>
            <ac:spMk id="3" creationId="{5E9E4222-51A4-4912-8A49-B629C2242887}"/>
          </ac:spMkLst>
        </pc:spChg>
        <pc:spChg chg="add">
          <ac:chgData name="Margie Clarke" userId="S::c0000686@intra.camosun.bc.ca::56dc14bb-7765-4588-8f8b-9b13f72999da" providerId="AD" clId="Web-{2CEBC155-53C2-E712-4744-6B3B836DFB42}" dt="2020-11-18T20:59:38.123" v="468"/>
          <ac:spMkLst>
            <pc:docMk/>
            <pc:sldMk cId="3338169112" sldId="265"/>
            <ac:spMk id="8" creationId="{7CB4857B-ED7C-444D-9F04-2F885114A1C2}"/>
          </ac:spMkLst>
        </pc:spChg>
        <pc:spChg chg="add">
          <ac:chgData name="Margie Clarke" userId="S::c0000686@intra.camosun.bc.ca::56dc14bb-7765-4588-8f8b-9b13f72999da" providerId="AD" clId="Web-{2CEBC155-53C2-E712-4744-6B3B836DFB42}" dt="2020-11-18T20:59:38.123" v="468"/>
          <ac:spMkLst>
            <pc:docMk/>
            <pc:sldMk cId="3338169112" sldId="265"/>
            <ac:spMk id="10" creationId="{D18046FB-44EA-4FD8-A585-EA09A319B2D0}"/>
          </ac:spMkLst>
        </pc:spChg>
        <pc:spChg chg="add">
          <ac:chgData name="Margie Clarke" userId="S::c0000686@intra.camosun.bc.ca::56dc14bb-7765-4588-8f8b-9b13f72999da" providerId="AD" clId="Web-{2CEBC155-53C2-E712-4744-6B3B836DFB42}" dt="2020-11-18T20:59:38.123" v="468"/>
          <ac:spMkLst>
            <pc:docMk/>
            <pc:sldMk cId="3338169112" sldId="265"/>
            <ac:spMk id="12" creationId="{479F5F2B-8B58-4140-AE6A-51F6C67B18D9}"/>
          </ac:spMkLst>
        </pc:spChg>
      </pc:sldChg>
      <pc:sldMasterChg chg="mod setBg modSldLayout">
        <pc:chgData name="Margie Clarke" userId="S::c0000686@intra.camosun.bc.ca::56dc14bb-7765-4588-8f8b-9b13f72999da" providerId="AD" clId="Web-{2CEBC155-53C2-E712-4744-6B3B836DFB42}" dt="2020-11-18T20:58:11.935" v="465"/>
        <pc:sldMasterMkLst>
          <pc:docMk/>
          <pc:sldMasterMk cId="2460954070" sldId="2147483660"/>
        </pc:sldMasterMkLst>
        <pc:sldLayoutChg chg="mod">
          <pc:chgData name="Margie Clarke" userId="S::c0000686@intra.camosun.bc.ca::56dc14bb-7765-4588-8f8b-9b13f72999da" providerId="AD" clId="Web-{2CEBC155-53C2-E712-4744-6B3B836DFB42}" dt="2020-11-18T20:58:11.935" v="465"/>
          <pc:sldLayoutMkLst>
            <pc:docMk/>
            <pc:sldMasterMk cId="2460954070" sldId="2147483660"/>
            <pc:sldLayoutMk cId="2385387890" sldId="2147483661"/>
          </pc:sldLayoutMkLst>
        </pc:sldLayoutChg>
        <pc:sldLayoutChg chg="mod">
          <pc:chgData name="Margie Clarke" userId="S::c0000686@intra.camosun.bc.ca::56dc14bb-7765-4588-8f8b-9b13f72999da" providerId="AD" clId="Web-{2CEBC155-53C2-E712-4744-6B3B836DFB42}" dt="2020-11-18T20:58:11.935" v="465"/>
          <pc:sldLayoutMkLst>
            <pc:docMk/>
            <pc:sldMasterMk cId="2460954070" sldId="2147483660"/>
            <pc:sldLayoutMk cId="949138452" sldId="2147483662"/>
          </pc:sldLayoutMkLst>
        </pc:sldLayoutChg>
        <pc:sldLayoutChg chg="mod">
          <pc:chgData name="Margie Clarke" userId="S::c0000686@intra.camosun.bc.ca::56dc14bb-7765-4588-8f8b-9b13f72999da" providerId="AD" clId="Web-{2CEBC155-53C2-E712-4744-6B3B836DFB42}" dt="2020-11-18T20:58:11.935" v="465"/>
          <pc:sldLayoutMkLst>
            <pc:docMk/>
            <pc:sldMasterMk cId="2460954070" sldId="2147483660"/>
            <pc:sldLayoutMk cId="2591524520" sldId="2147483663"/>
          </pc:sldLayoutMkLst>
        </pc:sldLayoutChg>
        <pc:sldLayoutChg chg="mod">
          <pc:chgData name="Margie Clarke" userId="S::c0000686@intra.camosun.bc.ca::56dc14bb-7765-4588-8f8b-9b13f72999da" providerId="AD" clId="Web-{2CEBC155-53C2-E712-4744-6B3B836DFB42}" dt="2020-11-18T20:58:11.935" v="465"/>
          <pc:sldLayoutMkLst>
            <pc:docMk/>
            <pc:sldMasterMk cId="2460954070" sldId="2147483660"/>
            <pc:sldLayoutMk cId="1203092039" sldId="2147483664"/>
          </pc:sldLayoutMkLst>
        </pc:sldLayoutChg>
        <pc:sldLayoutChg chg="mod">
          <pc:chgData name="Margie Clarke" userId="S::c0000686@intra.camosun.bc.ca::56dc14bb-7765-4588-8f8b-9b13f72999da" providerId="AD" clId="Web-{2CEBC155-53C2-E712-4744-6B3B836DFB42}" dt="2020-11-18T20:58:11.935" v="465"/>
          <pc:sldLayoutMkLst>
            <pc:docMk/>
            <pc:sldMasterMk cId="2460954070" sldId="2147483660"/>
            <pc:sldLayoutMk cId="3733172339" sldId="2147483665"/>
          </pc:sldLayoutMkLst>
        </pc:sldLayoutChg>
        <pc:sldLayoutChg chg="mod">
          <pc:chgData name="Margie Clarke" userId="S::c0000686@intra.camosun.bc.ca::56dc14bb-7765-4588-8f8b-9b13f72999da" providerId="AD" clId="Web-{2CEBC155-53C2-E712-4744-6B3B836DFB42}" dt="2020-11-18T20:58:11.935" v="465"/>
          <pc:sldLayoutMkLst>
            <pc:docMk/>
            <pc:sldMasterMk cId="2460954070" sldId="2147483660"/>
            <pc:sldLayoutMk cId="3210312558" sldId="2147483666"/>
          </pc:sldLayoutMkLst>
        </pc:sldLayoutChg>
        <pc:sldLayoutChg chg="mod">
          <pc:chgData name="Margie Clarke" userId="S::c0000686@intra.camosun.bc.ca::56dc14bb-7765-4588-8f8b-9b13f72999da" providerId="AD" clId="Web-{2CEBC155-53C2-E712-4744-6B3B836DFB42}" dt="2020-11-18T20:58:11.935" v="465"/>
          <pc:sldLayoutMkLst>
            <pc:docMk/>
            <pc:sldMasterMk cId="2460954070" sldId="2147483660"/>
            <pc:sldLayoutMk cId="3146388984" sldId="2147483667"/>
          </pc:sldLayoutMkLst>
        </pc:sldLayoutChg>
        <pc:sldLayoutChg chg="mod">
          <pc:chgData name="Margie Clarke" userId="S::c0000686@intra.camosun.bc.ca::56dc14bb-7765-4588-8f8b-9b13f72999da" providerId="AD" clId="Web-{2CEBC155-53C2-E712-4744-6B3B836DFB42}" dt="2020-11-18T20:58:11.935" v="465"/>
          <pc:sldLayoutMkLst>
            <pc:docMk/>
            <pc:sldMasterMk cId="2460954070" sldId="2147483660"/>
            <pc:sldLayoutMk cId="3171841454" sldId="2147483668"/>
          </pc:sldLayoutMkLst>
        </pc:sldLayoutChg>
        <pc:sldLayoutChg chg="mod">
          <pc:chgData name="Margie Clarke" userId="S::c0000686@intra.camosun.bc.ca::56dc14bb-7765-4588-8f8b-9b13f72999da" providerId="AD" clId="Web-{2CEBC155-53C2-E712-4744-6B3B836DFB42}" dt="2020-11-18T20:58:11.935" v="465"/>
          <pc:sldLayoutMkLst>
            <pc:docMk/>
            <pc:sldMasterMk cId="2460954070" sldId="2147483660"/>
            <pc:sldLayoutMk cId="1718958274" sldId="2147483669"/>
          </pc:sldLayoutMkLst>
        </pc:sldLayoutChg>
        <pc:sldLayoutChg chg="mod">
          <pc:chgData name="Margie Clarke" userId="S::c0000686@intra.camosun.bc.ca::56dc14bb-7765-4588-8f8b-9b13f72999da" providerId="AD" clId="Web-{2CEBC155-53C2-E712-4744-6B3B836DFB42}" dt="2020-11-18T20:58:11.935" v="465"/>
          <pc:sldLayoutMkLst>
            <pc:docMk/>
            <pc:sldMasterMk cId="2460954070" sldId="2147483660"/>
            <pc:sldLayoutMk cId="2202905451" sldId="2147483670"/>
          </pc:sldLayoutMkLst>
        </pc:sldLayoutChg>
        <pc:sldLayoutChg chg="mod">
          <pc:chgData name="Margie Clarke" userId="S::c0000686@intra.camosun.bc.ca::56dc14bb-7765-4588-8f8b-9b13f72999da" providerId="AD" clId="Web-{2CEBC155-53C2-E712-4744-6B3B836DFB42}" dt="2020-11-18T20:58:11.935" v="465"/>
          <pc:sldLayoutMkLst>
            <pc:docMk/>
            <pc:sldMasterMk cId="2460954070" sldId="2147483660"/>
            <pc:sldLayoutMk cId="3479445657" sldId="2147483671"/>
          </pc:sldLayoutMkLst>
        </pc:sldLayoutChg>
      </pc:sldMasterChg>
    </pc:docChg>
  </pc:docChgLst>
  <pc:docChgLst>
    <pc:chgData name="Margie Clarke" userId="S::c0000686@intra.camosun.bc.ca::56dc14bb-7765-4588-8f8b-9b13f72999da" providerId="AD" clId="Web-{7F0019CF-8FF6-FB36-ABE1-38F4329FDF46}"/>
    <pc:docChg chg="modSld">
      <pc:chgData name="Margie Clarke" userId="S::c0000686@intra.camosun.bc.ca::56dc14bb-7765-4588-8f8b-9b13f72999da" providerId="AD" clId="Web-{7F0019CF-8FF6-FB36-ABE1-38F4329FDF46}" dt="2021-01-22T22:36:58.387" v="30" actId="1076"/>
      <pc:docMkLst>
        <pc:docMk/>
      </pc:docMkLst>
      <pc:sldChg chg="modSp">
        <pc:chgData name="Margie Clarke" userId="S::c0000686@intra.camosun.bc.ca::56dc14bb-7765-4588-8f8b-9b13f72999da" providerId="AD" clId="Web-{7F0019CF-8FF6-FB36-ABE1-38F4329FDF46}" dt="2021-01-22T22:24:11.272" v="3" actId="20577"/>
        <pc:sldMkLst>
          <pc:docMk/>
          <pc:sldMk cId="2495233010" sldId="257"/>
        </pc:sldMkLst>
        <pc:spChg chg="mod">
          <ac:chgData name="Margie Clarke" userId="S::c0000686@intra.camosun.bc.ca::56dc14bb-7765-4588-8f8b-9b13f72999da" providerId="AD" clId="Web-{7F0019CF-8FF6-FB36-ABE1-38F4329FDF46}" dt="2021-01-22T22:24:11.272" v="3" actId="20577"/>
          <ac:spMkLst>
            <pc:docMk/>
            <pc:sldMk cId="2495233010" sldId="257"/>
            <ac:spMk id="10" creationId="{3901F425-8EC1-4347-9425-3CCB9917CAF5}"/>
          </ac:spMkLst>
        </pc:spChg>
      </pc:sldChg>
      <pc:sldChg chg="addSp modSp modNotes">
        <pc:chgData name="Margie Clarke" userId="S::c0000686@intra.camosun.bc.ca::56dc14bb-7765-4588-8f8b-9b13f72999da" providerId="AD" clId="Web-{7F0019CF-8FF6-FB36-ABE1-38F4329FDF46}" dt="2021-01-22T22:30:11.368" v="9" actId="14100"/>
        <pc:sldMkLst>
          <pc:docMk/>
          <pc:sldMk cId="2329317830" sldId="258"/>
        </pc:sldMkLst>
        <pc:picChg chg="add mod">
          <ac:chgData name="Margie Clarke" userId="S::c0000686@intra.camosun.bc.ca::56dc14bb-7765-4588-8f8b-9b13f72999da" providerId="AD" clId="Web-{7F0019CF-8FF6-FB36-ABE1-38F4329FDF46}" dt="2021-01-22T22:30:11.368" v="9" actId="14100"/>
          <ac:picMkLst>
            <pc:docMk/>
            <pc:sldMk cId="2329317830" sldId="258"/>
            <ac:picMk id="4" creationId="{C6E2AA52-F413-4AB4-9650-1F293AC9FCD5}"/>
          </ac:picMkLst>
        </pc:picChg>
      </pc:sldChg>
      <pc:sldChg chg="modNotes">
        <pc:chgData name="Margie Clarke" userId="S::c0000686@intra.camosun.bc.ca::56dc14bb-7765-4588-8f8b-9b13f72999da" providerId="AD" clId="Web-{7F0019CF-8FF6-FB36-ABE1-38F4329FDF46}" dt="2021-01-22T22:31:20.275" v="10"/>
        <pc:sldMkLst>
          <pc:docMk/>
          <pc:sldMk cId="2969156717" sldId="259"/>
        </pc:sldMkLst>
      </pc:sldChg>
      <pc:sldChg chg="modNotes">
        <pc:chgData name="Margie Clarke" userId="S::c0000686@intra.camosun.bc.ca::56dc14bb-7765-4588-8f8b-9b13f72999da" providerId="AD" clId="Web-{7F0019CF-8FF6-FB36-ABE1-38F4329FDF46}" dt="2021-01-22T22:33:22.526" v="20"/>
        <pc:sldMkLst>
          <pc:docMk/>
          <pc:sldMk cId="3338169112" sldId="265"/>
        </pc:sldMkLst>
      </pc:sldChg>
      <pc:sldChg chg="mod modShow">
        <pc:chgData name="Margie Clarke" userId="S::c0000686@intra.camosun.bc.ca::56dc14bb-7765-4588-8f8b-9b13f72999da" providerId="AD" clId="Web-{7F0019CF-8FF6-FB36-ABE1-38F4329FDF46}" dt="2021-01-22T22:22:40.303" v="0"/>
        <pc:sldMkLst>
          <pc:docMk/>
          <pc:sldMk cId="1452312195" sldId="267"/>
        </pc:sldMkLst>
      </pc:sldChg>
      <pc:sldChg chg="addSp modSp modNotes">
        <pc:chgData name="Margie Clarke" userId="S::c0000686@intra.camosun.bc.ca::56dc14bb-7765-4588-8f8b-9b13f72999da" providerId="AD" clId="Web-{7F0019CF-8FF6-FB36-ABE1-38F4329FDF46}" dt="2021-01-22T22:33:57.745" v="29"/>
        <pc:sldMkLst>
          <pc:docMk/>
          <pc:sldMk cId="1408773691" sldId="273"/>
        </pc:sldMkLst>
        <pc:picChg chg="add mod">
          <ac:chgData name="Margie Clarke" userId="S::c0000686@intra.camosun.bc.ca::56dc14bb-7765-4588-8f8b-9b13f72999da" providerId="AD" clId="Web-{7F0019CF-8FF6-FB36-ABE1-38F4329FDF46}" dt="2021-01-22T22:32:51.166" v="19" actId="14100"/>
          <ac:picMkLst>
            <pc:docMk/>
            <pc:sldMk cId="1408773691" sldId="273"/>
            <ac:picMk id="4" creationId="{7235E45B-721A-415C-8E13-B8395AFEB6DD}"/>
          </ac:picMkLst>
        </pc:picChg>
      </pc:sldChg>
      <pc:sldChg chg="modSp">
        <pc:chgData name="Margie Clarke" userId="S::c0000686@intra.camosun.bc.ca::56dc14bb-7765-4588-8f8b-9b13f72999da" providerId="AD" clId="Web-{7F0019CF-8FF6-FB36-ABE1-38F4329FDF46}" dt="2021-01-22T22:36:58.387" v="30" actId="1076"/>
        <pc:sldMkLst>
          <pc:docMk/>
          <pc:sldMk cId="4199425242" sldId="276"/>
        </pc:sldMkLst>
        <pc:spChg chg="mod">
          <ac:chgData name="Margie Clarke" userId="S::c0000686@intra.camosun.bc.ca::56dc14bb-7765-4588-8f8b-9b13f72999da" providerId="AD" clId="Web-{7F0019CF-8FF6-FB36-ABE1-38F4329FDF46}" dt="2021-01-22T22:36:58.387" v="30" actId="1076"/>
          <ac:spMkLst>
            <pc:docMk/>
            <pc:sldMk cId="4199425242" sldId="276"/>
            <ac:spMk id="10" creationId="{3901F425-8EC1-4347-9425-3CCB9917CAF5}"/>
          </ac:spMkLst>
        </pc:spChg>
      </pc:sldChg>
    </pc:docChg>
  </pc:docChgLst>
  <pc:docChgLst>
    <pc:chgData name="Margie Clarke" userId="S::c0000686@intra.camosun.bc.ca::56dc14bb-7765-4588-8f8b-9b13f72999da" providerId="AD" clId="Web-{298F6E4F-3CA0-470C-87E8-582148DB65D9}"/>
    <pc:docChg chg="modSld">
      <pc:chgData name="Margie Clarke" userId="S::c0000686@intra.camosun.bc.ca::56dc14bb-7765-4588-8f8b-9b13f72999da" providerId="AD" clId="Web-{298F6E4F-3CA0-470C-87E8-582148DB65D9}" dt="2021-01-25T23:09:10.038" v="25" actId="20577"/>
      <pc:docMkLst>
        <pc:docMk/>
      </pc:docMkLst>
      <pc:sldChg chg="modSp">
        <pc:chgData name="Margie Clarke" userId="S::c0000686@intra.camosun.bc.ca::56dc14bb-7765-4588-8f8b-9b13f72999da" providerId="AD" clId="Web-{298F6E4F-3CA0-470C-87E8-582148DB65D9}" dt="2021-01-25T23:09:10.038" v="25" actId="20577"/>
        <pc:sldMkLst>
          <pc:docMk/>
          <pc:sldMk cId="109857222" sldId="256"/>
        </pc:sldMkLst>
        <pc:spChg chg="mod">
          <ac:chgData name="Margie Clarke" userId="S::c0000686@intra.camosun.bc.ca::56dc14bb-7765-4588-8f8b-9b13f72999da" providerId="AD" clId="Web-{298F6E4F-3CA0-470C-87E8-582148DB65D9}" dt="2021-01-25T23:09:10.038" v="25" actId="20577"/>
          <ac:spMkLst>
            <pc:docMk/>
            <pc:sldMk cId="109857222" sldId="256"/>
            <ac:spMk id="4" creationId="{1CAB62F6-9A4D-44F1-9F97-65CEA422DF1A}"/>
          </ac:spMkLst>
        </pc:spChg>
      </pc:sldChg>
      <pc:sldChg chg="modSp">
        <pc:chgData name="Margie Clarke" userId="S::c0000686@intra.camosun.bc.ca::56dc14bb-7765-4588-8f8b-9b13f72999da" providerId="AD" clId="Web-{298F6E4F-3CA0-470C-87E8-582148DB65D9}" dt="2021-01-25T22:57:08.066" v="17" actId="20577"/>
        <pc:sldMkLst>
          <pc:docMk/>
          <pc:sldMk cId="2495233010" sldId="257"/>
        </pc:sldMkLst>
        <pc:spChg chg="mod">
          <ac:chgData name="Margie Clarke" userId="S::c0000686@intra.camosun.bc.ca::56dc14bb-7765-4588-8f8b-9b13f72999da" providerId="AD" clId="Web-{298F6E4F-3CA0-470C-87E8-582148DB65D9}" dt="2021-01-25T22:57:08.066" v="17" actId="20577"/>
          <ac:spMkLst>
            <pc:docMk/>
            <pc:sldMk cId="2495233010" sldId="257"/>
            <ac:spMk id="10" creationId="{3901F425-8EC1-4347-9425-3CCB9917CAF5}"/>
          </ac:spMkLst>
        </pc:spChg>
        <pc:picChg chg="mod">
          <ac:chgData name="Margie Clarke" userId="S::c0000686@intra.camosun.bc.ca::56dc14bb-7765-4588-8f8b-9b13f72999da" providerId="AD" clId="Web-{298F6E4F-3CA0-470C-87E8-582148DB65D9}" dt="2021-01-25T22:57:03.003" v="16" actId="14100"/>
          <ac:picMkLst>
            <pc:docMk/>
            <pc:sldMk cId="2495233010" sldId="257"/>
            <ac:picMk id="7" creationId="{7A51399F-D728-4AFA-99D1-7F0E02D683FE}"/>
          </ac:picMkLst>
        </pc:picChg>
      </pc:sldChg>
      <pc:sldChg chg="mod modShow">
        <pc:chgData name="Margie Clarke" userId="S::c0000686@intra.camosun.bc.ca::56dc14bb-7765-4588-8f8b-9b13f72999da" providerId="AD" clId="Web-{298F6E4F-3CA0-470C-87E8-582148DB65D9}" dt="2021-01-25T22:57:56.349" v="18"/>
        <pc:sldMkLst>
          <pc:docMk/>
          <pc:sldMk cId="1870573198" sldId="260"/>
        </pc:sldMkLst>
      </pc:sldChg>
      <pc:sldChg chg="modSp">
        <pc:chgData name="Margie Clarke" userId="S::c0000686@intra.camosun.bc.ca::56dc14bb-7765-4588-8f8b-9b13f72999da" providerId="AD" clId="Web-{298F6E4F-3CA0-470C-87E8-582148DB65D9}" dt="2021-01-25T22:56:46.971" v="15" actId="20577"/>
        <pc:sldMkLst>
          <pc:docMk/>
          <pc:sldMk cId="3338169112" sldId="265"/>
        </pc:sldMkLst>
        <pc:spChg chg="mod">
          <ac:chgData name="Margie Clarke" userId="S::c0000686@intra.camosun.bc.ca::56dc14bb-7765-4588-8f8b-9b13f72999da" providerId="AD" clId="Web-{298F6E4F-3CA0-470C-87E8-582148DB65D9}" dt="2021-01-25T22:56:46.971" v="15" actId="20577"/>
          <ac:spMkLst>
            <pc:docMk/>
            <pc:sldMk cId="3338169112" sldId="265"/>
            <ac:spMk id="3" creationId="{5E9E4222-51A4-4912-8A49-B629C2242887}"/>
          </ac:spMkLst>
        </pc:spChg>
      </pc:sldChg>
    </pc:docChg>
  </pc:docChgLst>
  <pc:docChgLst>
    <pc:chgData name="Margie Clarke" userId="S::c0000686@intra.camosun.bc.ca::56dc14bb-7765-4588-8f8b-9b13f72999da" providerId="AD" clId="Web-{A3134CAA-11B9-EF85-5B7A-2C9FB885EA64}"/>
    <pc:docChg chg="addSld modSld">
      <pc:chgData name="Margie Clarke" userId="S::c0000686@intra.camosun.bc.ca::56dc14bb-7765-4588-8f8b-9b13f72999da" providerId="AD" clId="Web-{A3134CAA-11B9-EF85-5B7A-2C9FB885EA64}" dt="2020-11-18T21:27:05.038" v="801" actId="20577"/>
      <pc:docMkLst>
        <pc:docMk/>
      </pc:docMkLst>
      <pc:sldChg chg="addSp modSp">
        <pc:chgData name="Margie Clarke" userId="S::c0000686@intra.camosun.bc.ca::56dc14bb-7765-4588-8f8b-9b13f72999da" providerId="AD" clId="Web-{A3134CAA-11B9-EF85-5B7A-2C9FB885EA64}" dt="2020-11-18T21:27:02.835" v="799" actId="20577"/>
        <pc:sldMkLst>
          <pc:docMk/>
          <pc:sldMk cId="109857222" sldId="256"/>
        </pc:sldMkLst>
        <pc:spChg chg="mod">
          <ac:chgData name="Margie Clarke" userId="S::c0000686@intra.camosun.bc.ca::56dc14bb-7765-4588-8f8b-9b13f72999da" providerId="AD" clId="Web-{A3134CAA-11B9-EF85-5B7A-2C9FB885EA64}" dt="2020-11-18T21:26:12.143" v="780" actId="20577"/>
          <ac:spMkLst>
            <pc:docMk/>
            <pc:sldMk cId="109857222" sldId="256"/>
            <ac:spMk id="2" creationId="{00000000-0000-0000-0000-000000000000}"/>
          </ac:spMkLst>
        </pc:spChg>
        <pc:spChg chg="mod">
          <ac:chgData name="Margie Clarke" userId="S::c0000686@intra.camosun.bc.ca::56dc14bb-7765-4588-8f8b-9b13f72999da" providerId="AD" clId="Web-{A3134CAA-11B9-EF85-5B7A-2C9FB885EA64}" dt="2020-11-18T21:27:02.835" v="799" actId="20577"/>
          <ac:spMkLst>
            <pc:docMk/>
            <pc:sldMk cId="109857222" sldId="256"/>
            <ac:spMk id="3" creationId="{00000000-0000-0000-0000-000000000000}"/>
          </ac:spMkLst>
        </pc:spChg>
        <pc:spChg chg="add mod">
          <ac:chgData name="Margie Clarke" userId="S::c0000686@intra.camosun.bc.ca::56dc14bb-7765-4588-8f8b-9b13f72999da" providerId="AD" clId="Web-{A3134CAA-11B9-EF85-5B7A-2C9FB885EA64}" dt="2020-11-18T21:14:51.660" v="438" actId="20577"/>
          <ac:spMkLst>
            <pc:docMk/>
            <pc:sldMk cId="109857222" sldId="256"/>
            <ac:spMk id="4" creationId="{1CAB62F6-9A4D-44F1-9F97-65CEA422DF1A}"/>
          </ac:spMkLst>
        </pc:spChg>
      </pc:sldChg>
      <pc:sldChg chg="addSp delSp modSp mod setClrOvrMap modNotes">
        <pc:chgData name="Margie Clarke" userId="S::c0000686@intra.camosun.bc.ca::56dc14bb-7765-4588-8f8b-9b13f72999da" providerId="AD" clId="Web-{A3134CAA-11B9-EF85-5B7A-2C9FB885EA64}" dt="2020-11-18T21:17:11.469" v="517" actId="1076"/>
        <pc:sldMkLst>
          <pc:docMk/>
          <pc:sldMk cId="2495233010" sldId="257"/>
        </pc:sldMkLst>
        <pc:spChg chg="mod">
          <ac:chgData name="Margie Clarke" userId="S::c0000686@intra.camosun.bc.ca::56dc14bb-7765-4588-8f8b-9b13f72999da" providerId="AD" clId="Web-{A3134CAA-11B9-EF85-5B7A-2C9FB885EA64}" dt="2020-11-18T21:11:04.077" v="286"/>
          <ac:spMkLst>
            <pc:docMk/>
            <pc:sldMk cId="2495233010" sldId="257"/>
            <ac:spMk id="2" creationId="{867E8443-D551-4701-90A9-930BD1C1053E}"/>
          </ac:spMkLst>
        </pc:spChg>
        <pc:spChg chg="mod">
          <ac:chgData name="Margie Clarke" userId="S::c0000686@intra.camosun.bc.ca::56dc14bb-7765-4588-8f8b-9b13f72999da" providerId="AD" clId="Web-{A3134CAA-11B9-EF85-5B7A-2C9FB885EA64}" dt="2020-11-18T21:17:11.469" v="517" actId="1076"/>
          <ac:spMkLst>
            <pc:docMk/>
            <pc:sldMk cId="2495233010" sldId="257"/>
            <ac:spMk id="10" creationId="{3901F425-8EC1-4347-9425-3CCB9917CAF5}"/>
          </ac:spMkLst>
        </pc:spChg>
        <pc:spChg chg="add del">
          <ac:chgData name="Margie Clarke" userId="S::c0000686@intra.camosun.bc.ca::56dc14bb-7765-4588-8f8b-9b13f72999da" providerId="AD" clId="Web-{A3134CAA-11B9-EF85-5B7A-2C9FB885EA64}" dt="2020-11-18T21:01:37.697" v="2"/>
          <ac:spMkLst>
            <pc:docMk/>
            <pc:sldMk cId="2495233010" sldId="257"/>
            <ac:spMk id="13" creationId="{EB181E26-89C4-4A14-92DE-0F4C4B0E9484}"/>
          </ac:spMkLst>
        </pc:spChg>
        <pc:spChg chg="add del">
          <ac:chgData name="Margie Clarke" userId="S::c0000686@intra.camosun.bc.ca::56dc14bb-7765-4588-8f8b-9b13f72999da" providerId="AD" clId="Web-{A3134CAA-11B9-EF85-5B7A-2C9FB885EA64}" dt="2020-11-18T21:01:37.697" v="2"/>
          <ac:spMkLst>
            <pc:docMk/>
            <pc:sldMk cId="2495233010" sldId="257"/>
            <ac:spMk id="15" creationId="{342402E1-B9D8-424B-837F-6E4AA2E0FF2B}"/>
          </ac:spMkLst>
        </pc:spChg>
        <pc:spChg chg="add del">
          <ac:chgData name="Margie Clarke" userId="S::c0000686@intra.camosun.bc.ca::56dc14bb-7765-4588-8f8b-9b13f72999da" providerId="AD" clId="Web-{A3134CAA-11B9-EF85-5B7A-2C9FB885EA64}" dt="2020-11-18T21:11:04.077" v="286"/>
          <ac:spMkLst>
            <pc:docMk/>
            <pc:sldMk cId="2495233010" sldId="257"/>
            <ac:spMk id="17" creationId="{6ECA6DCB-B7E1-40A9-9524-540C6DA40B1B}"/>
          </ac:spMkLst>
        </pc:spChg>
        <pc:spChg chg="add del">
          <ac:chgData name="Margie Clarke" userId="S::c0000686@intra.camosun.bc.ca::56dc14bb-7765-4588-8f8b-9b13f72999da" providerId="AD" clId="Web-{A3134CAA-11B9-EF85-5B7A-2C9FB885EA64}" dt="2020-11-18T21:01:37.682" v="1"/>
          <ac:spMkLst>
            <pc:docMk/>
            <pc:sldMk cId="2495233010" sldId="257"/>
            <ac:spMk id="20" creationId="{D052D0E8-5725-42F1-BA8A-2E793289AB6A}"/>
          </ac:spMkLst>
        </pc:spChg>
        <pc:spChg chg="add del">
          <ac:chgData name="Margie Clarke" userId="S::c0000686@intra.camosun.bc.ca::56dc14bb-7765-4588-8f8b-9b13f72999da" providerId="AD" clId="Web-{A3134CAA-11B9-EF85-5B7A-2C9FB885EA64}" dt="2020-11-18T21:01:37.682" v="1"/>
          <ac:spMkLst>
            <pc:docMk/>
            <pc:sldMk cId="2495233010" sldId="257"/>
            <ac:spMk id="22" creationId="{31C81BFC-A665-4DFF-AFE8-B85ACB3E04B0}"/>
          </ac:spMkLst>
        </pc:spChg>
        <pc:spChg chg="add del">
          <ac:chgData name="Margie Clarke" userId="S::c0000686@intra.camosun.bc.ca::56dc14bb-7765-4588-8f8b-9b13f72999da" providerId="AD" clId="Web-{A3134CAA-11B9-EF85-5B7A-2C9FB885EA64}" dt="2020-11-18T21:11:04.077" v="286"/>
          <ac:spMkLst>
            <pc:docMk/>
            <pc:sldMk cId="2495233010" sldId="257"/>
            <ac:spMk id="26" creationId="{3873B707-463F-40B0-8227-E8CC6C67EB25}"/>
          </ac:spMkLst>
        </pc:spChg>
        <pc:spChg chg="add del">
          <ac:chgData name="Margie Clarke" userId="S::c0000686@intra.camosun.bc.ca::56dc14bb-7765-4588-8f8b-9b13f72999da" providerId="AD" clId="Web-{A3134CAA-11B9-EF85-5B7A-2C9FB885EA64}" dt="2020-11-18T21:11:04.077" v="286"/>
          <ac:spMkLst>
            <pc:docMk/>
            <pc:sldMk cId="2495233010" sldId="257"/>
            <ac:spMk id="28" creationId="{C13237C8-E62C-4F0D-A318-BD6FB6C2D138}"/>
          </ac:spMkLst>
        </pc:spChg>
        <pc:spChg chg="add del">
          <ac:chgData name="Margie Clarke" userId="S::c0000686@intra.camosun.bc.ca::56dc14bb-7765-4588-8f8b-9b13f72999da" providerId="AD" clId="Web-{A3134CAA-11B9-EF85-5B7A-2C9FB885EA64}" dt="2020-11-18T21:11:04.077" v="286"/>
          <ac:spMkLst>
            <pc:docMk/>
            <pc:sldMk cId="2495233010" sldId="257"/>
            <ac:spMk id="30" creationId="{19C9EAEA-39D0-4B0E-A0EB-51E7B26740B1}"/>
          </ac:spMkLst>
        </pc:spChg>
        <pc:spChg chg="add del">
          <ac:chgData name="Margie Clarke" userId="S::c0000686@intra.camosun.bc.ca::56dc14bb-7765-4588-8f8b-9b13f72999da" providerId="AD" clId="Web-{A3134CAA-11B9-EF85-5B7A-2C9FB885EA64}" dt="2020-11-18T21:11:04.077" v="286"/>
          <ac:spMkLst>
            <pc:docMk/>
            <pc:sldMk cId="2495233010" sldId="257"/>
            <ac:spMk id="32" creationId="{8CB5D2D7-DF65-4E86-BFBA-FFB9B5ACEB64}"/>
          </ac:spMkLst>
        </pc:spChg>
        <pc:spChg chg="add">
          <ac:chgData name="Margie Clarke" userId="S::c0000686@intra.camosun.bc.ca::56dc14bb-7765-4588-8f8b-9b13f72999da" providerId="AD" clId="Web-{A3134CAA-11B9-EF85-5B7A-2C9FB885EA64}" dt="2020-11-18T21:11:04.077" v="286"/>
          <ac:spMkLst>
            <pc:docMk/>
            <pc:sldMk cId="2495233010" sldId="257"/>
            <ac:spMk id="37" creationId="{F5A5F1D7-F0D0-4687-9BD3-CA6A0714C634}"/>
          </ac:spMkLst>
        </pc:spChg>
        <pc:spChg chg="add">
          <ac:chgData name="Margie Clarke" userId="S::c0000686@intra.camosun.bc.ca::56dc14bb-7765-4588-8f8b-9b13f72999da" providerId="AD" clId="Web-{A3134CAA-11B9-EF85-5B7A-2C9FB885EA64}" dt="2020-11-18T21:11:04.077" v="286"/>
          <ac:spMkLst>
            <pc:docMk/>
            <pc:sldMk cId="2495233010" sldId="257"/>
            <ac:spMk id="44" creationId="{D5B0017B-2ECA-49AF-B397-DC140825DF8D}"/>
          </ac:spMkLst>
        </pc:spChg>
        <pc:grpChg chg="add del">
          <ac:chgData name="Margie Clarke" userId="S::c0000686@intra.camosun.bc.ca::56dc14bb-7765-4588-8f8b-9b13f72999da" providerId="AD" clId="Web-{A3134CAA-11B9-EF85-5B7A-2C9FB885EA64}" dt="2020-11-18T21:11:04.077" v="286"/>
          <ac:grpSpMkLst>
            <pc:docMk/>
            <pc:sldMk cId="2495233010" sldId="257"/>
            <ac:grpSpMk id="18" creationId="{1DE889C7-FAD6-4397-98E2-05D503484459}"/>
          </ac:grpSpMkLst>
        </pc:grpChg>
        <pc:grpChg chg="add">
          <ac:chgData name="Margie Clarke" userId="S::c0000686@intra.camosun.bc.ca::56dc14bb-7765-4588-8f8b-9b13f72999da" providerId="AD" clId="Web-{A3134CAA-11B9-EF85-5B7A-2C9FB885EA64}" dt="2020-11-18T21:11:04.077" v="286"/>
          <ac:grpSpMkLst>
            <pc:docMk/>
            <pc:sldMk cId="2495233010" sldId="257"/>
            <ac:grpSpMk id="39" creationId="{AE1C45F0-260A-458C-96ED-C1F6D2151219}"/>
          </ac:grpSpMkLst>
        </pc:grpChg>
        <pc:picChg chg="mod ord">
          <ac:chgData name="Margie Clarke" userId="S::c0000686@intra.camosun.bc.ca::56dc14bb-7765-4588-8f8b-9b13f72999da" providerId="AD" clId="Web-{A3134CAA-11B9-EF85-5B7A-2C9FB885EA64}" dt="2020-11-18T21:11:04.077" v="286"/>
          <ac:picMkLst>
            <pc:docMk/>
            <pc:sldMk cId="2495233010" sldId="257"/>
            <ac:picMk id="5" creationId="{EB38D224-614A-4353-97CC-7BCF49B106BF}"/>
          </ac:picMkLst>
        </pc:picChg>
        <pc:picChg chg="mod ord">
          <ac:chgData name="Margie Clarke" userId="S::c0000686@intra.camosun.bc.ca::56dc14bb-7765-4588-8f8b-9b13f72999da" providerId="AD" clId="Web-{A3134CAA-11B9-EF85-5B7A-2C9FB885EA64}" dt="2020-11-18T21:11:04.077" v="286"/>
          <ac:picMkLst>
            <pc:docMk/>
            <pc:sldMk cId="2495233010" sldId="257"/>
            <ac:picMk id="6" creationId="{90F0249C-EA49-43F6-9494-86005B58014F}"/>
          </ac:picMkLst>
        </pc:picChg>
        <pc:cxnChg chg="add">
          <ac:chgData name="Margie Clarke" userId="S::c0000686@intra.camosun.bc.ca::56dc14bb-7765-4588-8f8b-9b13f72999da" providerId="AD" clId="Web-{A3134CAA-11B9-EF85-5B7A-2C9FB885EA64}" dt="2020-11-18T21:11:04.077" v="286"/>
          <ac:cxnSpMkLst>
            <pc:docMk/>
            <pc:sldMk cId="2495233010" sldId="257"/>
            <ac:cxnSpMk id="46" creationId="{6CF1BAF6-AD41-4082-B212-8A1F9A2E8779}"/>
          </ac:cxnSpMkLst>
        </pc:cxnChg>
      </pc:sldChg>
      <pc:sldChg chg="modSp">
        <pc:chgData name="Margie Clarke" userId="S::c0000686@intra.camosun.bc.ca::56dc14bb-7765-4588-8f8b-9b13f72999da" providerId="AD" clId="Web-{A3134CAA-11B9-EF85-5B7A-2C9FB885EA64}" dt="2020-11-18T21:15:08.411" v="480" actId="20577"/>
        <pc:sldMkLst>
          <pc:docMk/>
          <pc:sldMk cId="1870573198" sldId="260"/>
        </pc:sldMkLst>
        <pc:spChg chg="mod">
          <ac:chgData name="Margie Clarke" userId="S::c0000686@intra.camosun.bc.ca::56dc14bb-7765-4588-8f8b-9b13f72999da" providerId="AD" clId="Web-{A3134CAA-11B9-EF85-5B7A-2C9FB885EA64}" dt="2020-11-18T21:15:08.411" v="480" actId="20577"/>
          <ac:spMkLst>
            <pc:docMk/>
            <pc:sldMk cId="1870573198" sldId="260"/>
            <ac:spMk id="2" creationId="{772536FA-D501-443E-981F-A2FB1714D887}"/>
          </ac:spMkLst>
        </pc:spChg>
      </pc:sldChg>
      <pc:sldChg chg="addSp modSp mod setBg modNotes">
        <pc:chgData name="Margie Clarke" userId="S::c0000686@intra.camosun.bc.ca::56dc14bb-7765-4588-8f8b-9b13f72999da" providerId="AD" clId="Web-{A3134CAA-11B9-EF85-5B7A-2C9FB885EA64}" dt="2020-11-18T21:25:54.219" v="771"/>
        <pc:sldMkLst>
          <pc:docMk/>
          <pc:sldMk cId="339004497" sldId="261"/>
        </pc:sldMkLst>
        <pc:spChg chg="mod">
          <ac:chgData name="Margie Clarke" userId="S::c0000686@intra.camosun.bc.ca::56dc14bb-7765-4588-8f8b-9b13f72999da" providerId="AD" clId="Web-{A3134CAA-11B9-EF85-5B7A-2C9FB885EA64}" dt="2020-11-18T21:01:56.824" v="3"/>
          <ac:spMkLst>
            <pc:docMk/>
            <pc:sldMk cId="339004497" sldId="261"/>
            <ac:spMk id="2" creationId="{B3C824EC-2DB3-46C1-A9C5-B0E8451E2C83}"/>
          </ac:spMkLst>
        </pc:spChg>
        <pc:spChg chg="mod">
          <ac:chgData name="Margie Clarke" userId="S::c0000686@intra.camosun.bc.ca::56dc14bb-7765-4588-8f8b-9b13f72999da" providerId="AD" clId="Web-{A3134CAA-11B9-EF85-5B7A-2C9FB885EA64}" dt="2020-11-18T21:24:52.995" v="766" actId="20577"/>
          <ac:spMkLst>
            <pc:docMk/>
            <pc:sldMk cId="339004497" sldId="261"/>
            <ac:spMk id="3" creationId="{F4E2F5F0-2945-4B05-896B-15A158B8383F}"/>
          </ac:spMkLst>
        </pc:spChg>
        <pc:spChg chg="add">
          <ac:chgData name="Margie Clarke" userId="S::c0000686@intra.camosun.bc.ca::56dc14bb-7765-4588-8f8b-9b13f72999da" providerId="AD" clId="Web-{A3134CAA-11B9-EF85-5B7A-2C9FB885EA64}" dt="2020-11-18T21:01:56.824" v="3"/>
          <ac:spMkLst>
            <pc:docMk/>
            <pc:sldMk cId="339004497" sldId="261"/>
            <ac:spMk id="8" creationId="{7CB4857B-ED7C-444D-9F04-2F885114A1C2}"/>
          </ac:spMkLst>
        </pc:spChg>
        <pc:spChg chg="add">
          <ac:chgData name="Margie Clarke" userId="S::c0000686@intra.camosun.bc.ca::56dc14bb-7765-4588-8f8b-9b13f72999da" providerId="AD" clId="Web-{A3134CAA-11B9-EF85-5B7A-2C9FB885EA64}" dt="2020-11-18T21:01:56.824" v="3"/>
          <ac:spMkLst>
            <pc:docMk/>
            <pc:sldMk cId="339004497" sldId="261"/>
            <ac:spMk id="10" creationId="{D18046FB-44EA-4FD8-A585-EA09A319B2D0}"/>
          </ac:spMkLst>
        </pc:spChg>
        <pc:spChg chg="add">
          <ac:chgData name="Margie Clarke" userId="S::c0000686@intra.camosun.bc.ca::56dc14bb-7765-4588-8f8b-9b13f72999da" providerId="AD" clId="Web-{A3134CAA-11B9-EF85-5B7A-2C9FB885EA64}" dt="2020-11-18T21:01:56.824" v="3"/>
          <ac:spMkLst>
            <pc:docMk/>
            <pc:sldMk cId="339004497" sldId="261"/>
            <ac:spMk id="12" creationId="{479F5F2B-8B58-4140-AE6A-51F6C67B18D9}"/>
          </ac:spMkLst>
        </pc:spChg>
      </pc:sldChg>
      <pc:sldChg chg="addSp delSp modSp mod setBg">
        <pc:chgData name="Margie Clarke" userId="S::c0000686@intra.camosun.bc.ca::56dc14bb-7765-4588-8f8b-9b13f72999da" providerId="AD" clId="Web-{A3134CAA-11B9-EF85-5B7A-2C9FB885EA64}" dt="2020-11-18T21:04:57.794" v="28" actId="14100"/>
        <pc:sldMkLst>
          <pc:docMk/>
          <pc:sldMk cId="1870592448" sldId="262"/>
        </pc:sldMkLst>
        <pc:spChg chg="mod">
          <ac:chgData name="Margie Clarke" userId="S::c0000686@intra.camosun.bc.ca::56dc14bb-7765-4588-8f8b-9b13f72999da" providerId="AD" clId="Web-{A3134CAA-11B9-EF85-5B7A-2C9FB885EA64}" dt="2020-11-18T21:02:41.656" v="4"/>
          <ac:spMkLst>
            <pc:docMk/>
            <pc:sldMk cId="1870592448" sldId="262"/>
            <ac:spMk id="2" creationId="{F4951197-5784-4CF9-8436-12E868F25BE4}"/>
          </ac:spMkLst>
        </pc:spChg>
        <pc:spChg chg="add mod">
          <ac:chgData name="Margie Clarke" userId="S::c0000686@intra.camosun.bc.ca::56dc14bb-7765-4588-8f8b-9b13f72999da" providerId="AD" clId="Web-{A3134CAA-11B9-EF85-5B7A-2C9FB885EA64}" dt="2020-11-18T21:04:57.794" v="28" actId="14100"/>
          <ac:spMkLst>
            <pc:docMk/>
            <pc:sldMk cId="1870592448" sldId="262"/>
            <ac:spMk id="3" creationId="{35444850-AE09-4084-9CE8-17A2769B085D}"/>
          </ac:spMkLst>
        </pc:spChg>
        <pc:spChg chg="mod">
          <ac:chgData name="Margie Clarke" userId="S::c0000686@intra.camosun.bc.ca::56dc14bb-7765-4588-8f8b-9b13f72999da" providerId="AD" clId="Web-{A3134CAA-11B9-EF85-5B7A-2C9FB885EA64}" dt="2020-11-18T21:03:49.912" v="22" actId="14100"/>
          <ac:spMkLst>
            <pc:docMk/>
            <pc:sldMk cId="1870592448" sldId="262"/>
            <ac:spMk id="7" creationId="{87E7483B-013A-4440-AC81-95D1439767B3}"/>
          </ac:spMkLst>
        </pc:spChg>
        <pc:spChg chg="mod">
          <ac:chgData name="Margie Clarke" userId="S::c0000686@intra.camosun.bc.ca::56dc14bb-7765-4588-8f8b-9b13f72999da" providerId="AD" clId="Web-{A3134CAA-11B9-EF85-5B7A-2C9FB885EA64}" dt="2020-11-18T21:04:27.119" v="25"/>
          <ac:spMkLst>
            <pc:docMk/>
            <pc:sldMk cId="1870592448" sldId="262"/>
            <ac:spMk id="11" creationId="{614A4EC4-BB77-4D89-A9EC-3997F0192DC4}"/>
          </ac:spMkLst>
        </pc:spChg>
        <pc:spChg chg="del">
          <ac:chgData name="Margie Clarke" userId="S::c0000686@intra.camosun.bc.ca::56dc14bb-7765-4588-8f8b-9b13f72999da" providerId="AD" clId="Web-{A3134CAA-11B9-EF85-5B7A-2C9FB885EA64}" dt="2020-11-18T21:02:41.656" v="4"/>
          <ac:spMkLst>
            <pc:docMk/>
            <pc:sldMk cId="1870592448" sldId="262"/>
            <ac:spMk id="12" creationId="{AF195E54-A3E1-4D84-85C0-350C52890EE0}"/>
          </ac:spMkLst>
        </pc:spChg>
        <pc:spChg chg="mod">
          <ac:chgData name="Margie Clarke" userId="S::c0000686@intra.camosun.bc.ca::56dc14bb-7765-4588-8f8b-9b13f72999da" providerId="AD" clId="Web-{A3134CAA-11B9-EF85-5B7A-2C9FB885EA64}" dt="2020-11-18T21:04:32.885" v="26"/>
          <ac:spMkLst>
            <pc:docMk/>
            <pc:sldMk cId="1870592448" sldId="262"/>
            <ac:spMk id="13" creationId="{46A73DAA-C38C-4BB6-9950-5CB47201791A}"/>
          </ac:spMkLst>
        </pc:spChg>
        <pc:spChg chg="add">
          <ac:chgData name="Margie Clarke" userId="S::c0000686@intra.camosun.bc.ca::56dc14bb-7765-4588-8f8b-9b13f72999da" providerId="AD" clId="Web-{A3134CAA-11B9-EF85-5B7A-2C9FB885EA64}" dt="2020-11-18T21:02:41.656" v="4"/>
          <ac:spMkLst>
            <pc:docMk/>
            <pc:sldMk cId="1870592448" sldId="262"/>
            <ac:spMk id="18" creationId="{7CB4857B-ED7C-444D-9F04-2F885114A1C2}"/>
          </ac:spMkLst>
        </pc:spChg>
        <pc:spChg chg="add">
          <ac:chgData name="Margie Clarke" userId="S::c0000686@intra.camosun.bc.ca::56dc14bb-7765-4588-8f8b-9b13f72999da" providerId="AD" clId="Web-{A3134CAA-11B9-EF85-5B7A-2C9FB885EA64}" dt="2020-11-18T21:02:41.656" v="4"/>
          <ac:spMkLst>
            <pc:docMk/>
            <pc:sldMk cId="1870592448" sldId="262"/>
            <ac:spMk id="20" creationId="{D18046FB-44EA-4FD8-A585-EA09A319B2D0}"/>
          </ac:spMkLst>
        </pc:spChg>
        <pc:spChg chg="add">
          <ac:chgData name="Margie Clarke" userId="S::c0000686@intra.camosun.bc.ca::56dc14bb-7765-4588-8f8b-9b13f72999da" providerId="AD" clId="Web-{A3134CAA-11B9-EF85-5B7A-2C9FB885EA64}" dt="2020-11-18T21:02:41.656" v="4"/>
          <ac:spMkLst>
            <pc:docMk/>
            <pc:sldMk cId="1870592448" sldId="262"/>
            <ac:spMk id="22" creationId="{479F5F2B-8B58-4140-AE6A-51F6C67B18D9}"/>
          </ac:spMkLst>
        </pc:spChg>
      </pc:sldChg>
      <pc:sldChg chg="modSp">
        <pc:chgData name="Margie Clarke" userId="S::c0000686@intra.camosun.bc.ca::56dc14bb-7765-4588-8f8b-9b13f72999da" providerId="AD" clId="Web-{A3134CAA-11B9-EF85-5B7A-2C9FB885EA64}" dt="2020-11-18T21:10:47.856" v="284" actId="20577"/>
        <pc:sldMkLst>
          <pc:docMk/>
          <pc:sldMk cId="2264217138" sldId="264"/>
        </pc:sldMkLst>
        <pc:spChg chg="mod">
          <ac:chgData name="Margie Clarke" userId="S::c0000686@intra.camosun.bc.ca::56dc14bb-7765-4588-8f8b-9b13f72999da" providerId="AD" clId="Web-{A3134CAA-11B9-EF85-5B7A-2C9FB885EA64}" dt="2020-11-18T21:10:47.856" v="284" actId="20577"/>
          <ac:spMkLst>
            <pc:docMk/>
            <pc:sldMk cId="2264217138" sldId="264"/>
            <ac:spMk id="2" creationId="{88C50117-5454-4126-8470-726ED997D689}"/>
          </ac:spMkLst>
        </pc:spChg>
      </pc:sldChg>
      <pc:sldChg chg="modSp modNotes">
        <pc:chgData name="Margie Clarke" userId="S::c0000686@intra.camosun.bc.ca::56dc14bb-7765-4588-8f8b-9b13f72999da" providerId="AD" clId="Web-{A3134CAA-11B9-EF85-5B7A-2C9FB885EA64}" dt="2020-11-18T21:16:54.311" v="515"/>
        <pc:sldMkLst>
          <pc:docMk/>
          <pc:sldMk cId="3338169112" sldId="265"/>
        </pc:sldMkLst>
        <pc:spChg chg="mod">
          <ac:chgData name="Margie Clarke" userId="S::c0000686@intra.camosun.bc.ca::56dc14bb-7765-4588-8f8b-9b13f72999da" providerId="AD" clId="Web-{A3134CAA-11B9-EF85-5B7A-2C9FB885EA64}" dt="2020-11-18T21:07:49.809" v="233" actId="20577"/>
          <ac:spMkLst>
            <pc:docMk/>
            <pc:sldMk cId="3338169112" sldId="265"/>
            <ac:spMk id="2" creationId="{C0434476-91E5-4EB1-81EE-46B2F444B4E7}"/>
          </ac:spMkLst>
        </pc:spChg>
        <pc:spChg chg="mod">
          <ac:chgData name="Margie Clarke" userId="S::c0000686@intra.camosun.bc.ca::56dc14bb-7765-4588-8f8b-9b13f72999da" providerId="AD" clId="Web-{A3134CAA-11B9-EF85-5B7A-2C9FB885EA64}" dt="2020-11-18T21:08:44.658" v="249" actId="20577"/>
          <ac:spMkLst>
            <pc:docMk/>
            <pc:sldMk cId="3338169112" sldId="265"/>
            <ac:spMk id="3" creationId="{5E9E4222-51A4-4912-8A49-B629C2242887}"/>
          </ac:spMkLst>
        </pc:spChg>
      </pc:sldChg>
      <pc:sldChg chg="modSp new">
        <pc:chgData name="Margie Clarke" userId="S::c0000686@intra.camosun.bc.ca::56dc14bb-7765-4588-8f8b-9b13f72999da" providerId="AD" clId="Web-{A3134CAA-11B9-EF85-5B7A-2C9FB885EA64}" dt="2020-11-18T21:12:14.255" v="316" actId="20577"/>
        <pc:sldMkLst>
          <pc:docMk/>
          <pc:sldMk cId="1964069246" sldId="266"/>
        </pc:sldMkLst>
        <pc:spChg chg="mod">
          <ac:chgData name="Margie Clarke" userId="S::c0000686@intra.camosun.bc.ca::56dc14bb-7765-4588-8f8b-9b13f72999da" providerId="AD" clId="Web-{A3134CAA-11B9-EF85-5B7A-2C9FB885EA64}" dt="2020-11-18T21:12:14.255" v="316" actId="20577"/>
          <ac:spMkLst>
            <pc:docMk/>
            <pc:sldMk cId="1964069246" sldId="266"/>
            <ac:spMk id="2" creationId="{9F41E4E9-5315-41E3-B40C-F476B4E779DA}"/>
          </ac:spMkLst>
        </pc:spChg>
      </pc:sldChg>
    </pc:docChg>
  </pc:docChgLst>
  <pc:docChgLst>
    <pc:chgData name="Margie Clarke" userId="S::c0000686@intra.camosun.bc.ca::56dc14bb-7765-4588-8f8b-9b13f72999da" providerId="AD" clId="Web-{F64F4573-D44A-E659-D5B5-E6DBEEEFB52A}"/>
    <pc:docChg chg="addSld delSld modSld">
      <pc:chgData name="Margie Clarke" userId="S::c0000686@intra.camosun.bc.ca::56dc14bb-7765-4588-8f8b-9b13f72999da" providerId="AD" clId="Web-{F64F4573-D44A-E659-D5B5-E6DBEEEFB52A}" dt="2021-01-21T19:49:46.599" v="170" actId="20577"/>
      <pc:docMkLst>
        <pc:docMk/>
      </pc:docMkLst>
      <pc:sldChg chg="mod modShow">
        <pc:chgData name="Margie Clarke" userId="S::c0000686@intra.camosun.bc.ca::56dc14bb-7765-4588-8f8b-9b13f72999da" providerId="AD" clId="Web-{F64F4573-D44A-E659-D5B5-E6DBEEEFB52A}" dt="2021-01-21T18:49:19.062" v="0"/>
        <pc:sldMkLst>
          <pc:docMk/>
          <pc:sldMk cId="1870573198" sldId="260"/>
        </pc:sldMkLst>
      </pc:sldChg>
      <pc:sldChg chg="del">
        <pc:chgData name="Margie Clarke" userId="S::c0000686@intra.camosun.bc.ca::56dc14bb-7765-4588-8f8b-9b13f72999da" providerId="AD" clId="Web-{F64F4573-D44A-E659-D5B5-E6DBEEEFB52A}" dt="2021-01-21T18:51:20.017" v="13"/>
        <pc:sldMkLst>
          <pc:docMk/>
          <pc:sldMk cId="1964069246" sldId="266"/>
        </pc:sldMkLst>
      </pc:sldChg>
      <pc:sldChg chg="del">
        <pc:chgData name="Margie Clarke" userId="S::c0000686@intra.camosun.bc.ca::56dc14bb-7765-4588-8f8b-9b13f72999da" providerId="AD" clId="Web-{F64F4573-D44A-E659-D5B5-E6DBEEEFB52A}" dt="2021-01-21T18:49:47.156" v="1"/>
        <pc:sldMkLst>
          <pc:docMk/>
          <pc:sldMk cId="2219641078" sldId="269"/>
        </pc:sldMkLst>
      </pc:sldChg>
      <pc:sldChg chg="modSp">
        <pc:chgData name="Margie Clarke" userId="S::c0000686@intra.camosun.bc.ca::56dc14bb-7765-4588-8f8b-9b13f72999da" providerId="AD" clId="Web-{F64F4573-D44A-E659-D5B5-E6DBEEEFB52A}" dt="2021-01-21T19:49:46.599" v="170" actId="20577"/>
        <pc:sldMkLst>
          <pc:docMk/>
          <pc:sldMk cId="3171923080" sldId="271"/>
        </pc:sldMkLst>
        <pc:spChg chg="mod">
          <ac:chgData name="Margie Clarke" userId="S::c0000686@intra.camosun.bc.ca::56dc14bb-7765-4588-8f8b-9b13f72999da" providerId="AD" clId="Web-{F64F4573-D44A-E659-D5B5-E6DBEEEFB52A}" dt="2021-01-21T19:49:46.599" v="170" actId="20577"/>
          <ac:spMkLst>
            <pc:docMk/>
            <pc:sldMk cId="3171923080" sldId="271"/>
            <ac:spMk id="2" creationId="{55132372-32B7-4352-B168-4116CB9E3420}"/>
          </ac:spMkLst>
        </pc:spChg>
        <pc:spChg chg="mod">
          <ac:chgData name="Margie Clarke" userId="S::c0000686@intra.camosun.bc.ca::56dc14bb-7765-4588-8f8b-9b13f72999da" providerId="AD" clId="Web-{F64F4573-D44A-E659-D5B5-E6DBEEEFB52A}" dt="2021-01-21T19:49:07.283" v="158" actId="20577"/>
          <ac:spMkLst>
            <pc:docMk/>
            <pc:sldMk cId="3171923080" sldId="271"/>
            <ac:spMk id="3" creationId="{4342F521-0452-4058-B440-AA8E143009A6}"/>
          </ac:spMkLst>
        </pc:spChg>
      </pc:sldChg>
      <pc:sldChg chg="modSp add">
        <pc:chgData name="Margie Clarke" userId="S::c0000686@intra.camosun.bc.ca::56dc14bb-7765-4588-8f8b-9b13f72999da" providerId="AD" clId="Web-{F64F4573-D44A-E659-D5B5-E6DBEEEFB52A}" dt="2021-01-21T18:51:14.704" v="12" actId="20577"/>
        <pc:sldMkLst>
          <pc:docMk/>
          <pc:sldMk cId="3704485000" sldId="275"/>
        </pc:sldMkLst>
        <pc:spChg chg="mod">
          <ac:chgData name="Margie Clarke" userId="S::c0000686@intra.camosun.bc.ca::56dc14bb-7765-4588-8f8b-9b13f72999da" providerId="AD" clId="Web-{F64F4573-D44A-E659-D5B5-E6DBEEEFB52A}" dt="2021-01-21T18:51:14.704" v="12" actId="20577"/>
          <ac:spMkLst>
            <pc:docMk/>
            <pc:sldMk cId="3704485000" sldId="275"/>
            <ac:spMk id="2" creationId="{B3C824EC-2DB3-46C1-A9C5-B0E8451E2C83}"/>
          </ac:spMkLst>
        </pc:spChg>
        <pc:spChg chg="mod">
          <ac:chgData name="Margie Clarke" userId="S::c0000686@intra.camosun.bc.ca::56dc14bb-7765-4588-8f8b-9b13f72999da" providerId="AD" clId="Web-{F64F4573-D44A-E659-D5B5-E6DBEEEFB52A}" dt="2021-01-21T18:51:03.157" v="4" actId="20577"/>
          <ac:spMkLst>
            <pc:docMk/>
            <pc:sldMk cId="3704485000" sldId="275"/>
            <ac:spMk id="3" creationId="{F4E2F5F0-2945-4B05-896B-15A158B8383F}"/>
          </ac:spMkLst>
        </pc:spChg>
      </pc:sldChg>
    </pc:docChg>
  </pc:docChgLst>
  <pc:docChgLst>
    <pc:chgData name="Margie Clarke" userId="S::c0000686@intra.camosun.bc.ca::56dc14bb-7765-4588-8f8b-9b13f72999da" providerId="AD" clId="Web-{609177D6-7067-9E28-783D-95FA512E8E4B}"/>
    <pc:docChg chg="addSld modSld sldOrd">
      <pc:chgData name="Margie Clarke" userId="S::c0000686@intra.camosun.bc.ca::56dc14bb-7765-4588-8f8b-9b13f72999da" providerId="AD" clId="Web-{609177D6-7067-9E28-783D-95FA512E8E4B}" dt="2021-01-21T18:40:45.853" v="67" actId="20577"/>
      <pc:docMkLst>
        <pc:docMk/>
      </pc:docMkLst>
      <pc:sldChg chg="addSp modSp modNotes">
        <pc:chgData name="Margie Clarke" userId="S::c0000686@intra.camosun.bc.ca::56dc14bb-7765-4588-8f8b-9b13f72999da" providerId="AD" clId="Web-{609177D6-7067-9E28-783D-95FA512E8E4B}" dt="2021-01-21T18:37:18.086" v="60" actId="20577"/>
        <pc:sldMkLst>
          <pc:docMk/>
          <pc:sldMk cId="2329317830" sldId="258"/>
        </pc:sldMkLst>
        <pc:spChg chg="mod">
          <ac:chgData name="Margie Clarke" userId="S::c0000686@intra.camosun.bc.ca::56dc14bb-7765-4588-8f8b-9b13f72999da" providerId="AD" clId="Web-{609177D6-7067-9E28-783D-95FA512E8E4B}" dt="2021-01-21T18:31:50.085" v="20" actId="20577"/>
          <ac:spMkLst>
            <pc:docMk/>
            <pc:sldMk cId="2329317830" sldId="258"/>
            <ac:spMk id="2" creationId="{22735F04-6E90-4310-83E3-00CB2BE848CD}"/>
          </ac:spMkLst>
        </pc:spChg>
        <pc:spChg chg="mod">
          <ac:chgData name="Margie Clarke" userId="S::c0000686@intra.camosun.bc.ca::56dc14bb-7765-4588-8f8b-9b13f72999da" providerId="AD" clId="Web-{609177D6-7067-9E28-783D-95FA512E8E4B}" dt="2021-01-21T18:37:18.086" v="60" actId="20577"/>
          <ac:spMkLst>
            <pc:docMk/>
            <pc:sldMk cId="2329317830" sldId="258"/>
            <ac:spMk id="3" creationId="{01F0BEDA-F6FF-4438-96D2-7703A745BA37}"/>
          </ac:spMkLst>
        </pc:spChg>
        <pc:picChg chg="add mod">
          <ac:chgData name="Margie Clarke" userId="S::c0000686@intra.camosun.bc.ca::56dc14bb-7765-4588-8f8b-9b13f72999da" providerId="AD" clId="Web-{609177D6-7067-9E28-783D-95FA512E8E4B}" dt="2021-01-21T18:30:10.084" v="17" actId="14100"/>
          <ac:picMkLst>
            <pc:docMk/>
            <pc:sldMk cId="2329317830" sldId="258"/>
            <ac:picMk id="4" creationId="{13E4290D-663D-44DD-8BC7-F518B31F56F1}"/>
          </ac:picMkLst>
        </pc:picChg>
      </pc:sldChg>
      <pc:sldChg chg="modSp">
        <pc:chgData name="Margie Clarke" userId="S::c0000686@intra.camosun.bc.ca::56dc14bb-7765-4588-8f8b-9b13f72999da" providerId="AD" clId="Web-{609177D6-7067-9E28-783D-95FA512E8E4B}" dt="2021-01-21T18:38:40.680" v="66" actId="20577"/>
        <pc:sldMkLst>
          <pc:docMk/>
          <pc:sldMk cId="1870592448" sldId="262"/>
        </pc:sldMkLst>
        <pc:spChg chg="mod">
          <ac:chgData name="Margie Clarke" userId="S::c0000686@intra.camosun.bc.ca::56dc14bb-7765-4588-8f8b-9b13f72999da" providerId="AD" clId="Web-{609177D6-7067-9E28-783D-95FA512E8E4B}" dt="2021-01-21T18:38:40.680" v="66" actId="20577"/>
          <ac:spMkLst>
            <pc:docMk/>
            <pc:sldMk cId="1870592448" sldId="262"/>
            <ac:spMk id="2" creationId="{F4951197-5784-4CF9-8436-12E868F25BE4}"/>
          </ac:spMkLst>
        </pc:spChg>
      </pc:sldChg>
      <pc:sldChg chg="addSp delSp modSp">
        <pc:chgData name="Margie Clarke" userId="S::c0000686@intra.camosun.bc.ca::56dc14bb-7765-4588-8f8b-9b13f72999da" providerId="AD" clId="Web-{609177D6-7067-9E28-783D-95FA512E8E4B}" dt="2021-01-21T18:26:48.584" v="2"/>
        <pc:sldMkLst>
          <pc:docMk/>
          <pc:sldMk cId="1452312195" sldId="267"/>
        </pc:sldMkLst>
        <pc:spChg chg="mod">
          <ac:chgData name="Margie Clarke" userId="S::c0000686@intra.camosun.bc.ca::56dc14bb-7765-4588-8f8b-9b13f72999da" providerId="AD" clId="Web-{609177D6-7067-9E28-783D-95FA512E8E4B}" dt="2021-01-21T18:26:40.974" v="1" actId="20577"/>
          <ac:spMkLst>
            <pc:docMk/>
            <pc:sldMk cId="1452312195" sldId="267"/>
            <ac:spMk id="2" creationId="{7E01C681-1106-469D-966A-F9CD4E230F43}"/>
          </ac:spMkLst>
        </pc:spChg>
        <pc:spChg chg="del">
          <ac:chgData name="Margie Clarke" userId="S::c0000686@intra.camosun.bc.ca::56dc14bb-7765-4588-8f8b-9b13f72999da" providerId="AD" clId="Web-{609177D6-7067-9E28-783D-95FA512E8E4B}" dt="2021-01-21T18:26:48.584" v="2"/>
          <ac:spMkLst>
            <pc:docMk/>
            <pc:sldMk cId="1452312195" sldId="267"/>
            <ac:spMk id="3" creationId="{244A3D25-40DD-4FC6-A240-B1A1FE77E9F5}"/>
          </ac:spMkLst>
        </pc:spChg>
        <pc:picChg chg="add mod ord">
          <ac:chgData name="Margie Clarke" userId="S::c0000686@intra.camosun.bc.ca::56dc14bb-7765-4588-8f8b-9b13f72999da" providerId="AD" clId="Web-{609177D6-7067-9E28-783D-95FA512E8E4B}" dt="2021-01-21T18:26:48.584" v="2"/>
          <ac:picMkLst>
            <pc:docMk/>
            <pc:sldMk cId="1452312195" sldId="267"/>
            <ac:picMk id="4" creationId="{77A486E7-24C5-41B4-B528-EE6B5176FB95}"/>
          </ac:picMkLst>
        </pc:picChg>
      </pc:sldChg>
      <pc:sldChg chg="modSp">
        <pc:chgData name="Margie Clarke" userId="S::c0000686@intra.camosun.bc.ca::56dc14bb-7765-4588-8f8b-9b13f72999da" providerId="AD" clId="Web-{609177D6-7067-9E28-783D-95FA512E8E4B}" dt="2021-01-21T18:40:45.853" v="67" actId="20577"/>
        <pc:sldMkLst>
          <pc:docMk/>
          <pc:sldMk cId="3171923080" sldId="271"/>
        </pc:sldMkLst>
        <pc:spChg chg="mod">
          <ac:chgData name="Margie Clarke" userId="S::c0000686@intra.camosun.bc.ca::56dc14bb-7765-4588-8f8b-9b13f72999da" providerId="AD" clId="Web-{609177D6-7067-9E28-783D-95FA512E8E4B}" dt="2021-01-21T18:40:45.853" v="67" actId="20577"/>
          <ac:spMkLst>
            <pc:docMk/>
            <pc:sldMk cId="3171923080" sldId="271"/>
            <ac:spMk id="3" creationId="{4342F521-0452-4058-B440-AA8E143009A6}"/>
          </ac:spMkLst>
        </pc:spChg>
      </pc:sldChg>
      <pc:sldChg chg="addSp modSp add modNotes">
        <pc:chgData name="Margie Clarke" userId="S::c0000686@intra.camosun.bc.ca::56dc14bb-7765-4588-8f8b-9b13f72999da" providerId="AD" clId="Web-{609177D6-7067-9E28-783D-95FA512E8E4B}" dt="2021-01-21T18:37:00.164" v="56"/>
        <pc:sldMkLst>
          <pc:docMk/>
          <pc:sldMk cId="1408773691" sldId="273"/>
        </pc:sldMkLst>
        <pc:spChg chg="mod">
          <ac:chgData name="Margie Clarke" userId="S::c0000686@intra.camosun.bc.ca::56dc14bb-7765-4588-8f8b-9b13f72999da" providerId="AD" clId="Web-{609177D6-7067-9E28-783D-95FA512E8E4B}" dt="2021-01-21T18:33:32.882" v="33" actId="20577"/>
          <ac:spMkLst>
            <pc:docMk/>
            <pc:sldMk cId="1408773691" sldId="273"/>
            <ac:spMk id="2" creationId="{22735F04-6E90-4310-83E3-00CB2BE848CD}"/>
          </ac:spMkLst>
        </pc:spChg>
        <pc:spChg chg="mod">
          <ac:chgData name="Margie Clarke" userId="S::c0000686@intra.camosun.bc.ca::56dc14bb-7765-4588-8f8b-9b13f72999da" providerId="AD" clId="Web-{609177D6-7067-9E28-783D-95FA512E8E4B}" dt="2021-01-21T18:35:54.602" v="54" actId="20577"/>
          <ac:spMkLst>
            <pc:docMk/>
            <pc:sldMk cId="1408773691" sldId="273"/>
            <ac:spMk id="3" creationId="{01F0BEDA-F6FF-4438-96D2-7703A745BA37}"/>
          </ac:spMkLst>
        </pc:spChg>
        <pc:picChg chg="add mod">
          <ac:chgData name="Margie Clarke" userId="S::c0000686@intra.camosun.bc.ca::56dc14bb-7765-4588-8f8b-9b13f72999da" providerId="AD" clId="Web-{609177D6-7067-9E28-783D-95FA512E8E4B}" dt="2021-01-21T18:35:03.601" v="50" actId="1076"/>
          <ac:picMkLst>
            <pc:docMk/>
            <pc:sldMk cId="1408773691" sldId="273"/>
            <ac:picMk id="4" creationId="{F027ADB3-24FF-42D6-9F64-A2A4961A4A62}"/>
          </ac:picMkLst>
        </pc:picChg>
      </pc:sldChg>
      <pc:sldChg chg="add ord">
        <pc:chgData name="Margie Clarke" userId="S::c0000686@intra.camosun.bc.ca::56dc14bb-7765-4588-8f8b-9b13f72999da" providerId="AD" clId="Web-{609177D6-7067-9E28-783D-95FA512E8E4B}" dt="2021-01-21T18:37:45.336" v="61"/>
        <pc:sldMkLst>
          <pc:docMk/>
          <pc:sldMk cId="3836351397" sldId="274"/>
        </pc:sldMkLst>
      </pc:sldChg>
    </pc:docChg>
  </pc:docChgLst>
  <pc:docChgLst>
    <pc:chgData name="Margie Clarke" userId="S::c0000686@intra.camosun.bc.ca::56dc14bb-7765-4588-8f8b-9b13f72999da" providerId="AD" clId="Web-{5CE5CEF5-1583-4B00-AB43-E1C8AA821B10}"/>
    <pc:docChg chg="addSld modSld sldOrd">
      <pc:chgData name="Margie Clarke" userId="S::c0000686@intra.camosun.bc.ca::56dc14bb-7765-4588-8f8b-9b13f72999da" providerId="AD" clId="Web-{5CE5CEF5-1583-4B00-AB43-E1C8AA821B10}" dt="2020-11-18T18:58:52.010" v="993" actId="20577"/>
      <pc:docMkLst>
        <pc:docMk/>
      </pc:docMkLst>
      <pc:sldChg chg="modSp">
        <pc:chgData name="Margie Clarke" userId="S::c0000686@intra.camosun.bc.ca::56dc14bb-7765-4588-8f8b-9b13f72999da" providerId="AD" clId="Web-{5CE5CEF5-1583-4B00-AB43-E1C8AA821B10}" dt="2020-11-18T18:31:23.501" v="642" actId="20577"/>
        <pc:sldMkLst>
          <pc:docMk/>
          <pc:sldMk cId="109857222" sldId="256"/>
        </pc:sldMkLst>
        <pc:spChg chg="mod">
          <ac:chgData name="Margie Clarke" userId="S::c0000686@intra.camosun.bc.ca::56dc14bb-7765-4588-8f8b-9b13f72999da" providerId="AD" clId="Web-{5CE5CEF5-1583-4B00-AB43-E1C8AA821B10}" dt="2020-11-18T18:31:23.501" v="642" actId="20577"/>
          <ac:spMkLst>
            <pc:docMk/>
            <pc:sldMk cId="109857222" sldId="256"/>
            <ac:spMk id="2" creationId="{00000000-0000-0000-0000-000000000000}"/>
          </ac:spMkLst>
        </pc:spChg>
      </pc:sldChg>
      <pc:sldChg chg="addSp delSp modSp new ord">
        <pc:chgData name="Margie Clarke" userId="S::c0000686@intra.camosun.bc.ca::56dc14bb-7765-4588-8f8b-9b13f72999da" providerId="AD" clId="Web-{5CE5CEF5-1583-4B00-AB43-E1C8AA821B10}" dt="2020-11-18T18:58:47.979" v="991" actId="20577"/>
        <pc:sldMkLst>
          <pc:docMk/>
          <pc:sldMk cId="2495233010" sldId="257"/>
        </pc:sldMkLst>
        <pc:spChg chg="mod">
          <ac:chgData name="Margie Clarke" userId="S::c0000686@intra.camosun.bc.ca::56dc14bb-7765-4588-8f8b-9b13f72999da" providerId="AD" clId="Web-{5CE5CEF5-1583-4B00-AB43-E1C8AA821B10}" dt="2020-11-18T18:58:47.979" v="991" actId="20577"/>
          <ac:spMkLst>
            <pc:docMk/>
            <pc:sldMk cId="2495233010" sldId="257"/>
            <ac:spMk id="2" creationId="{867E8443-D551-4701-90A9-930BD1C1053E}"/>
          </ac:spMkLst>
        </pc:spChg>
        <pc:spChg chg="del">
          <ac:chgData name="Margie Clarke" userId="S::c0000686@intra.camosun.bc.ca::56dc14bb-7765-4588-8f8b-9b13f72999da" providerId="AD" clId="Web-{5CE5CEF5-1583-4B00-AB43-E1C8AA821B10}" dt="2020-11-18T18:05:56.305" v="1"/>
          <ac:spMkLst>
            <pc:docMk/>
            <pc:sldMk cId="2495233010" sldId="257"/>
            <ac:spMk id="3" creationId="{08CE7B73-79F7-4495-802B-36AA3528D9FF}"/>
          </ac:spMkLst>
        </pc:spChg>
        <pc:spChg chg="del">
          <ac:chgData name="Margie Clarke" userId="S::c0000686@intra.camosun.bc.ca::56dc14bb-7765-4588-8f8b-9b13f72999da" providerId="AD" clId="Web-{5CE5CEF5-1583-4B00-AB43-E1C8AA821B10}" dt="2020-11-18T18:06:11.524" v="2"/>
          <ac:spMkLst>
            <pc:docMk/>
            <pc:sldMk cId="2495233010" sldId="257"/>
            <ac:spMk id="4" creationId="{5B9F98B3-7F87-4BA8-BB62-27431F3A4E77}"/>
          </ac:spMkLst>
        </pc:spChg>
        <pc:picChg chg="add mod ord">
          <ac:chgData name="Margie Clarke" userId="S::c0000686@intra.camosun.bc.ca::56dc14bb-7765-4588-8f8b-9b13f72999da" providerId="AD" clId="Web-{5CE5CEF5-1583-4B00-AB43-E1C8AA821B10}" dt="2020-11-18T18:05:56.305" v="1"/>
          <ac:picMkLst>
            <pc:docMk/>
            <pc:sldMk cId="2495233010" sldId="257"/>
            <ac:picMk id="5" creationId="{EB38D224-614A-4353-97CC-7BCF49B106BF}"/>
          </ac:picMkLst>
        </pc:picChg>
        <pc:picChg chg="add mod ord">
          <ac:chgData name="Margie Clarke" userId="S::c0000686@intra.camosun.bc.ca::56dc14bb-7765-4588-8f8b-9b13f72999da" providerId="AD" clId="Web-{5CE5CEF5-1583-4B00-AB43-E1C8AA821B10}" dt="2020-11-18T18:06:11.524" v="2"/>
          <ac:picMkLst>
            <pc:docMk/>
            <pc:sldMk cId="2495233010" sldId="257"/>
            <ac:picMk id="6" creationId="{90F0249C-EA49-43F6-9494-86005B58014F}"/>
          </ac:picMkLst>
        </pc:picChg>
      </pc:sldChg>
      <pc:sldChg chg="addSp delSp modSp new mod setBg modNotes">
        <pc:chgData name="Margie Clarke" userId="S::c0000686@intra.camosun.bc.ca::56dc14bb-7765-4588-8f8b-9b13f72999da" providerId="AD" clId="Web-{5CE5CEF5-1583-4B00-AB43-E1C8AA821B10}" dt="2020-11-18T18:49:30.882" v="733"/>
        <pc:sldMkLst>
          <pc:docMk/>
          <pc:sldMk cId="2329317830" sldId="258"/>
        </pc:sldMkLst>
        <pc:spChg chg="mod">
          <ac:chgData name="Margie Clarke" userId="S::c0000686@intra.camosun.bc.ca::56dc14bb-7765-4588-8f8b-9b13f72999da" providerId="AD" clId="Web-{5CE5CEF5-1583-4B00-AB43-E1C8AA821B10}" dt="2020-11-18T18:47:25.131" v="676"/>
          <ac:spMkLst>
            <pc:docMk/>
            <pc:sldMk cId="2329317830" sldId="258"/>
            <ac:spMk id="2" creationId="{22735F04-6E90-4310-83E3-00CB2BE848CD}"/>
          </ac:spMkLst>
        </pc:spChg>
        <pc:spChg chg="mod">
          <ac:chgData name="Margie Clarke" userId="S::c0000686@intra.camosun.bc.ca::56dc14bb-7765-4588-8f8b-9b13f72999da" providerId="AD" clId="Web-{5CE5CEF5-1583-4B00-AB43-E1C8AA821B10}" dt="2020-11-18T18:49:27.194" v="731" actId="20577"/>
          <ac:spMkLst>
            <pc:docMk/>
            <pc:sldMk cId="2329317830" sldId="258"/>
            <ac:spMk id="3" creationId="{01F0BEDA-F6FF-4438-96D2-7703A745BA37}"/>
          </ac:spMkLst>
        </pc:spChg>
        <pc:spChg chg="add del">
          <ac:chgData name="Margie Clarke" userId="S::c0000686@intra.camosun.bc.ca::56dc14bb-7765-4588-8f8b-9b13f72999da" providerId="AD" clId="Web-{5CE5CEF5-1583-4B00-AB43-E1C8AA821B10}" dt="2020-11-18T18:30:49.860" v="576"/>
          <ac:spMkLst>
            <pc:docMk/>
            <pc:sldMk cId="2329317830" sldId="258"/>
            <ac:spMk id="8" creationId="{907EF6B7-1338-4443-8C46-6A318D952DFD}"/>
          </ac:spMkLst>
        </pc:spChg>
        <pc:spChg chg="add del">
          <ac:chgData name="Margie Clarke" userId="S::c0000686@intra.camosun.bc.ca::56dc14bb-7765-4588-8f8b-9b13f72999da" providerId="AD" clId="Web-{5CE5CEF5-1583-4B00-AB43-E1C8AA821B10}" dt="2020-11-18T18:30:49.860" v="576"/>
          <ac:spMkLst>
            <pc:docMk/>
            <pc:sldMk cId="2329317830" sldId="258"/>
            <ac:spMk id="10" creationId="{DAAE4CDD-124C-4DCF-9584-B6033B545DD5}"/>
          </ac:spMkLst>
        </pc:spChg>
        <pc:spChg chg="add del">
          <ac:chgData name="Margie Clarke" userId="S::c0000686@intra.camosun.bc.ca::56dc14bb-7765-4588-8f8b-9b13f72999da" providerId="AD" clId="Web-{5CE5CEF5-1583-4B00-AB43-E1C8AA821B10}" dt="2020-11-18T18:30:49.860" v="576"/>
          <ac:spMkLst>
            <pc:docMk/>
            <pc:sldMk cId="2329317830" sldId="258"/>
            <ac:spMk id="12" creationId="{081E4A58-353D-44AE-B2FC-2A74E2E400F7}"/>
          </ac:spMkLst>
        </pc:spChg>
        <pc:spChg chg="add del">
          <ac:chgData name="Margie Clarke" userId="S::c0000686@intra.camosun.bc.ca::56dc14bb-7765-4588-8f8b-9b13f72999da" providerId="AD" clId="Web-{5CE5CEF5-1583-4B00-AB43-E1C8AA821B10}" dt="2020-11-18T18:47:25.131" v="676"/>
          <ac:spMkLst>
            <pc:docMk/>
            <pc:sldMk cId="2329317830" sldId="258"/>
            <ac:spMk id="17" creationId="{8D70B121-56F4-4848-B38B-182089D909FA}"/>
          </ac:spMkLst>
        </pc:spChg>
        <pc:spChg chg="add del">
          <ac:chgData name="Margie Clarke" userId="S::c0000686@intra.camosun.bc.ca::56dc14bb-7765-4588-8f8b-9b13f72999da" providerId="AD" clId="Web-{5CE5CEF5-1583-4B00-AB43-E1C8AA821B10}" dt="2020-11-18T18:47:04.756" v="671"/>
          <ac:spMkLst>
            <pc:docMk/>
            <pc:sldMk cId="2329317830" sldId="258"/>
            <ac:spMk id="21" creationId="{F837543A-6020-4505-A233-C9DB4BF74011}"/>
          </ac:spMkLst>
        </pc:spChg>
        <pc:spChg chg="add del">
          <ac:chgData name="Margie Clarke" userId="S::c0000686@intra.camosun.bc.ca::56dc14bb-7765-4588-8f8b-9b13f72999da" providerId="AD" clId="Web-{5CE5CEF5-1583-4B00-AB43-E1C8AA821B10}" dt="2020-11-18T18:47:04.756" v="671"/>
          <ac:spMkLst>
            <pc:docMk/>
            <pc:sldMk cId="2329317830" sldId="258"/>
            <ac:spMk id="22" creationId="{35B16301-FB18-48BA-A6DD-C37CAF6F9A18}"/>
          </ac:spMkLst>
        </pc:spChg>
        <pc:spChg chg="add del">
          <ac:chgData name="Margie Clarke" userId="S::c0000686@intra.camosun.bc.ca::56dc14bb-7765-4588-8f8b-9b13f72999da" providerId="AD" clId="Web-{5CE5CEF5-1583-4B00-AB43-E1C8AA821B10}" dt="2020-11-18T18:47:04.756" v="671"/>
          <ac:spMkLst>
            <pc:docMk/>
            <pc:sldMk cId="2329317830" sldId="258"/>
            <ac:spMk id="23" creationId="{C3C0D90E-074A-4F52-9B11-B52BEF4BCBE5}"/>
          </ac:spMkLst>
        </pc:spChg>
        <pc:spChg chg="add del">
          <ac:chgData name="Margie Clarke" userId="S::c0000686@intra.camosun.bc.ca::56dc14bb-7765-4588-8f8b-9b13f72999da" providerId="AD" clId="Web-{5CE5CEF5-1583-4B00-AB43-E1C8AA821B10}" dt="2020-11-18T18:46:53.975" v="669"/>
          <ac:spMkLst>
            <pc:docMk/>
            <pc:sldMk cId="2329317830" sldId="258"/>
            <ac:spMk id="24" creationId="{C2554CA6-288E-4202-BC52-2E5A8F0C0AED}"/>
          </ac:spMkLst>
        </pc:spChg>
        <pc:spChg chg="add del">
          <ac:chgData name="Margie Clarke" userId="S::c0000686@intra.camosun.bc.ca::56dc14bb-7765-4588-8f8b-9b13f72999da" providerId="AD" clId="Web-{5CE5CEF5-1583-4B00-AB43-E1C8AA821B10}" dt="2020-11-18T18:47:04.756" v="671"/>
          <ac:spMkLst>
            <pc:docMk/>
            <pc:sldMk cId="2329317830" sldId="258"/>
            <ac:spMk id="25" creationId="{CABBD4C1-E6F8-46F6-8152-A8A97490BF4D}"/>
          </ac:spMkLst>
        </pc:spChg>
        <pc:spChg chg="add del">
          <ac:chgData name="Margie Clarke" userId="S::c0000686@intra.camosun.bc.ca::56dc14bb-7765-4588-8f8b-9b13f72999da" providerId="AD" clId="Web-{5CE5CEF5-1583-4B00-AB43-E1C8AA821B10}" dt="2020-11-18T18:46:53.975" v="669"/>
          <ac:spMkLst>
            <pc:docMk/>
            <pc:sldMk cId="2329317830" sldId="258"/>
            <ac:spMk id="26" creationId="{B10BB131-AC8E-4A8E-A5D1-36260F720C3B}"/>
          </ac:spMkLst>
        </pc:spChg>
        <pc:spChg chg="add del">
          <ac:chgData name="Margie Clarke" userId="S::c0000686@intra.camosun.bc.ca::56dc14bb-7765-4588-8f8b-9b13f72999da" providerId="AD" clId="Web-{5CE5CEF5-1583-4B00-AB43-E1C8AA821B10}" dt="2020-11-18T18:47:18.787" v="673"/>
          <ac:spMkLst>
            <pc:docMk/>
            <pc:sldMk cId="2329317830" sldId="258"/>
            <ac:spMk id="27" creationId="{C2554CA6-288E-4202-BC52-2E5A8F0C0AED}"/>
          </ac:spMkLst>
        </pc:spChg>
        <pc:spChg chg="add del">
          <ac:chgData name="Margie Clarke" userId="S::c0000686@intra.camosun.bc.ca::56dc14bb-7765-4588-8f8b-9b13f72999da" providerId="AD" clId="Web-{5CE5CEF5-1583-4B00-AB43-E1C8AA821B10}" dt="2020-11-18T18:46:53.975" v="669"/>
          <ac:spMkLst>
            <pc:docMk/>
            <pc:sldMk cId="2329317830" sldId="258"/>
            <ac:spMk id="28" creationId="{5B7778FC-632E-4DCA-A7CB-0D7731CCF970}"/>
          </ac:spMkLst>
        </pc:spChg>
        <pc:spChg chg="add del">
          <ac:chgData name="Margie Clarke" userId="S::c0000686@intra.camosun.bc.ca::56dc14bb-7765-4588-8f8b-9b13f72999da" providerId="AD" clId="Web-{5CE5CEF5-1583-4B00-AB43-E1C8AA821B10}" dt="2020-11-18T18:47:18.787" v="673"/>
          <ac:spMkLst>
            <pc:docMk/>
            <pc:sldMk cId="2329317830" sldId="258"/>
            <ac:spMk id="29" creationId="{B10BB131-AC8E-4A8E-A5D1-36260F720C3B}"/>
          </ac:spMkLst>
        </pc:spChg>
        <pc:spChg chg="add del">
          <ac:chgData name="Margie Clarke" userId="S::c0000686@intra.camosun.bc.ca::56dc14bb-7765-4588-8f8b-9b13f72999da" providerId="AD" clId="Web-{5CE5CEF5-1583-4B00-AB43-E1C8AA821B10}" dt="2020-11-18T18:46:53.975" v="669"/>
          <ac:spMkLst>
            <pc:docMk/>
            <pc:sldMk cId="2329317830" sldId="258"/>
            <ac:spMk id="30" creationId="{FA23A907-97FB-4A8F-880A-DD77401C4296}"/>
          </ac:spMkLst>
        </pc:spChg>
        <pc:spChg chg="add del">
          <ac:chgData name="Margie Clarke" userId="S::c0000686@intra.camosun.bc.ca::56dc14bb-7765-4588-8f8b-9b13f72999da" providerId="AD" clId="Web-{5CE5CEF5-1583-4B00-AB43-E1C8AA821B10}" dt="2020-11-18T18:47:18.787" v="673"/>
          <ac:spMkLst>
            <pc:docMk/>
            <pc:sldMk cId="2329317830" sldId="258"/>
            <ac:spMk id="31" creationId="{5B7778FC-632E-4DCA-A7CB-0D7731CCF970}"/>
          </ac:spMkLst>
        </pc:spChg>
        <pc:spChg chg="add del">
          <ac:chgData name="Margie Clarke" userId="S::c0000686@intra.camosun.bc.ca::56dc14bb-7765-4588-8f8b-9b13f72999da" providerId="AD" clId="Web-{5CE5CEF5-1583-4B00-AB43-E1C8AA821B10}" dt="2020-11-18T18:47:04.756" v="671"/>
          <ac:spMkLst>
            <pc:docMk/>
            <pc:sldMk cId="2329317830" sldId="258"/>
            <ac:spMk id="32" creationId="{83BA5EF5-1FE9-4BF9-83BB-269BCDDF6156}"/>
          </ac:spMkLst>
        </pc:spChg>
        <pc:spChg chg="add del">
          <ac:chgData name="Margie Clarke" userId="S::c0000686@intra.camosun.bc.ca::56dc14bb-7765-4588-8f8b-9b13f72999da" providerId="AD" clId="Web-{5CE5CEF5-1583-4B00-AB43-E1C8AA821B10}" dt="2020-11-18T18:47:18.787" v="673"/>
          <ac:spMkLst>
            <pc:docMk/>
            <pc:sldMk cId="2329317830" sldId="258"/>
            <ac:spMk id="33" creationId="{FA23A907-97FB-4A8F-880A-DD77401C4296}"/>
          </ac:spMkLst>
        </pc:spChg>
        <pc:spChg chg="add del">
          <ac:chgData name="Margie Clarke" userId="S::c0000686@intra.camosun.bc.ca::56dc14bb-7765-4588-8f8b-9b13f72999da" providerId="AD" clId="Web-{5CE5CEF5-1583-4B00-AB43-E1C8AA821B10}" dt="2020-11-18T18:47:25.115" v="675"/>
          <ac:spMkLst>
            <pc:docMk/>
            <pc:sldMk cId="2329317830" sldId="258"/>
            <ac:spMk id="35" creationId="{081EA652-8C6A-4E69-BEB9-170809474553}"/>
          </ac:spMkLst>
        </pc:spChg>
        <pc:spChg chg="add del">
          <ac:chgData name="Margie Clarke" userId="S::c0000686@intra.camosun.bc.ca::56dc14bb-7765-4588-8f8b-9b13f72999da" providerId="AD" clId="Web-{5CE5CEF5-1583-4B00-AB43-E1C8AA821B10}" dt="2020-11-18T18:47:04.756" v="671"/>
          <ac:spMkLst>
            <pc:docMk/>
            <pc:sldMk cId="2329317830" sldId="258"/>
            <ac:spMk id="36" creationId="{88853921-7BC9-4BDE-ACAB-133C683C82D6}"/>
          </ac:spMkLst>
        </pc:spChg>
        <pc:spChg chg="add del">
          <ac:chgData name="Margie Clarke" userId="S::c0000686@intra.camosun.bc.ca::56dc14bb-7765-4588-8f8b-9b13f72999da" providerId="AD" clId="Web-{5CE5CEF5-1583-4B00-AB43-E1C8AA821B10}" dt="2020-11-18T18:47:25.115" v="675"/>
          <ac:spMkLst>
            <pc:docMk/>
            <pc:sldMk cId="2329317830" sldId="258"/>
            <ac:spMk id="37" creationId="{5298780A-33B9-4EA2-8F67-DE68AD62841B}"/>
          </ac:spMkLst>
        </pc:spChg>
        <pc:spChg chg="add del">
          <ac:chgData name="Margie Clarke" userId="S::c0000686@intra.camosun.bc.ca::56dc14bb-7765-4588-8f8b-9b13f72999da" providerId="AD" clId="Web-{5CE5CEF5-1583-4B00-AB43-E1C8AA821B10}" dt="2020-11-18T18:47:04.756" v="671"/>
          <ac:spMkLst>
            <pc:docMk/>
            <pc:sldMk cId="2329317830" sldId="258"/>
            <ac:spMk id="38" creationId="{09192968-3AE7-4470-A61C-97294BB92731}"/>
          </ac:spMkLst>
        </pc:spChg>
        <pc:spChg chg="add del">
          <ac:chgData name="Margie Clarke" userId="S::c0000686@intra.camosun.bc.ca::56dc14bb-7765-4588-8f8b-9b13f72999da" providerId="AD" clId="Web-{5CE5CEF5-1583-4B00-AB43-E1C8AA821B10}" dt="2020-11-18T18:47:25.115" v="675"/>
          <ac:spMkLst>
            <pc:docMk/>
            <pc:sldMk cId="2329317830" sldId="258"/>
            <ac:spMk id="39" creationId="{7F488E8B-4E1E-4402-8935-D4E6C02615C7}"/>
          </ac:spMkLst>
        </pc:spChg>
        <pc:spChg chg="add del">
          <ac:chgData name="Margie Clarke" userId="S::c0000686@intra.camosun.bc.ca::56dc14bb-7765-4588-8f8b-9b13f72999da" providerId="AD" clId="Web-{5CE5CEF5-1583-4B00-AB43-E1C8AA821B10}" dt="2020-11-18T18:47:04.756" v="671"/>
          <ac:spMkLst>
            <pc:docMk/>
            <pc:sldMk cId="2329317830" sldId="258"/>
            <ac:spMk id="40" creationId="{3AB72E55-43E4-4356-BFE8-E2102CB0B505}"/>
          </ac:spMkLst>
        </pc:spChg>
        <pc:spChg chg="add">
          <ac:chgData name="Margie Clarke" userId="S::c0000686@intra.camosun.bc.ca::56dc14bb-7765-4588-8f8b-9b13f72999da" providerId="AD" clId="Web-{5CE5CEF5-1583-4B00-AB43-E1C8AA821B10}" dt="2020-11-18T18:47:25.131" v="676"/>
          <ac:spMkLst>
            <pc:docMk/>
            <pc:sldMk cId="2329317830" sldId="258"/>
            <ac:spMk id="42" creationId="{7CB4857B-ED7C-444D-9F04-2F885114A1C2}"/>
          </ac:spMkLst>
        </pc:spChg>
        <pc:spChg chg="add">
          <ac:chgData name="Margie Clarke" userId="S::c0000686@intra.camosun.bc.ca::56dc14bb-7765-4588-8f8b-9b13f72999da" providerId="AD" clId="Web-{5CE5CEF5-1583-4B00-AB43-E1C8AA821B10}" dt="2020-11-18T18:47:25.131" v="676"/>
          <ac:spMkLst>
            <pc:docMk/>
            <pc:sldMk cId="2329317830" sldId="258"/>
            <ac:spMk id="43" creationId="{D18046FB-44EA-4FD8-A585-EA09A319B2D0}"/>
          </ac:spMkLst>
        </pc:spChg>
        <pc:spChg chg="add">
          <ac:chgData name="Margie Clarke" userId="S::c0000686@intra.camosun.bc.ca::56dc14bb-7765-4588-8f8b-9b13f72999da" providerId="AD" clId="Web-{5CE5CEF5-1583-4B00-AB43-E1C8AA821B10}" dt="2020-11-18T18:47:25.131" v="676"/>
          <ac:spMkLst>
            <pc:docMk/>
            <pc:sldMk cId="2329317830" sldId="258"/>
            <ac:spMk id="44" creationId="{479F5F2B-8B58-4140-AE6A-51F6C67B18D9}"/>
          </ac:spMkLst>
        </pc:spChg>
        <pc:cxnChg chg="add del">
          <ac:chgData name="Margie Clarke" userId="S::c0000686@intra.camosun.bc.ca::56dc14bb-7765-4588-8f8b-9b13f72999da" providerId="AD" clId="Web-{5CE5CEF5-1583-4B00-AB43-E1C8AA821B10}" dt="2020-11-18T18:47:25.131" v="676"/>
          <ac:cxnSpMkLst>
            <pc:docMk/>
            <pc:sldMk cId="2329317830" sldId="258"/>
            <ac:cxnSpMk id="19" creationId="{2D72A2C9-F3CA-4216-8BAD-FA4C970C3C4E}"/>
          </ac:cxnSpMkLst>
        </pc:cxnChg>
        <pc:cxnChg chg="add del">
          <ac:chgData name="Margie Clarke" userId="S::c0000686@intra.camosun.bc.ca::56dc14bb-7765-4588-8f8b-9b13f72999da" providerId="AD" clId="Web-{5CE5CEF5-1583-4B00-AB43-E1C8AA821B10}" dt="2020-11-18T18:47:04.756" v="671"/>
          <ac:cxnSpMkLst>
            <pc:docMk/>
            <pc:sldMk cId="2329317830" sldId="258"/>
            <ac:cxnSpMk id="34" creationId="{4B3BCACB-5880-460B-9606-8C433A9AF99D}"/>
          </ac:cxnSpMkLst>
        </pc:cxnChg>
        <pc:cxnChg chg="add del">
          <ac:chgData name="Margie Clarke" userId="S::c0000686@intra.camosun.bc.ca::56dc14bb-7765-4588-8f8b-9b13f72999da" providerId="AD" clId="Web-{5CE5CEF5-1583-4B00-AB43-E1C8AA821B10}" dt="2020-11-18T18:47:25.115" v="675"/>
          <ac:cxnSpMkLst>
            <pc:docMk/>
            <pc:sldMk cId="2329317830" sldId="258"/>
            <ac:cxnSpMk id="41" creationId="{23AAC9B5-8015-485C-ACF9-A750390E9A56}"/>
          </ac:cxnSpMkLst>
        </pc:cxnChg>
      </pc:sldChg>
      <pc:sldChg chg="addSp modSp new mod ord setBg modNotes">
        <pc:chgData name="Margie Clarke" userId="S::c0000686@intra.camosun.bc.ca::56dc14bb-7765-4588-8f8b-9b13f72999da" providerId="AD" clId="Web-{5CE5CEF5-1583-4B00-AB43-E1C8AA821B10}" dt="2020-11-18T18:58:23.166" v="942" actId="20577"/>
        <pc:sldMkLst>
          <pc:docMk/>
          <pc:sldMk cId="2969156717" sldId="259"/>
        </pc:sldMkLst>
        <pc:spChg chg="mod">
          <ac:chgData name="Margie Clarke" userId="S::c0000686@intra.camosun.bc.ca::56dc14bb-7765-4588-8f8b-9b13f72999da" providerId="AD" clId="Web-{5CE5CEF5-1583-4B00-AB43-E1C8AA821B10}" dt="2020-11-18T18:30:31.547" v="575"/>
          <ac:spMkLst>
            <pc:docMk/>
            <pc:sldMk cId="2969156717" sldId="259"/>
            <ac:spMk id="2" creationId="{3712AF3A-D9B1-464A-83C4-22FDD73FE767}"/>
          </ac:spMkLst>
        </pc:spChg>
        <pc:spChg chg="mod">
          <ac:chgData name="Margie Clarke" userId="S::c0000686@intra.camosun.bc.ca::56dc14bb-7765-4588-8f8b-9b13f72999da" providerId="AD" clId="Web-{5CE5CEF5-1583-4B00-AB43-E1C8AA821B10}" dt="2020-11-18T18:58:23.166" v="942" actId="20577"/>
          <ac:spMkLst>
            <pc:docMk/>
            <pc:sldMk cId="2969156717" sldId="259"/>
            <ac:spMk id="3" creationId="{ED200182-B2A3-4A27-8AF6-E81E54FBE20E}"/>
          </ac:spMkLst>
        </pc:spChg>
        <pc:spChg chg="add">
          <ac:chgData name="Margie Clarke" userId="S::c0000686@intra.camosun.bc.ca::56dc14bb-7765-4588-8f8b-9b13f72999da" providerId="AD" clId="Web-{5CE5CEF5-1583-4B00-AB43-E1C8AA821B10}" dt="2020-11-18T18:30:31.547" v="575"/>
          <ac:spMkLst>
            <pc:docMk/>
            <pc:sldMk cId="2969156717" sldId="259"/>
            <ac:spMk id="8" creationId="{8D70B121-56F4-4848-B38B-182089D909FA}"/>
          </ac:spMkLst>
        </pc:spChg>
        <pc:cxnChg chg="add">
          <ac:chgData name="Margie Clarke" userId="S::c0000686@intra.camosun.bc.ca::56dc14bb-7765-4588-8f8b-9b13f72999da" providerId="AD" clId="Web-{5CE5CEF5-1583-4B00-AB43-E1C8AA821B10}" dt="2020-11-18T18:30:31.547" v="575"/>
          <ac:cxnSpMkLst>
            <pc:docMk/>
            <pc:sldMk cId="2969156717" sldId="259"/>
            <ac:cxnSpMk id="10" creationId="{2D72A2C9-F3CA-4216-8BAD-FA4C970C3C4E}"/>
          </ac:cxnSpMkLst>
        </pc:cxnChg>
      </pc:sldChg>
      <pc:sldChg chg="modSp new ord">
        <pc:chgData name="Margie Clarke" userId="S::c0000686@intra.camosun.bc.ca::56dc14bb-7765-4588-8f8b-9b13f72999da" providerId="AD" clId="Web-{5CE5CEF5-1583-4B00-AB43-E1C8AA821B10}" dt="2020-11-18T18:49:46.835" v="734"/>
        <pc:sldMkLst>
          <pc:docMk/>
          <pc:sldMk cId="1870573198" sldId="260"/>
        </pc:sldMkLst>
        <pc:spChg chg="mod">
          <ac:chgData name="Margie Clarke" userId="S::c0000686@intra.camosun.bc.ca::56dc14bb-7765-4588-8f8b-9b13f72999da" providerId="AD" clId="Web-{5CE5CEF5-1583-4B00-AB43-E1C8AA821B10}" dt="2020-11-18T18:15:40.543" v="307" actId="20577"/>
          <ac:spMkLst>
            <pc:docMk/>
            <pc:sldMk cId="1870573198" sldId="260"/>
            <ac:spMk id="2" creationId="{772536FA-D501-443E-981F-A2FB1714D887}"/>
          </ac:spMkLst>
        </pc:spChg>
        <pc:spChg chg="mod">
          <ac:chgData name="Margie Clarke" userId="S::c0000686@intra.camosun.bc.ca::56dc14bb-7765-4588-8f8b-9b13f72999da" providerId="AD" clId="Web-{5CE5CEF5-1583-4B00-AB43-E1C8AA821B10}" dt="2020-11-18T18:18:35.262" v="419" actId="20577"/>
          <ac:spMkLst>
            <pc:docMk/>
            <pc:sldMk cId="1870573198" sldId="260"/>
            <ac:spMk id="3" creationId="{8BA9BB50-DB3A-4548-929F-F0D4E0B1D2FD}"/>
          </ac:spMkLst>
        </pc:spChg>
      </pc:sldChg>
      <pc:sldChg chg="modSp new">
        <pc:chgData name="Margie Clarke" userId="S::c0000686@intra.camosun.bc.ca::56dc14bb-7765-4588-8f8b-9b13f72999da" providerId="AD" clId="Web-{5CE5CEF5-1583-4B00-AB43-E1C8AA821B10}" dt="2020-11-18T18:19:24.856" v="487" actId="20577"/>
        <pc:sldMkLst>
          <pc:docMk/>
          <pc:sldMk cId="339004497" sldId="261"/>
        </pc:sldMkLst>
        <pc:spChg chg="mod">
          <ac:chgData name="Margie Clarke" userId="S::c0000686@intra.camosun.bc.ca::56dc14bb-7765-4588-8f8b-9b13f72999da" providerId="AD" clId="Web-{5CE5CEF5-1583-4B00-AB43-E1C8AA821B10}" dt="2020-11-18T18:19:24.856" v="487" actId="20577"/>
          <ac:spMkLst>
            <pc:docMk/>
            <pc:sldMk cId="339004497" sldId="261"/>
            <ac:spMk id="2" creationId="{B3C824EC-2DB3-46C1-A9C5-B0E8451E2C83}"/>
          </ac:spMkLst>
        </pc:spChg>
        <pc:spChg chg="mod">
          <ac:chgData name="Margie Clarke" userId="S::c0000686@intra.camosun.bc.ca::56dc14bb-7765-4588-8f8b-9b13f72999da" providerId="AD" clId="Web-{5CE5CEF5-1583-4B00-AB43-E1C8AA821B10}" dt="2020-11-18T18:19:13.528" v="467" actId="20577"/>
          <ac:spMkLst>
            <pc:docMk/>
            <pc:sldMk cId="339004497" sldId="261"/>
            <ac:spMk id="3" creationId="{F4E2F5F0-2945-4B05-896B-15A158B8383F}"/>
          </ac:spMkLst>
        </pc:spChg>
      </pc:sldChg>
      <pc:sldChg chg="addSp delSp modSp new">
        <pc:chgData name="Margie Clarke" userId="S::c0000686@intra.camosun.bc.ca::56dc14bb-7765-4588-8f8b-9b13f72999da" providerId="AD" clId="Web-{5CE5CEF5-1583-4B00-AB43-E1C8AA821B10}" dt="2020-11-18T18:26:45.890" v="570" actId="20577"/>
        <pc:sldMkLst>
          <pc:docMk/>
          <pc:sldMk cId="1870592448" sldId="262"/>
        </pc:sldMkLst>
        <pc:spChg chg="mod">
          <ac:chgData name="Margie Clarke" userId="S::c0000686@intra.camosun.bc.ca::56dc14bb-7765-4588-8f8b-9b13f72999da" providerId="AD" clId="Web-{5CE5CEF5-1583-4B00-AB43-E1C8AA821B10}" dt="2020-11-18T18:23:20.201" v="544" actId="20577"/>
          <ac:spMkLst>
            <pc:docMk/>
            <pc:sldMk cId="1870592448" sldId="262"/>
            <ac:spMk id="2" creationId="{F4951197-5784-4CF9-8436-12E868F25BE4}"/>
          </ac:spMkLst>
        </pc:spChg>
        <pc:spChg chg="del mod">
          <ac:chgData name="Margie Clarke" userId="S::c0000686@intra.camosun.bc.ca::56dc14bb-7765-4588-8f8b-9b13f72999da" providerId="AD" clId="Web-{5CE5CEF5-1583-4B00-AB43-E1C8AA821B10}" dt="2020-11-18T18:20:24.013" v="511"/>
          <ac:spMkLst>
            <pc:docMk/>
            <pc:sldMk cId="1870592448" sldId="262"/>
            <ac:spMk id="3" creationId="{F2F20C3D-B737-452E-8C0A-384A9B6155CE}"/>
          </ac:spMkLst>
        </pc:spChg>
        <pc:spChg chg="add mod">
          <ac:chgData name="Margie Clarke" userId="S::c0000686@intra.camosun.bc.ca::56dc14bb-7765-4588-8f8b-9b13f72999da" providerId="AD" clId="Web-{5CE5CEF5-1583-4B00-AB43-E1C8AA821B10}" dt="2020-11-18T18:21:04.091" v="515"/>
          <ac:spMkLst>
            <pc:docMk/>
            <pc:sldMk cId="1870592448" sldId="262"/>
            <ac:spMk id="7" creationId="{87E7483B-013A-4440-AC81-95D1439767B3}"/>
          </ac:spMkLst>
        </pc:spChg>
        <pc:spChg chg="add del mod">
          <ac:chgData name="Margie Clarke" userId="S::c0000686@intra.camosun.bc.ca::56dc14bb-7765-4588-8f8b-9b13f72999da" providerId="AD" clId="Web-{5CE5CEF5-1583-4B00-AB43-E1C8AA821B10}" dt="2020-11-18T18:24:29.764" v="553"/>
          <ac:spMkLst>
            <pc:docMk/>
            <pc:sldMk cId="1870592448" sldId="262"/>
            <ac:spMk id="8" creationId="{8310B4E7-DCB5-4787-BA24-14032A34573F}"/>
          </ac:spMkLst>
        </pc:spChg>
        <pc:spChg chg="add del mod">
          <ac:chgData name="Margie Clarke" userId="S::c0000686@intra.camosun.bc.ca::56dc14bb-7765-4588-8f8b-9b13f72999da" providerId="AD" clId="Web-{5CE5CEF5-1583-4B00-AB43-E1C8AA821B10}" dt="2020-11-18T18:25:06.077" v="560"/>
          <ac:spMkLst>
            <pc:docMk/>
            <pc:sldMk cId="1870592448" sldId="262"/>
            <ac:spMk id="9" creationId="{65A610DC-FDB0-4F83-99B2-AB7BC7BF19DC}"/>
          </ac:spMkLst>
        </pc:spChg>
        <pc:spChg chg="add del">
          <ac:chgData name="Margie Clarke" userId="S::c0000686@intra.camosun.bc.ca::56dc14bb-7765-4588-8f8b-9b13f72999da" providerId="AD" clId="Web-{5CE5CEF5-1583-4B00-AB43-E1C8AA821B10}" dt="2020-11-18T18:23:48.998" v="548"/>
          <ac:spMkLst>
            <pc:docMk/>
            <pc:sldMk cId="1870592448" sldId="262"/>
            <ac:spMk id="10" creationId="{D1FF5CDA-B3D0-4A5F-AD22-197F5DC34948}"/>
          </ac:spMkLst>
        </pc:spChg>
        <pc:spChg chg="add mod">
          <ac:chgData name="Margie Clarke" userId="S::c0000686@intra.camosun.bc.ca::56dc14bb-7765-4588-8f8b-9b13f72999da" providerId="AD" clId="Web-{5CE5CEF5-1583-4B00-AB43-E1C8AA821B10}" dt="2020-11-18T18:26:14.733" v="567" actId="1076"/>
          <ac:spMkLst>
            <pc:docMk/>
            <pc:sldMk cId="1870592448" sldId="262"/>
            <ac:spMk id="11" creationId="{614A4EC4-BB77-4D89-A9EC-3997F0192DC4}"/>
          </ac:spMkLst>
        </pc:spChg>
        <pc:spChg chg="add mod">
          <ac:chgData name="Margie Clarke" userId="S::c0000686@intra.camosun.bc.ca::56dc14bb-7765-4588-8f8b-9b13f72999da" providerId="AD" clId="Web-{5CE5CEF5-1583-4B00-AB43-E1C8AA821B10}" dt="2020-11-18T18:26:36.374" v="569" actId="14100"/>
          <ac:spMkLst>
            <pc:docMk/>
            <pc:sldMk cId="1870592448" sldId="262"/>
            <ac:spMk id="12" creationId="{AF195E54-A3E1-4D84-85C0-350C52890EE0}"/>
          </ac:spMkLst>
        </pc:spChg>
        <pc:spChg chg="add mod">
          <ac:chgData name="Margie Clarke" userId="S::c0000686@intra.camosun.bc.ca::56dc14bb-7765-4588-8f8b-9b13f72999da" providerId="AD" clId="Web-{5CE5CEF5-1583-4B00-AB43-E1C8AA821B10}" dt="2020-11-18T18:26:45.890" v="570" actId="20577"/>
          <ac:spMkLst>
            <pc:docMk/>
            <pc:sldMk cId="1870592448" sldId="262"/>
            <ac:spMk id="13" creationId="{46A73DAA-C38C-4BB6-9950-5CB47201791A}"/>
          </ac:spMkLst>
        </pc:spChg>
        <pc:picChg chg="add del mod ord">
          <ac:chgData name="Margie Clarke" userId="S::c0000686@intra.camosun.bc.ca::56dc14bb-7765-4588-8f8b-9b13f72999da" providerId="AD" clId="Web-{5CE5CEF5-1583-4B00-AB43-E1C8AA821B10}" dt="2020-11-18T18:21:04.091" v="515"/>
          <ac:picMkLst>
            <pc:docMk/>
            <pc:sldMk cId="1870592448" sldId="262"/>
            <ac:picMk id="4" creationId="{93221E3D-B803-431D-9F0E-22C5FE5AE405}"/>
          </ac:picMkLst>
        </pc:picChg>
        <pc:picChg chg="add del mod">
          <ac:chgData name="Margie Clarke" userId="S::c0000686@intra.camosun.bc.ca::56dc14bb-7765-4588-8f8b-9b13f72999da" providerId="AD" clId="Web-{5CE5CEF5-1583-4B00-AB43-E1C8AA821B10}" dt="2020-11-18T18:20:30.044" v="513"/>
          <ac:picMkLst>
            <pc:docMk/>
            <pc:sldMk cId="1870592448" sldId="262"/>
            <ac:picMk id="5" creationId="{03851F6F-CD7B-4A8E-A5F8-D6F4C75A884F}"/>
          </ac:picMkLst>
        </pc:picChg>
      </pc:sldChg>
    </pc:docChg>
  </pc:docChgLst>
  <pc:docChgLst>
    <pc:chgData name="Margie Clarke" userId="S::c0000686@intra.camosun.bc.ca::56dc14bb-7765-4588-8f8b-9b13f72999da" providerId="AD" clId="Web-{E97F3D6B-010F-4973-BE96-512C66D1E892}"/>
    <pc:docChg chg="addSld delSld modSld">
      <pc:chgData name="Margie Clarke" userId="S::c0000686@intra.camosun.bc.ca::56dc14bb-7765-4588-8f8b-9b13f72999da" providerId="AD" clId="Web-{E97F3D6B-010F-4973-BE96-512C66D1E892}" dt="2021-01-15T18:43:31.629" v="145" actId="20577"/>
      <pc:docMkLst>
        <pc:docMk/>
      </pc:docMkLst>
      <pc:sldChg chg="addSp delSp modSp">
        <pc:chgData name="Margie Clarke" userId="S::c0000686@intra.camosun.bc.ca::56dc14bb-7765-4588-8f8b-9b13f72999da" providerId="AD" clId="Web-{E97F3D6B-010F-4973-BE96-512C66D1E892}" dt="2021-01-15T18:33:05.329" v="44" actId="1076"/>
        <pc:sldMkLst>
          <pc:docMk/>
          <pc:sldMk cId="2495233010" sldId="257"/>
        </pc:sldMkLst>
        <pc:spChg chg="add del mod">
          <ac:chgData name="Margie Clarke" userId="S::c0000686@intra.camosun.bc.ca::56dc14bb-7765-4588-8f8b-9b13f72999da" providerId="AD" clId="Web-{E97F3D6B-010F-4973-BE96-512C66D1E892}" dt="2021-01-15T18:32:51.829" v="42"/>
          <ac:spMkLst>
            <pc:docMk/>
            <pc:sldMk cId="2495233010" sldId="257"/>
            <ac:spMk id="9" creationId="{9ACE8114-D497-4030-B325-4CD1F3CC86DD}"/>
          </ac:spMkLst>
        </pc:spChg>
        <pc:spChg chg="mod">
          <ac:chgData name="Margie Clarke" userId="S::c0000686@intra.camosun.bc.ca::56dc14bb-7765-4588-8f8b-9b13f72999da" providerId="AD" clId="Web-{E97F3D6B-010F-4973-BE96-512C66D1E892}" dt="2021-01-15T18:31:19.391" v="31" actId="20577"/>
          <ac:spMkLst>
            <pc:docMk/>
            <pc:sldMk cId="2495233010" sldId="257"/>
            <ac:spMk id="10" creationId="{3901F425-8EC1-4347-9425-3CCB9917CAF5}"/>
          </ac:spMkLst>
        </pc:spChg>
        <pc:picChg chg="add del mod">
          <ac:chgData name="Margie Clarke" userId="S::c0000686@intra.camosun.bc.ca::56dc14bb-7765-4588-8f8b-9b13f72999da" providerId="AD" clId="Web-{E97F3D6B-010F-4973-BE96-512C66D1E892}" dt="2021-01-15T18:32:41.469" v="41"/>
          <ac:picMkLst>
            <pc:docMk/>
            <pc:sldMk cId="2495233010" sldId="257"/>
            <ac:picMk id="3" creationId="{A5D6229F-7AB1-4CC0-BDFF-026A2E1B368C}"/>
          </ac:picMkLst>
        </pc:picChg>
        <pc:picChg chg="add mod">
          <ac:chgData name="Margie Clarke" userId="S::c0000686@intra.camosun.bc.ca::56dc14bb-7765-4588-8f8b-9b13f72999da" providerId="AD" clId="Web-{E97F3D6B-010F-4973-BE96-512C66D1E892}" dt="2021-01-15T18:32:04.266" v="35" actId="1076"/>
          <ac:picMkLst>
            <pc:docMk/>
            <pc:sldMk cId="2495233010" sldId="257"/>
            <ac:picMk id="4" creationId="{B5514B99-5CB7-4C40-BF9B-44EED5ECEB29}"/>
          </ac:picMkLst>
        </pc:picChg>
        <pc:picChg chg="del">
          <ac:chgData name="Margie Clarke" userId="S::c0000686@intra.camosun.bc.ca::56dc14bb-7765-4588-8f8b-9b13f72999da" providerId="AD" clId="Web-{E97F3D6B-010F-4973-BE96-512C66D1E892}" dt="2021-01-15T18:32:01.297" v="34"/>
          <ac:picMkLst>
            <pc:docMk/>
            <pc:sldMk cId="2495233010" sldId="257"/>
            <ac:picMk id="5" creationId="{EB38D224-614A-4353-97CC-7BCF49B106BF}"/>
          </ac:picMkLst>
        </pc:picChg>
        <pc:picChg chg="del">
          <ac:chgData name="Margie Clarke" userId="S::c0000686@intra.camosun.bc.ca::56dc14bb-7765-4588-8f8b-9b13f72999da" providerId="AD" clId="Web-{E97F3D6B-010F-4973-BE96-512C66D1E892}" dt="2021-01-15T18:32:26.891" v="37"/>
          <ac:picMkLst>
            <pc:docMk/>
            <pc:sldMk cId="2495233010" sldId="257"/>
            <ac:picMk id="6" creationId="{90F0249C-EA49-43F6-9494-86005B58014F}"/>
          </ac:picMkLst>
        </pc:picChg>
        <pc:picChg chg="add mod">
          <ac:chgData name="Margie Clarke" userId="S::c0000686@intra.camosun.bc.ca::56dc14bb-7765-4588-8f8b-9b13f72999da" providerId="AD" clId="Web-{E97F3D6B-010F-4973-BE96-512C66D1E892}" dt="2021-01-15T18:33:05.329" v="44" actId="1076"/>
          <ac:picMkLst>
            <pc:docMk/>
            <pc:sldMk cId="2495233010" sldId="257"/>
            <ac:picMk id="7" creationId="{7A51399F-D728-4AFA-99D1-7F0E02D683FE}"/>
          </ac:picMkLst>
        </pc:picChg>
      </pc:sldChg>
      <pc:sldChg chg="modNotes">
        <pc:chgData name="Margie Clarke" userId="S::c0000686@intra.camosun.bc.ca::56dc14bb-7765-4588-8f8b-9b13f72999da" providerId="AD" clId="Web-{E97F3D6B-010F-4973-BE96-512C66D1E892}" dt="2021-01-15T18:35:04.986" v="50"/>
        <pc:sldMkLst>
          <pc:docMk/>
          <pc:sldMk cId="339004497" sldId="261"/>
        </pc:sldMkLst>
      </pc:sldChg>
      <pc:sldChg chg="modNotes">
        <pc:chgData name="Margie Clarke" userId="S::c0000686@intra.camosun.bc.ca::56dc14bb-7765-4588-8f8b-9b13f72999da" providerId="AD" clId="Web-{E97F3D6B-010F-4973-BE96-512C66D1E892}" dt="2021-01-15T18:28:00.718" v="9"/>
        <pc:sldMkLst>
          <pc:docMk/>
          <pc:sldMk cId="3338169112" sldId="265"/>
        </pc:sldMkLst>
      </pc:sldChg>
      <pc:sldChg chg="modNotes">
        <pc:chgData name="Margie Clarke" userId="S::c0000686@intra.camosun.bc.ca::56dc14bb-7765-4588-8f8b-9b13f72999da" providerId="AD" clId="Web-{E97F3D6B-010F-4973-BE96-512C66D1E892}" dt="2021-01-15T18:40:12.831" v="71"/>
        <pc:sldMkLst>
          <pc:docMk/>
          <pc:sldMk cId="1964069246" sldId="266"/>
        </pc:sldMkLst>
      </pc:sldChg>
      <pc:sldChg chg="del">
        <pc:chgData name="Margie Clarke" userId="S::c0000686@intra.camosun.bc.ca::56dc14bb-7765-4588-8f8b-9b13f72999da" providerId="AD" clId="Web-{E97F3D6B-010F-4973-BE96-512C66D1E892}" dt="2021-01-15T18:36:46.158" v="57"/>
        <pc:sldMkLst>
          <pc:docMk/>
          <pc:sldMk cId="2511151008" sldId="268"/>
        </pc:sldMkLst>
      </pc:sldChg>
      <pc:sldChg chg="modSp">
        <pc:chgData name="Margie Clarke" userId="S::c0000686@intra.camosun.bc.ca::56dc14bb-7765-4588-8f8b-9b13f72999da" providerId="AD" clId="Web-{E97F3D6B-010F-4973-BE96-512C66D1E892}" dt="2021-01-15T18:43:31.629" v="145" actId="20577"/>
        <pc:sldMkLst>
          <pc:docMk/>
          <pc:sldMk cId="3171923080" sldId="271"/>
        </pc:sldMkLst>
        <pc:spChg chg="mod">
          <ac:chgData name="Margie Clarke" userId="S::c0000686@intra.camosun.bc.ca::56dc14bb-7765-4588-8f8b-9b13f72999da" providerId="AD" clId="Web-{E97F3D6B-010F-4973-BE96-512C66D1E892}" dt="2021-01-15T18:43:31.629" v="145" actId="20577"/>
          <ac:spMkLst>
            <pc:docMk/>
            <pc:sldMk cId="3171923080" sldId="271"/>
            <ac:spMk id="3" creationId="{4342F521-0452-4058-B440-AA8E143009A6}"/>
          </ac:spMkLst>
        </pc:spChg>
      </pc:sldChg>
      <pc:sldChg chg="modSp add replId modNotes">
        <pc:chgData name="Margie Clarke" userId="S::c0000686@intra.camosun.bc.ca::56dc14bb-7765-4588-8f8b-9b13f72999da" providerId="AD" clId="Web-{E97F3D6B-010F-4973-BE96-512C66D1E892}" dt="2021-01-15T18:36:40.845" v="56"/>
        <pc:sldMkLst>
          <pc:docMk/>
          <pc:sldMk cId="2902477931" sldId="272"/>
        </pc:sldMkLst>
        <pc:spChg chg="mod">
          <ac:chgData name="Margie Clarke" userId="S::c0000686@intra.camosun.bc.ca::56dc14bb-7765-4588-8f8b-9b13f72999da" providerId="AD" clId="Web-{E97F3D6B-010F-4973-BE96-512C66D1E892}" dt="2021-01-15T18:35:57.408" v="52" actId="20577"/>
          <ac:spMkLst>
            <pc:docMk/>
            <pc:sldMk cId="2902477931" sldId="272"/>
            <ac:spMk id="2" creationId="{B3C824EC-2DB3-46C1-A9C5-B0E8451E2C83}"/>
          </ac:spMkLst>
        </pc:spChg>
        <pc:spChg chg="mod">
          <ac:chgData name="Margie Clarke" userId="S::c0000686@intra.camosun.bc.ca::56dc14bb-7765-4588-8f8b-9b13f72999da" providerId="AD" clId="Web-{E97F3D6B-010F-4973-BE96-512C66D1E892}" dt="2021-01-15T18:36:27.423" v="54" actId="20577"/>
          <ac:spMkLst>
            <pc:docMk/>
            <pc:sldMk cId="2902477931" sldId="272"/>
            <ac:spMk id="3" creationId="{F4E2F5F0-2945-4B05-896B-15A158B8383F}"/>
          </ac:spMkLst>
        </pc:spChg>
      </pc:sldChg>
    </pc:docChg>
  </pc:docChgLst>
  <pc:docChgLst>
    <pc:chgData name="Marina Jaffey" userId="S::c0000512@intra.camosun.bc.ca::708bb818-50af-4bb9-a12b-e409b6a6e298" providerId="AD" clId="Web-{0D5E5EC9-FE7D-4F77-95E5-25C4D700B35F}"/>
    <pc:docChg chg="modSld">
      <pc:chgData name="Marina Jaffey" userId="S::c0000512@intra.camosun.bc.ca::708bb818-50af-4bb9-a12b-e409b6a6e298" providerId="AD" clId="Web-{0D5E5EC9-FE7D-4F77-95E5-25C4D700B35F}" dt="2021-01-21T22:35:57.929" v="0" actId="1076"/>
      <pc:docMkLst>
        <pc:docMk/>
      </pc:docMkLst>
      <pc:sldChg chg="modSp">
        <pc:chgData name="Marina Jaffey" userId="S::c0000512@intra.camosun.bc.ca::708bb818-50af-4bb9-a12b-e409b6a6e298" providerId="AD" clId="Web-{0D5E5EC9-FE7D-4F77-95E5-25C4D700B35F}" dt="2021-01-21T22:35:57.929" v="0" actId="1076"/>
        <pc:sldMkLst>
          <pc:docMk/>
          <pc:sldMk cId="2329317830" sldId="258"/>
        </pc:sldMkLst>
        <pc:picChg chg="mod">
          <ac:chgData name="Marina Jaffey" userId="S::c0000512@intra.camosun.bc.ca::708bb818-50af-4bb9-a12b-e409b6a6e298" providerId="AD" clId="Web-{0D5E5EC9-FE7D-4F77-95E5-25C4D700B35F}" dt="2021-01-21T22:35:57.929" v="0" actId="1076"/>
          <ac:picMkLst>
            <pc:docMk/>
            <pc:sldMk cId="2329317830" sldId="258"/>
            <ac:picMk id="4" creationId="{13E4290D-663D-44DD-8BC7-F518B31F56F1}"/>
          </ac:picMkLst>
        </pc:picChg>
      </pc:sldChg>
    </pc:docChg>
  </pc:docChgLst>
  <pc:docChgLst>
    <pc:chgData name="Margie Clarke" userId="S::c0000686@intra.camosun.bc.ca::56dc14bb-7765-4588-8f8b-9b13f72999da" providerId="AD" clId="Web-{7BD3908A-DB37-8408-35EC-15358CAAE457}"/>
    <pc:docChg chg="addSld modSld">
      <pc:chgData name="Margie Clarke" userId="S::c0000686@intra.camosun.bc.ca::56dc14bb-7765-4588-8f8b-9b13f72999da" providerId="AD" clId="Web-{7BD3908A-DB37-8408-35EC-15358CAAE457}" dt="2020-11-20T22:53:11.424" v="601" actId="20577"/>
      <pc:docMkLst>
        <pc:docMk/>
      </pc:docMkLst>
      <pc:sldChg chg="modSp">
        <pc:chgData name="Margie Clarke" userId="S::c0000686@intra.camosun.bc.ca::56dc14bb-7765-4588-8f8b-9b13f72999da" providerId="AD" clId="Web-{7BD3908A-DB37-8408-35EC-15358CAAE457}" dt="2020-11-20T22:53:11.424" v="600" actId="20577"/>
        <pc:sldMkLst>
          <pc:docMk/>
          <pc:sldMk cId="2495233010" sldId="257"/>
        </pc:sldMkLst>
        <pc:spChg chg="mod">
          <ac:chgData name="Margie Clarke" userId="S::c0000686@intra.camosun.bc.ca::56dc14bb-7765-4588-8f8b-9b13f72999da" providerId="AD" clId="Web-{7BD3908A-DB37-8408-35EC-15358CAAE457}" dt="2020-11-20T22:53:11.424" v="600" actId="20577"/>
          <ac:spMkLst>
            <pc:docMk/>
            <pc:sldMk cId="2495233010" sldId="257"/>
            <ac:spMk id="10" creationId="{3901F425-8EC1-4347-9425-3CCB9917CAF5}"/>
          </ac:spMkLst>
        </pc:spChg>
      </pc:sldChg>
      <pc:sldChg chg="modSp">
        <pc:chgData name="Margie Clarke" userId="S::c0000686@intra.camosun.bc.ca::56dc14bb-7765-4588-8f8b-9b13f72999da" providerId="AD" clId="Web-{7BD3908A-DB37-8408-35EC-15358CAAE457}" dt="2020-11-20T22:03:19.607" v="4" actId="20577"/>
        <pc:sldMkLst>
          <pc:docMk/>
          <pc:sldMk cId="2329317830" sldId="258"/>
        </pc:sldMkLst>
        <pc:spChg chg="mod">
          <ac:chgData name="Margie Clarke" userId="S::c0000686@intra.camosun.bc.ca::56dc14bb-7765-4588-8f8b-9b13f72999da" providerId="AD" clId="Web-{7BD3908A-DB37-8408-35EC-15358CAAE457}" dt="2020-11-20T22:03:19.607" v="4" actId="20577"/>
          <ac:spMkLst>
            <pc:docMk/>
            <pc:sldMk cId="2329317830" sldId="258"/>
            <ac:spMk id="3" creationId="{01F0BEDA-F6FF-4438-96D2-7703A745BA37}"/>
          </ac:spMkLst>
        </pc:spChg>
      </pc:sldChg>
      <pc:sldChg chg="delSp modSp">
        <pc:chgData name="Margie Clarke" userId="S::c0000686@intra.camosun.bc.ca::56dc14bb-7765-4588-8f8b-9b13f72999da" providerId="AD" clId="Web-{7BD3908A-DB37-8408-35EC-15358CAAE457}" dt="2020-11-20T22:10:04.546" v="365" actId="20577"/>
        <pc:sldMkLst>
          <pc:docMk/>
          <pc:sldMk cId="1870592448" sldId="262"/>
        </pc:sldMkLst>
        <pc:spChg chg="del mod">
          <ac:chgData name="Margie Clarke" userId="S::c0000686@intra.camosun.bc.ca::56dc14bb-7765-4588-8f8b-9b13f72999da" providerId="AD" clId="Web-{7BD3908A-DB37-8408-35EC-15358CAAE457}" dt="2020-11-20T22:09:55.733" v="359"/>
          <ac:spMkLst>
            <pc:docMk/>
            <pc:sldMk cId="1870592448" sldId="262"/>
            <ac:spMk id="3" creationId="{35444850-AE09-4084-9CE8-17A2769B085D}"/>
          </ac:spMkLst>
        </pc:spChg>
        <pc:spChg chg="mod">
          <ac:chgData name="Margie Clarke" userId="S::c0000686@intra.camosun.bc.ca::56dc14bb-7765-4588-8f8b-9b13f72999da" providerId="AD" clId="Web-{7BD3908A-DB37-8408-35EC-15358CAAE457}" dt="2020-11-20T22:10:04.546" v="365" actId="20577"/>
          <ac:spMkLst>
            <pc:docMk/>
            <pc:sldMk cId="1870592448" sldId="262"/>
            <ac:spMk id="7" creationId="{87E7483B-013A-4440-AC81-95D1439767B3}"/>
          </ac:spMkLst>
        </pc:spChg>
        <pc:spChg chg="del mod">
          <ac:chgData name="Margie Clarke" userId="S::c0000686@intra.camosun.bc.ca::56dc14bb-7765-4588-8f8b-9b13f72999da" providerId="AD" clId="Web-{7BD3908A-DB37-8408-35EC-15358CAAE457}" dt="2020-11-20T22:09:43.561" v="356"/>
          <ac:spMkLst>
            <pc:docMk/>
            <pc:sldMk cId="1870592448" sldId="262"/>
            <ac:spMk id="11" creationId="{614A4EC4-BB77-4D89-A9EC-3997F0192DC4}"/>
          </ac:spMkLst>
        </pc:spChg>
        <pc:spChg chg="del">
          <ac:chgData name="Margie Clarke" userId="S::c0000686@intra.camosun.bc.ca::56dc14bb-7765-4588-8f8b-9b13f72999da" providerId="AD" clId="Web-{7BD3908A-DB37-8408-35EC-15358CAAE457}" dt="2020-11-20T22:09:45.717" v="357"/>
          <ac:spMkLst>
            <pc:docMk/>
            <pc:sldMk cId="1870592448" sldId="262"/>
            <ac:spMk id="13" creationId="{46A73DAA-C38C-4BB6-9950-5CB47201791A}"/>
          </ac:spMkLst>
        </pc:spChg>
      </pc:sldChg>
      <pc:sldChg chg="modSp">
        <pc:chgData name="Margie Clarke" userId="S::c0000686@intra.camosun.bc.ca::56dc14bb-7765-4588-8f8b-9b13f72999da" providerId="AD" clId="Web-{7BD3908A-DB37-8408-35EC-15358CAAE457}" dt="2020-11-20T22:14:54.718" v="574" actId="20577"/>
        <pc:sldMkLst>
          <pc:docMk/>
          <pc:sldMk cId="2264217138" sldId="264"/>
        </pc:sldMkLst>
        <pc:spChg chg="mod">
          <ac:chgData name="Margie Clarke" userId="S::c0000686@intra.camosun.bc.ca::56dc14bb-7765-4588-8f8b-9b13f72999da" providerId="AD" clId="Web-{7BD3908A-DB37-8408-35EC-15358CAAE457}" dt="2020-11-20T22:14:28.406" v="519" actId="20577"/>
          <ac:spMkLst>
            <pc:docMk/>
            <pc:sldMk cId="2264217138" sldId="264"/>
            <ac:spMk id="2" creationId="{88C50117-5454-4126-8470-726ED997D689}"/>
          </ac:spMkLst>
        </pc:spChg>
        <pc:spChg chg="mod">
          <ac:chgData name="Margie Clarke" userId="S::c0000686@intra.camosun.bc.ca::56dc14bb-7765-4588-8f8b-9b13f72999da" providerId="AD" clId="Web-{7BD3908A-DB37-8408-35EC-15358CAAE457}" dt="2020-11-20T22:14:54.718" v="574" actId="20577"/>
          <ac:spMkLst>
            <pc:docMk/>
            <pc:sldMk cId="2264217138" sldId="264"/>
            <ac:spMk id="3" creationId="{2D1CEA7B-A13B-4E43-9497-57C05213B43A}"/>
          </ac:spMkLst>
        </pc:spChg>
      </pc:sldChg>
      <pc:sldChg chg="modSp">
        <pc:chgData name="Margie Clarke" userId="S::c0000686@intra.camosun.bc.ca::56dc14bb-7765-4588-8f8b-9b13f72999da" providerId="AD" clId="Web-{7BD3908A-DB37-8408-35EC-15358CAAE457}" dt="2020-11-20T22:07:22.920" v="343" actId="14100"/>
        <pc:sldMkLst>
          <pc:docMk/>
          <pc:sldMk cId="3338169112" sldId="265"/>
        </pc:sldMkLst>
        <pc:spChg chg="mod">
          <ac:chgData name="Margie Clarke" userId="S::c0000686@intra.camosun.bc.ca::56dc14bb-7765-4588-8f8b-9b13f72999da" providerId="AD" clId="Web-{7BD3908A-DB37-8408-35EC-15358CAAE457}" dt="2020-11-20T22:07:22.920" v="343" actId="14100"/>
          <ac:spMkLst>
            <pc:docMk/>
            <pc:sldMk cId="3338169112" sldId="265"/>
            <ac:spMk id="3" creationId="{5E9E4222-51A4-4912-8A49-B629C2242887}"/>
          </ac:spMkLst>
        </pc:spChg>
      </pc:sldChg>
      <pc:sldChg chg="modSp">
        <pc:chgData name="Margie Clarke" userId="S::c0000686@intra.camosun.bc.ca::56dc14bb-7765-4588-8f8b-9b13f72999da" providerId="AD" clId="Web-{7BD3908A-DB37-8408-35EC-15358CAAE457}" dt="2020-11-20T22:17:20.797" v="582" actId="20577"/>
        <pc:sldMkLst>
          <pc:docMk/>
          <pc:sldMk cId="1964069246" sldId="266"/>
        </pc:sldMkLst>
        <pc:spChg chg="mod">
          <ac:chgData name="Margie Clarke" userId="S::c0000686@intra.camosun.bc.ca::56dc14bb-7765-4588-8f8b-9b13f72999da" providerId="AD" clId="Web-{7BD3908A-DB37-8408-35EC-15358CAAE457}" dt="2020-11-20T22:17:20.797" v="582" actId="20577"/>
          <ac:spMkLst>
            <pc:docMk/>
            <pc:sldMk cId="1964069246" sldId="266"/>
            <ac:spMk id="3" creationId="{185CB579-F3D5-4A16-B2D5-40CD4535E02B}"/>
          </ac:spMkLst>
        </pc:spChg>
      </pc:sldChg>
      <pc:sldChg chg="addSp modSp new">
        <pc:chgData name="Margie Clarke" userId="S::c0000686@intra.camosun.bc.ca::56dc14bb-7765-4588-8f8b-9b13f72999da" providerId="AD" clId="Web-{7BD3908A-DB37-8408-35EC-15358CAAE457}" dt="2020-11-20T22:10:13.389" v="375" actId="20577"/>
        <pc:sldMkLst>
          <pc:docMk/>
          <pc:sldMk cId="2176669893" sldId="270"/>
        </pc:sldMkLst>
        <pc:spChg chg="mod">
          <ac:chgData name="Margie Clarke" userId="S::c0000686@intra.camosun.bc.ca::56dc14bb-7765-4588-8f8b-9b13f72999da" providerId="AD" clId="Web-{7BD3908A-DB37-8408-35EC-15358CAAE457}" dt="2020-11-20T22:10:13.389" v="375" actId="20577"/>
          <ac:spMkLst>
            <pc:docMk/>
            <pc:sldMk cId="2176669893" sldId="270"/>
            <ac:spMk id="2" creationId="{2B9793E7-DA8A-4D9F-80CD-F7AE471EF78F}"/>
          </ac:spMkLst>
        </pc:spChg>
        <pc:spChg chg="mod">
          <ac:chgData name="Margie Clarke" userId="S::c0000686@intra.camosun.bc.ca::56dc14bb-7765-4588-8f8b-9b13f72999da" providerId="AD" clId="Web-{7BD3908A-DB37-8408-35EC-15358CAAE457}" dt="2020-11-20T22:09:17.077" v="351" actId="20577"/>
          <ac:spMkLst>
            <pc:docMk/>
            <pc:sldMk cId="2176669893" sldId="270"/>
            <ac:spMk id="3" creationId="{6ACFF285-8E1C-476F-8099-0E7D015D5990}"/>
          </ac:spMkLst>
        </pc:spChg>
        <pc:spChg chg="add mod">
          <ac:chgData name="Margie Clarke" userId="S::c0000686@intra.camosun.bc.ca::56dc14bb-7765-4588-8f8b-9b13f72999da" providerId="AD" clId="Web-{7BD3908A-DB37-8408-35EC-15358CAAE457}" dt="2020-11-20T22:09:13.686" v="350" actId="1076"/>
          <ac:spMkLst>
            <pc:docMk/>
            <pc:sldMk cId="2176669893" sldId="270"/>
            <ac:spMk id="5" creationId="{9C8728D7-D2FA-473E-9486-EA0AB9E88817}"/>
          </ac:spMkLst>
        </pc:spChg>
        <pc:spChg chg="add mod">
          <ac:chgData name="Margie Clarke" userId="S::c0000686@intra.camosun.bc.ca::56dc14bb-7765-4588-8f8b-9b13f72999da" providerId="AD" clId="Web-{7BD3908A-DB37-8408-35EC-15358CAAE457}" dt="2020-11-20T22:09:08.780" v="349" actId="1076"/>
          <ac:spMkLst>
            <pc:docMk/>
            <pc:sldMk cId="2176669893" sldId="270"/>
            <ac:spMk id="7" creationId="{96C83304-179D-4A12-B6F0-5B3C24D9831B}"/>
          </ac:spMkLst>
        </pc:spChg>
        <pc:spChg chg="add mod">
          <ac:chgData name="Margie Clarke" userId="S::c0000686@intra.camosun.bc.ca::56dc14bb-7765-4588-8f8b-9b13f72999da" providerId="AD" clId="Web-{7BD3908A-DB37-8408-35EC-15358CAAE457}" dt="2020-11-20T22:09:25.514" v="354" actId="14100"/>
          <ac:spMkLst>
            <pc:docMk/>
            <pc:sldMk cId="2176669893" sldId="270"/>
            <ac:spMk id="9" creationId="{4C5AE313-BFC8-4C9C-99D3-507CA6154657}"/>
          </ac:spMkLst>
        </pc:spChg>
      </pc:sldChg>
      <pc:sldChg chg="modSp new">
        <pc:chgData name="Margie Clarke" userId="S::c0000686@intra.camosun.bc.ca::56dc14bb-7765-4588-8f8b-9b13f72999da" providerId="AD" clId="Web-{7BD3908A-DB37-8408-35EC-15358CAAE457}" dt="2020-11-20T22:17:53.906" v="595" actId="20577"/>
        <pc:sldMkLst>
          <pc:docMk/>
          <pc:sldMk cId="3171923080" sldId="271"/>
        </pc:sldMkLst>
        <pc:spChg chg="mod">
          <ac:chgData name="Margie Clarke" userId="S::c0000686@intra.camosun.bc.ca::56dc14bb-7765-4588-8f8b-9b13f72999da" providerId="AD" clId="Web-{7BD3908A-DB37-8408-35EC-15358CAAE457}" dt="2020-11-20T22:17:53.906" v="595" actId="20577"/>
          <ac:spMkLst>
            <pc:docMk/>
            <pc:sldMk cId="3171923080" sldId="271"/>
            <ac:spMk id="2" creationId="{55132372-32B7-4352-B168-4116CB9E3420}"/>
          </ac:spMkLst>
        </pc:spChg>
      </pc:sldChg>
    </pc:docChg>
  </pc:docChgLst>
  <pc:docChgLst>
    <pc:chgData name="Margie Clarke" userId="S::c0000686@intra.camosun.bc.ca::56dc14bb-7765-4588-8f8b-9b13f72999da" providerId="AD" clId="Web-{AA83F71F-EE9F-56F3-0F39-523F24744AE8}"/>
    <pc:docChg chg="addSld delSld modSld sldOrd">
      <pc:chgData name="Margie Clarke" userId="S::c0000686@intra.camosun.bc.ca::56dc14bb-7765-4588-8f8b-9b13f72999da" providerId="AD" clId="Web-{AA83F71F-EE9F-56F3-0F39-523F24744AE8}" dt="2021-01-22T16:35:58.938" v="134"/>
      <pc:docMkLst>
        <pc:docMk/>
      </pc:docMkLst>
      <pc:sldChg chg="mod modShow">
        <pc:chgData name="Margie Clarke" userId="S::c0000686@intra.camosun.bc.ca::56dc14bb-7765-4588-8f8b-9b13f72999da" providerId="AD" clId="Web-{AA83F71F-EE9F-56F3-0F39-523F24744AE8}" dt="2021-01-22T16:35:58.938" v="134"/>
        <pc:sldMkLst>
          <pc:docMk/>
          <pc:sldMk cId="1870573198" sldId="260"/>
        </pc:sldMkLst>
      </pc:sldChg>
      <pc:sldChg chg="del">
        <pc:chgData name="Margie Clarke" userId="S::c0000686@intra.camosun.bc.ca::56dc14bb-7765-4588-8f8b-9b13f72999da" providerId="AD" clId="Web-{AA83F71F-EE9F-56F3-0F39-523F24744AE8}" dt="2021-01-22T16:20:30.610" v="22"/>
        <pc:sldMkLst>
          <pc:docMk/>
          <pc:sldMk cId="2264217138" sldId="264"/>
        </pc:sldMkLst>
      </pc:sldChg>
      <pc:sldChg chg="modSp del ord">
        <pc:chgData name="Margie Clarke" userId="S::c0000686@intra.camosun.bc.ca::56dc14bb-7765-4588-8f8b-9b13f72999da" providerId="AD" clId="Web-{AA83F71F-EE9F-56F3-0F39-523F24744AE8}" dt="2021-01-22T16:33:17.876" v="125"/>
        <pc:sldMkLst>
          <pc:docMk/>
          <pc:sldMk cId="2176669893" sldId="270"/>
        </pc:sldMkLst>
        <pc:spChg chg="mod">
          <ac:chgData name="Margie Clarke" userId="S::c0000686@intra.camosun.bc.ca::56dc14bb-7765-4588-8f8b-9b13f72999da" providerId="AD" clId="Web-{AA83F71F-EE9F-56F3-0F39-523F24744AE8}" dt="2021-01-22T16:25:21.016" v="77" actId="1076"/>
          <ac:spMkLst>
            <pc:docMk/>
            <pc:sldMk cId="2176669893" sldId="270"/>
            <ac:spMk id="5" creationId="{9C8728D7-D2FA-473E-9486-EA0AB9E88817}"/>
          </ac:spMkLst>
        </pc:spChg>
      </pc:sldChg>
      <pc:sldChg chg="del">
        <pc:chgData name="Margie Clarke" userId="S::c0000686@intra.camosun.bc.ca::56dc14bb-7765-4588-8f8b-9b13f72999da" providerId="AD" clId="Web-{AA83F71F-EE9F-56F3-0F39-523F24744AE8}" dt="2021-01-22T16:22:52.469" v="69"/>
        <pc:sldMkLst>
          <pc:docMk/>
          <pc:sldMk cId="3171923080" sldId="271"/>
        </pc:sldMkLst>
      </pc:sldChg>
      <pc:sldChg chg="delSp modSp add ord modNotes">
        <pc:chgData name="Margie Clarke" userId="S::c0000686@intra.camosun.bc.ca::56dc14bb-7765-4588-8f8b-9b13f72999da" providerId="AD" clId="Web-{AA83F71F-EE9F-56F3-0F39-523F24744AE8}" dt="2021-01-22T16:34:08.860" v="128"/>
        <pc:sldMkLst>
          <pc:docMk/>
          <pc:sldMk cId="4199425242" sldId="276"/>
        </pc:sldMkLst>
        <pc:spChg chg="mod">
          <ac:chgData name="Margie Clarke" userId="S::c0000686@intra.camosun.bc.ca::56dc14bb-7765-4588-8f8b-9b13f72999da" providerId="AD" clId="Web-{AA83F71F-EE9F-56F3-0F39-523F24744AE8}" dt="2021-01-22T16:20:25.594" v="21" actId="14100"/>
          <ac:spMkLst>
            <pc:docMk/>
            <pc:sldMk cId="4199425242" sldId="276"/>
            <ac:spMk id="2" creationId="{867E8443-D551-4701-90A9-930BD1C1053E}"/>
          </ac:spMkLst>
        </pc:spChg>
        <pc:spChg chg="mod">
          <ac:chgData name="Margie Clarke" userId="S::c0000686@intra.camosun.bc.ca::56dc14bb-7765-4588-8f8b-9b13f72999da" providerId="AD" clId="Web-{AA83F71F-EE9F-56F3-0F39-523F24744AE8}" dt="2021-01-22T16:20:13.079" v="19" actId="20577"/>
          <ac:spMkLst>
            <pc:docMk/>
            <pc:sldMk cId="4199425242" sldId="276"/>
            <ac:spMk id="10" creationId="{3901F425-8EC1-4347-9425-3CCB9917CAF5}"/>
          </ac:spMkLst>
        </pc:spChg>
        <pc:picChg chg="del">
          <ac:chgData name="Margie Clarke" userId="S::c0000686@intra.camosun.bc.ca::56dc14bb-7765-4588-8f8b-9b13f72999da" providerId="AD" clId="Web-{AA83F71F-EE9F-56F3-0F39-523F24744AE8}" dt="2021-01-22T16:18:57.094" v="8"/>
          <ac:picMkLst>
            <pc:docMk/>
            <pc:sldMk cId="4199425242" sldId="276"/>
            <ac:picMk id="4" creationId="{B5514B99-5CB7-4C40-BF9B-44EED5ECEB29}"/>
          </ac:picMkLst>
        </pc:picChg>
        <pc:picChg chg="del">
          <ac:chgData name="Margie Clarke" userId="S::c0000686@intra.camosun.bc.ca::56dc14bb-7765-4588-8f8b-9b13f72999da" providerId="AD" clId="Web-{AA83F71F-EE9F-56F3-0F39-523F24744AE8}" dt="2021-01-22T16:18:55.719" v="7"/>
          <ac:picMkLst>
            <pc:docMk/>
            <pc:sldMk cId="4199425242" sldId="276"/>
            <ac:picMk id="7" creationId="{7A51399F-D728-4AFA-99D1-7F0E02D683FE}"/>
          </ac:picMkLst>
        </pc:picChg>
      </pc:sldChg>
      <pc:sldChg chg="delSp modSp add modNotes">
        <pc:chgData name="Margie Clarke" userId="S::c0000686@intra.camosun.bc.ca::56dc14bb-7765-4588-8f8b-9b13f72999da" providerId="AD" clId="Web-{AA83F71F-EE9F-56F3-0F39-523F24744AE8}" dt="2021-01-22T16:34:43.423" v="133" actId="14100"/>
        <pc:sldMkLst>
          <pc:docMk/>
          <pc:sldMk cId="1265096616" sldId="277"/>
        </pc:sldMkLst>
        <pc:spChg chg="mod">
          <ac:chgData name="Margie Clarke" userId="S::c0000686@intra.camosun.bc.ca::56dc14bb-7765-4588-8f8b-9b13f72999da" providerId="AD" clId="Web-{AA83F71F-EE9F-56F3-0F39-523F24744AE8}" dt="2021-01-22T16:22:28.688" v="66" actId="14100"/>
          <ac:spMkLst>
            <pc:docMk/>
            <pc:sldMk cId="1265096616" sldId="277"/>
            <ac:spMk id="2" creationId="{867E8443-D551-4701-90A9-930BD1C1053E}"/>
          </ac:spMkLst>
        </pc:spChg>
        <pc:spChg chg="mod">
          <ac:chgData name="Margie Clarke" userId="S::c0000686@intra.camosun.bc.ca::56dc14bb-7765-4588-8f8b-9b13f72999da" providerId="AD" clId="Web-{AA83F71F-EE9F-56F3-0F39-523F24744AE8}" dt="2021-01-22T16:34:43.423" v="133" actId="14100"/>
          <ac:spMkLst>
            <pc:docMk/>
            <pc:sldMk cId="1265096616" sldId="277"/>
            <ac:spMk id="10" creationId="{3901F425-8EC1-4347-9425-3CCB9917CAF5}"/>
          </ac:spMkLst>
        </pc:spChg>
        <pc:picChg chg="del">
          <ac:chgData name="Margie Clarke" userId="S::c0000686@intra.camosun.bc.ca::56dc14bb-7765-4588-8f8b-9b13f72999da" providerId="AD" clId="Web-{AA83F71F-EE9F-56F3-0F39-523F24744AE8}" dt="2021-01-22T16:21:21.829" v="25"/>
          <ac:picMkLst>
            <pc:docMk/>
            <pc:sldMk cId="1265096616" sldId="277"/>
            <ac:picMk id="4" creationId="{B5514B99-5CB7-4C40-BF9B-44EED5ECEB29}"/>
          </ac:picMkLst>
        </pc:picChg>
        <pc:picChg chg="del">
          <ac:chgData name="Margie Clarke" userId="S::c0000686@intra.camosun.bc.ca::56dc14bb-7765-4588-8f8b-9b13f72999da" providerId="AD" clId="Web-{AA83F71F-EE9F-56F3-0F39-523F24744AE8}" dt="2021-01-22T16:21:20.594" v="24"/>
          <ac:picMkLst>
            <pc:docMk/>
            <pc:sldMk cId="1265096616" sldId="277"/>
            <ac:picMk id="7" creationId="{7A51399F-D728-4AFA-99D1-7F0E02D683FE}"/>
          </ac:picMkLst>
        </pc:picChg>
      </pc:sldChg>
      <pc:sldChg chg="addSp delSp modSp add ord modNotes">
        <pc:chgData name="Margie Clarke" userId="S::c0000686@intra.camosun.bc.ca::56dc14bb-7765-4588-8f8b-9b13f72999da" providerId="AD" clId="Web-{AA83F71F-EE9F-56F3-0F39-523F24744AE8}" dt="2021-01-22T16:34:03.970" v="127"/>
        <pc:sldMkLst>
          <pc:docMk/>
          <pc:sldMk cId="4278878595" sldId="278"/>
        </pc:sldMkLst>
        <pc:spChg chg="mod">
          <ac:chgData name="Margie Clarke" userId="S::c0000686@intra.camosun.bc.ca::56dc14bb-7765-4588-8f8b-9b13f72999da" providerId="AD" clId="Web-{AA83F71F-EE9F-56F3-0F39-523F24744AE8}" dt="2021-01-22T16:33:40.595" v="126" actId="20577"/>
          <ac:spMkLst>
            <pc:docMk/>
            <pc:sldMk cId="4278878595" sldId="278"/>
            <ac:spMk id="2" creationId="{867E8443-D551-4701-90A9-930BD1C1053E}"/>
          </ac:spMkLst>
        </pc:spChg>
        <pc:spChg chg="add del mod">
          <ac:chgData name="Margie Clarke" userId="S::c0000686@intra.camosun.bc.ca::56dc14bb-7765-4588-8f8b-9b13f72999da" providerId="AD" clId="Web-{AA83F71F-EE9F-56F3-0F39-523F24744AE8}" dt="2021-01-22T16:29:20.141" v="97"/>
          <ac:spMkLst>
            <pc:docMk/>
            <pc:sldMk cId="4278878595" sldId="278"/>
            <ac:spMk id="3" creationId="{87C1CC93-948E-4776-9665-8B3AFAB65EE3}"/>
          </ac:spMkLst>
        </pc:spChg>
        <pc:spChg chg="add mod">
          <ac:chgData name="Margie Clarke" userId="S::c0000686@intra.camosun.bc.ca::56dc14bb-7765-4588-8f8b-9b13f72999da" providerId="AD" clId="Web-{AA83F71F-EE9F-56F3-0F39-523F24744AE8}" dt="2021-01-22T16:33:01.673" v="122"/>
          <ac:spMkLst>
            <pc:docMk/>
            <pc:sldMk cId="4278878595" sldId="278"/>
            <ac:spMk id="5" creationId="{CD823A6F-4887-4A24-AB15-C371274CAC88}"/>
          </ac:spMkLst>
        </pc:spChg>
        <pc:spChg chg="add mod">
          <ac:chgData name="Margie Clarke" userId="S::c0000686@intra.camosun.bc.ca::56dc14bb-7765-4588-8f8b-9b13f72999da" providerId="AD" clId="Web-{AA83F71F-EE9F-56F3-0F39-523F24744AE8}" dt="2021-01-22T16:33:07.032" v="123"/>
          <ac:spMkLst>
            <pc:docMk/>
            <pc:sldMk cId="4278878595" sldId="278"/>
            <ac:spMk id="6" creationId="{923551F4-54D9-4BC2-8642-B7AF870B836C}"/>
          </ac:spMkLst>
        </pc:spChg>
        <pc:spChg chg="add mod">
          <ac:chgData name="Margie Clarke" userId="S::c0000686@intra.camosun.bc.ca::56dc14bb-7765-4588-8f8b-9b13f72999da" providerId="AD" clId="Web-{AA83F71F-EE9F-56F3-0F39-523F24744AE8}" dt="2021-01-22T16:33:13.266" v="124"/>
          <ac:spMkLst>
            <pc:docMk/>
            <pc:sldMk cId="4278878595" sldId="278"/>
            <ac:spMk id="8" creationId="{8B5688BC-B6CB-4D9D-B143-51CA2E095DAA}"/>
          </ac:spMkLst>
        </pc:spChg>
        <pc:spChg chg="mod">
          <ac:chgData name="Margie Clarke" userId="S::c0000686@intra.camosun.bc.ca::56dc14bb-7765-4588-8f8b-9b13f72999da" providerId="AD" clId="Web-{AA83F71F-EE9F-56F3-0F39-523F24744AE8}" dt="2021-01-22T16:31:43.188" v="113" actId="14100"/>
          <ac:spMkLst>
            <pc:docMk/>
            <pc:sldMk cId="4278878595" sldId="278"/>
            <ac:spMk id="10" creationId="{3901F425-8EC1-4347-9425-3CCB9917CAF5}"/>
          </ac:spMkLst>
        </pc:spChg>
        <pc:picChg chg="del">
          <ac:chgData name="Margie Clarke" userId="S::c0000686@intra.camosun.bc.ca::56dc14bb-7765-4588-8f8b-9b13f72999da" providerId="AD" clId="Web-{AA83F71F-EE9F-56F3-0F39-523F24744AE8}" dt="2021-01-22T16:24:14.891" v="74"/>
          <ac:picMkLst>
            <pc:docMk/>
            <pc:sldMk cId="4278878595" sldId="278"/>
            <ac:picMk id="4" creationId="{B5514B99-5CB7-4C40-BF9B-44EED5ECEB29}"/>
          </ac:picMkLst>
        </pc:picChg>
        <pc:picChg chg="del">
          <ac:chgData name="Margie Clarke" userId="S::c0000686@intra.camosun.bc.ca::56dc14bb-7765-4588-8f8b-9b13f72999da" providerId="AD" clId="Web-{AA83F71F-EE9F-56F3-0F39-523F24744AE8}" dt="2021-01-22T16:24:13.891" v="73"/>
          <ac:picMkLst>
            <pc:docMk/>
            <pc:sldMk cId="4278878595" sldId="278"/>
            <ac:picMk id="7" creationId="{7A51399F-D728-4AFA-99D1-7F0E02D683FE}"/>
          </ac:picMkLst>
        </pc:picChg>
      </pc:sldChg>
    </pc:docChg>
  </pc:docChgLst>
  <pc:docChgLst>
    <pc:chgData name="Margie Clarke" userId="S::c0000686@intra.camosun.bc.ca::56dc14bb-7765-4588-8f8b-9b13f72999da" providerId="AD" clId="Web-{477C7B1F-2A68-480E-4A3A-5FCBF8CEC6BC}"/>
    <pc:docChg chg="addSld modSld sldOrd">
      <pc:chgData name="Margie Clarke" userId="S::c0000686@intra.camosun.bc.ca::56dc14bb-7765-4588-8f8b-9b13f72999da" providerId="AD" clId="Web-{477C7B1F-2A68-480E-4A3A-5FCBF8CEC6BC}" dt="2020-11-20T19:05:48.122" v="1053" actId="20577"/>
      <pc:docMkLst>
        <pc:docMk/>
      </pc:docMkLst>
      <pc:sldChg chg="modSp">
        <pc:chgData name="Margie Clarke" userId="S::c0000686@intra.camosun.bc.ca::56dc14bb-7765-4588-8f8b-9b13f72999da" providerId="AD" clId="Web-{477C7B1F-2A68-480E-4A3A-5FCBF8CEC6BC}" dt="2020-11-20T17:52:12.796" v="2" actId="20577"/>
        <pc:sldMkLst>
          <pc:docMk/>
          <pc:sldMk cId="109857222" sldId="256"/>
        </pc:sldMkLst>
        <pc:spChg chg="mod">
          <ac:chgData name="Margie Clarke" userId="S::c0000686@intra.camosun.bc.ca::56dc14bb-7765-4588-8f8b-9b13f72999da" providerId="AD" clId="Web-{477C7B1F-2A68-480E-4A3A-5FCBF8CEC6BC}" dt="2020-11-20T17:52:12.796" v="2" actId="20577"/>
          <ac:spMkLst>
            <pc:docMk/>
            <pc:sldMk cId="109857222" sldId="256"/>
            <ac:spMk id="3" creationId="{00000000-0000-0000-0000-000000000000}"/>
          </ac:spMkLst>
        </pc:spChg>
      </pc:sldChg>
      <pc:sldChg chg="modSp modNotes">
        <pc:chgData name="Margie Clarke" userId="S::c0000686@intra.camosun.bc.ca::56dc14bb-7765-4588-8f8b-9b13f72999da" providerId="AD" clId="Web-{477C7B1F-2A68-480E-4A3A-5FCBF8CEC6BC}" dt="2020-11-20T19:02:16.059" v="776" actId="20577"/>
        <pc:sldMkLst>
          <pc:docMk/>
          <pc:sldMk cId="2329317830" sldId="258"/>
        </pc:sldMkLst>
        <pc:spChg chg="mod">
          <ac:chgData name="Margie Clarke" userId="S::c0000686@intra.camosun.bc.ca::56dc14bb-7765-4588-8f8b-9b13f72999da" providerId="AD" clId="Web-{477C7B1F-2A68-480E-4A3A-5FCBF8CEC6BC}" dt="2020-11-20T17:53:48.407" v="78" actId="20577"/>
          <ac:spMkLst>
            <pc:docMk/>
            <pc:sldMk cId="2329317830" sldId="258"/>
            <ac:spMk id="2" creationId="{22735F04-6E90-4310-83E3-00CB2BE848CD}"/>
          </ac:spMkLst>
        </pc:spChg>
        <pc:spChg chg="mod">
          <ac:chgData name="Margie Clarke" userId="S::c0000686@intra.camosun.bc.ca::56dc14bb-7765-4588-8f8b-9b13f72999da" providerId="AD" clId="Web-{477C7B1F-2A68-480E-4A3A-5FCBF8CEC6BC}" dt="2020-11-20T19:02:16.059" v="776" actId="20577"/>
          <ac:spMkLst>
            <pc:docMk/>
            <pc:sldMk cId="2329317830" sldId="258"/>
            <ac:spMk id="3" creationId="{01F0BEDA-F6FF-4438-96D2-7703A745BA37}"/>
          </ac:spMkLst>
        </pc:spChg>
      </pc:sldChg>
      <pc:sldChg chg="modSp">
        <pc:chgData name="Margie Clarke" userId="S::c0000686@intra.camosun.bc.ca::56dc14bb-7765-4588-8f8b-9b13f72999da" providerId="AD" clId="Web-{477C7B1F-2A68-480E-4A3A-5FCBF8CEC6BC}" dt="2020-11-20T17:52:49.562" v="6" actId="20577"/>
        <pc:sldMkLst>
          <pc:docMk/>
          <pc:sldMk cId="1870573198" sldId="260"/>
        </pc:sldMkLst>
        <pc:spChg chg="mod">
          <ac:chgData name="Margie Clarke" userId="S::c0000686@intra.camosun.bc.ca::56dc14bb-7765-4588-8f8b-9b13f72999da" providerId="AD" clId="Web-{477C7B1F-2A68-480E-4A3A-5FCBF8CEC6BC}" dt="2020-11-20T17:52:49.562" v="6" actId="20577"/>
          <ac:spMkLst>
            <pc:docMk/>
            <pc:sldMk cId="1870573198" sldId="260"/>
            <ac:spMk id="2" creationId="{772536FA-D501-443E-981F-A2FB1714D887}"/>
          </ac:spMkLst>
        </pc:spChg>
      </pc:sldChg>
      <pc:sldChg chg="modSp ord modNotes">
        <pc:chgData name="Margie Clarke" userId="S::c0000686@intra.camosun.bc.ca::56dc14bb-7765-4588-8f8b-9b13f72999da" providerId="AD" clId="Web-{477C7B1F-2A68-480E-4A3A-5FCBF8CEC6BC}" dt="2020-11-20T18:56:10.072" v="676" actId="20577"/>
        <pc:sldMkLst>
          <pc:docMk/>
          <pc:sldMk cId="339004497" sldId="261"/>
        </pc:sldMkLst>
        <pc:spChg chg="mod">
          <ac:chgData name="Margie Clarke" userId="S::c0000686@intra.camosun.bc.ca::56dc14bb-7765-4588-8f8b-9b13f72999da" providerId="AD" clId="Web-{477C7B1F-2A68-480E-4A3A-5FCBF8CEC6BC}" dt="2020-11-20T18:45:26.131" v="446" actId="20577"/>
          <ac:spMkLst>
            <pc:docMk/>
            <pc:sldMk cId="339004497" sldId="261"/>
            <ac:spMk id="2" creationId="{B3C824EC-2DB3-46C1-A9C5-B0E8451E2C83}"/>
          </ac:spMkLst>
        </pc:spChg>
        <pc:spChg chg="mod">
          <ac:chgData name="Margie Clarke" userId="S::c0000686@intra.camosun.bc.ca::56dc14bb-7765-4588-8f8b-9b13f72999da" providerId="AD" clId="Web-{477C7B1F-2A68-480E-4A3A-5FCBF8CEC6BC}" dt="2020-11-20T18:56:10.072" v="676" actId="20577"/>
          <ac:spMkLst>
            <pc:docMk/>
            <pc:sldMk cId="339004497" sldId="261"/>
            <ac:spMk id="3" creationId="{F4E2F5F0-2945-4B05-896B-15A158B8383F}"/>
          </ac:spMkLst>
        </pc:spChg>
      </pc:sldChg>
      <pc:sldChg chg="addSp delSp modSp ord modNotes">
        <pc:chgData name="Margie Clarke" userId="S::c0000686@intra.camosun.bc.ca::56dc14bb-7765-4588-8f8b-9b13f72999da" providerId="AD" clId="Web-{477C7B1F-2A68-480E-4A3A-5FCBF8CEC6BC}" dt="2020-11-20T18:40:52.520" v="391" actId="1076"/>
        <pc:sldMkLst>
          <pc:docMk/>
          <pc:sldMk cId="1870592448" sldId="262"/>
        </pc:sldMkLst>
        <pc:spChg chg="mod">
          <ac:chgData name="Margie Clarke" userId="S::c0000686@intra.camosun.bc.ca::56dc14bb-7765-4588-8f8b-9b13f72999da" providerId="AD" clId="Web-{477C7B1F-2A68-480E-4A3A-5FCBF8CEC6BC}" dt="2020-11-20T18:40:12.848" v="373" actId="20577"/>
          <ac:spMkLst>
            <pc:docMk/>
            <pc:sldMk cId="1870592448" sldId="262"/>
            <ac:spMk id="2" creationId="{F4951197-5784-4CF9-8436-12E868F25BE4}"/>
          </ac:spMkLst>
        </pc:spChg>
        <pc:spChg chg="mod">
          <ac:chgData name="Margie Clarke" userId="S::c0000686@intra.camosun.bc.ca::56dc14bb-7765-4588-8f8b-9b13f72999da" providerId="AD" clId="Web-{477C7B1F-2A68-480E-4A3A-5FCBF8CEC6BC}" dt="2020-11-20T18:40:26.598" v="379" actId="1076"/>
          <ac:spMkLst>
            <pc:docMk/>
            <pc:sldMk cId="1870592448" sldId="262"/>
            <ac:spMk id="3" creationId="{35444850-AE09-4084-9CE8-17A2769B085D}"/>
          </ac:spMkLst>
        </pc:spChg>
        <pc:spChg chg="mod">
          <ac:chgData name="Margie Clarke" userId="S::c0000686@intra.camosun.bc.ca::56dc14bb-7765-4588-8f8b-9b13f72999da" providerId="AD" clId="Web-{477C7B1F-2A68-480E-4A3A-5FCBF8CEC6BC}" dt="2020-11-20T18:40:44.489" v="387" actId="20577"/>
          <ac:spMkLst>
            <pc:docMk/>
            <pc:sldMk cId="1870592448" sldId="262"/>
            <ac:spMk id="7" creationId="{87E7483B-013A-4440-AC81-95D1439767B3}"/>
          </ac:spMkLst>
        </pc:spChg>
        <pc:spChg chg="add del mod">
          <ac:chgData name="Margie Clarke" userId="S::c0000686@intra.camosun.bc.ca::56dc14bb-7765-4588-8f8b-9b13f72999da" providerId="AD" clId="Web-{477C7B1F-2A68-480E-4A3A-5FCBF8CEC6BC}" dt="2020-11-20T18:40:47.770" v="390" actId="1076"/>
          <ac:spMkLst>
            <pc:docMk/>
            <pc:sldMk cId="1870592448" sldId="262"/>
            <ac:spMk id="11" creationId="{614A4EC4-BB77-4D89-A9EC-3997F0192DC4}"/>
          </ac:spMkLst>
        </pc:spChg>
        <pc:spChg chg="mod">
          <ac:chgData name="Margie Clarke" userId="S::c0000686@intra.camosun.bc.ca::56dc14bb-7765-4588-8f8b-9b13f72999da" providerId="AD" clId="Web-{477C7B1F-2A68-480E-4A3A-5FCBF8CEC6BC}" dt="2020-11-20T18:40:52.520" v="391" actId="1076"/>
          <ac:spMkLst>
            <pc:docMk/>
            <pc:sldMk cId="1870592448" sldId="262"/>
            <ac:spMk id="13" creationId="{46A73DAA-C38C-4BB6-9950-5CB47201791A}"/>
          </ac:spMkLst>
        </pc:spChg>
      </pc:sldChg>
      <pc:sldChg chg="modSp">
        <pc:chgData name="Margie Clarke" userId="S::c0000686@intra.camosun.bc.ca::56dc14bb-7765-4588-8f8b-9b13f72999da" providerId="AD" clId="Web-{477C7B1F-2A68-480E-4A3A-5FCBF8CEC6BC}" dt="2020-11-20T18:36:32.066" v="297" actId="20577"/>
        <pc:sldMkLst>
          <pc:docMk/>
          <pc:sldMk cId="2264217138" sldId="264"/>
        </pc:sldMkLst>
        <pc:spChg chg="mod">
          <ac:chgData name="Margie Clarke" userId="S::c0000686@intra.camosun.bc.ca::56dc14bb-7765-4588-8f8b-9b13f72999da" providerId="AD" clId="Web-{477C7B1F-2A68-480E-4A3A-5FCBF8CEC6BC}" dt="2020-11-20T18:36:32.066" v="297" actId="20577"/>
          <ac:spMkLst>
            <pc:docMk/>
            <pc:sldMk cId="2264217138" sldId="264"/>
            <ac:spMk id="3" creationId="{2D1CEA7B-A13B-4E43-9497-57C05213B43A}"/>
          </ac:spMkLst>
        </pc:spChg>
      </pc:sldChg>
      <pc:sldChg chg="addSp delSp modSp ord">
        <pc:chgData name="Margie Clarke" userId="S::c0000686@intra.camosun.bc.ca::56dc14bb-7765-4588-8f8b-9b13f72999da" providerId="AD" clId="Web-{477C7B1F-2A68-480E-4A3A-5FCBF8CEC6BC}" dt="2020-11-20T19:05:08.966" v="1035" actId="20577"/>
        <pc:sldMkLst>
          <pc:docMk/>
          <pc:sldMk cId="1964069246" sldId="266"/>
        </pc:sldMkLst>
        <pc:spChg chg="mod">
          <ac:chgData name="Margie Clarke" userId="S::c0000686@intra.camosun.bc.ca::56dc14bb-7765-4588-8f8b-9b13f72999da" providerId="AD" clId="Web-{477C7B1F-2A68-480E-4A3A-5FCBF8CEC6BC}" dt="2020-11-20T18:44:35.272" v="421" actId="20577"/>
          <ac:spMkLst>
            <pc:docMk/>
            <pc:sldMk cId="1964069246" sldId="266"/>
            <ac:spMk id="2" creationId="{9F41E4E9-5315-41E3-B40C-F476B4E779DA}"/>
          </ac:spMkLst>
        </pc:spChg>
        <pc:spChg chg="mod">
          <ac:chgData name="Margie Clarke" userId="S::c0000686@intra.camosun.bc.ca::56dc14bb-7765-4588-8f8b-9b13f72999da" providerId="AD" clId="Web-{477C7B1F-2A68-480E-4A3A-5FCBF8CEC6BC}" dt="2020-11-20T19:05:08.966" v="1035" actId="20577"/>
          <ac:spMkLst>
            <pc:docMk/>
            <pc:sldMk cId="1964069246" sldId="266"/>
            <ac:spMk id="3" creationId="{185CB579-F3D5-4A16-B2D5-40CD4535E02B}"/>
          </ac:spMkLst>
        </pc:spChg>
        <pc:spChg chg="add del mod">
          <ac:chgData name="Margie Clarke" userId="S::c0000686@intra.camosun.bc.ca::56dc14bb-7765-4588-8f8b-9b13f72999da" providerId="AD" clId="Web-{477C7B1F-2A68-480E-4A3A-5FCBF8CEC6BC}" dt="2020-11-20T18:42:14.896" v="394"/>
          <ac:spMkLst>
            <pc:docMk/>
            <pc:sldMk cId="1964069246" sldId="266"/>
            <ac:spMk id="4" creationId="{CF87A30D-2ED3-4DB5-9735-74C63ED73FAC}"/>
          </ac:spMkLst>
        </pc:spChg>
      </pc:sldChg>
      <pc:sldChg chg="modSp new mod ord modShow">
        <pc:chgData name="Margie Clarke" userId="S::c0000686@intra.camosun.bc.ca::56dc14bb-7765-4588-8f8b-9b13f72999da" providerId="AD" clId="Web-{477C7B1F-2A68-480E-4A3A-5FCBF8CEC6BC}" dt="2020-11-20T17:53:17.984" v="65"/>
        <pc:sldMkLst>
          <pc:docMk/>
          <pc:sldMk cId="1452312195" sldId="267"/>
        </pc:sldMkLst>
        <pc:spChg chg="mod">
          <ac:chgData name="Margie Clarke" userId="S::c0000686@intra.camosun.bc.ca::56dc14bb-7765-4588-8f8b-9b13f72999da" providerId="AD" clId="Web-{477C7B1F-2A68-480E-4A3A-5FCBF8CEC6BC}" dt="2020-11-20T17:53:17.844" v="63" actId="20577"/>
          <ac:spMkLst>
            <pc:docMk/>
            <pc:sldMk cId="1452312195" sldId="267"/>
            <ac:spMk id="2" creationId="{7E01C681-1106-469D-966A-F9CD4E230F43}"/>
          </ac:spMkLst>
        </pc:spChg>
      </pc:sldChg>
      <pc:sldChg chg="modSp new">
        <pc:chgData name="Margie Clarke" userId="S::c0000686@intra.camosun.bc.ca::56dc14bb-7765-4588-8f8b-9b13f72999da" providerId="AD" clId="Web-{477C7B1F-2A68-480E-4A3A-5FCBF8CEC6BC}" dt="2020-11-20T18:56:24.072" v="683" actId="20577"/>
        <pc:sldMkLst>
          <pc:docMk/>
          <pc:sldMk cId="2511151008" sldId="268"/>
        </pc:sldMkLst>
        <pc:spChg chg="mod">
          <ac:chgData name="Margie Clarke" userId="S::c0000686@intra.camosun.bc.ca::56dc14bb-7765-4588-8f8b-9b13f72999da" providerId="AD" clId="Web-{477C7B1F-2A68-480E-4A3A-5FCBF8CEC6BC}" dt="2020-11-20T18:45:57.897" v="476" actId="20577"/>
          <ac:spMkLst>
            <pc:docMk/>
            <pc:sldMk cId="2511151008" sldId="268"/>
            <ac:spMk id="2" creationId="{8C41593D-E38B-4D6C-BCD8-CADFF9698F20}"/>
          </ac:spMkLst>
        </pc:spChg>
        <pc:spChg chg="mod">
          <ac:chgData name="Margie Clarke" userId="S::c0000686@intra.camosun.bc.ca::56dc14bb-7765-4588-8f8b-9b13f72999da" providerId="AD" clId="Web-{477C7B1F-2A68-480E-4A3A-5FCBF8CEC6BC}" dt="2020-11-20T18:56:24.072" v="683" actId="20577"/>
          <ac:spMkLst>
            <pc:docMk/>
            <pc:sldMk cId="2511151008" sldId="268"/>
            <ac:spMk id="3" creationId="{2C6F111E-7FA1-4410-9F9F-C18AAA26D6AA}"/>
          </ac:spMkLst>
        </pc:spChg>
      </pc:sldChg>
      <pc:sldChg chg="modSp new">
        <pc:chgData name="Margie Clarke" userId="S::c0000686@intra.camosun.bc.ca::56dc14bb-7765-4588-8f8b-9b13f72999da" providerId="AD" clId="Web-{477C7B1F-2A68-480E-4A3A-5FCBF8CEC6BC}" dt="2020-11-20T19:05:46.357" v="1051" actId="20577"/>
        <pc:sldMkLst>
          <pc:docMk/>
          <pc:sldMk cId="2219641078" sldId="269"/>
        </pc:sldMkLst>
        <pc:spChg chg="mod">
          <ac:chgData name="Margie Clarke" userId="S::c0000686@intra.camosun.bc.ca::56dc14bb-7765-4588-8f8b-9b13f72999da" providerId="AD" clId="Web-{477C7B1F-2A68-480E-4A3A-5FCBF8CEC6BC}" dt="2020-11-20T19:05:46.357" v="1051" actId="20577"/>
          <ac:spMkLst>
            <pc:docMk/>
            <pc:sldMk cId="2219641078" sldId="269"/>
            <ac:spMk id="2" creationId="{8EB55F0A-F91D-496A-AE70-DAC1A0D026CA}"/>
          </ac:spMkLst>
        </pc:spChg>
      </pc:sldChg>
    </pc:docChg>
  </pc:docChgLst>
  <pc:docChgLst>
    <pc:chgData name="Margie Clarke" userId="S::c0000686@intra.camosun.bc.ca::56dc14bb-7765-4588-8f8b-9b13f72999da" providerId="AD" clId="Web-{5A8A8010-F528-E0DA-7465-DABFD5533D33}"/>
    <pc:docChg chg="modSld sldOrd">
      <pc:chgData name="Margie Clarke" userId="S::c0000686@intra.camosun.bc.ca::56dc14bb-7765-4588-8f8b-9b13f72999da" providerId="AD" clId="Web-{5A8A8010-F528-E0DA-7465-DABFD5533D33}" dt="2021-01-22T19:53:51.969" v="477" actId="14100"/>
      <pc:docMkLst>
        <pc:docMk/>
      </pc:docMkLst>
      <pc:sldChg chg="modSp">
        <pc:chgData name="Margie Clarke" userId="S::c0000686@intra.camosun.bc.ca::56dc14bb-7765-4588-8f8b-9b13f72999da" providerId="AD" clId="Web-{5A8A8010-F528-E0DA-7465-DABFD5533D33}" dt="2021-01-22T19:07:53.726" v="14" actId="20577"/>
        <pc:sldMkLst>
          <pc:docMk/>
          <pc:sldMk cId="109857222" sldId="256"/>
        </pc:sldMkLst>
        <pc:spChg chg="mod">
          <ac:chgData name="Margie Clarke" userId="S::c0000686@intra.camosun.bc.ca::56dc14bb-7765-4588-8f8b-9b13f72999da" providerId="AD" clId="Web-{5A8A8010-F528-E0DA-7465-DABFD5533D33}" dt="2021-01-22T19:07:53.726" v="14" actId="20577"/>
          <ac:spMkLst>
            <pc:docMk/>
            <pc:sldMk cId="109857222" sldId="256"/>
            <ac:spMk id="3" creationId="{00000000-0000-0000-0000-000000000000}"/>
          </ac:spMkLst>
        </pc:spChg>
      </pc:sldChg>
      <pc:sldChg chg="modSp">
        <pc:chgData name="Margie Clarke" userId="S::c0000686@intra.camosun.bc.ca::56dc14bb-7765-4588-8f8b-9b13f72999da" providerId="AD" clId="Web-{5A8A8010-F528-E0DA-7465-DABFD5533D33}" dt="2021-01-22T19:31:54.480" v="441" actId="14100"/>
        <pc:sldMkLst>
          <pc:docMk/>
          <pc:sldMk cId="2495233010" sldId="257"/>
        </pc:sldMkLst>
        <pc:spChg chg="mod">
          <ac:chgData name="Margie Clarke" userId="S::c0000686@intra.camosun.bc.ca::56dc14bb-7765-4588-8f8b-9b13f72999da" providerId="AD" clId="Web-{5A8A8010-F528-E0DA-7465-DABFD5533D33}" dt="2021-01-22T19:31:54.480" v="441" actId="14100"/>
          <ac:spMkLst>
            <pc:docMk/>
            <pc:sldMk cId="2495233010" sldId="257"/>
            <ac:spMk id="10" creationId="{3901F425-8EC1-4347-9425-3CCB9917CAF5}"/>
          </ac:spMkLst>
        </pc:spChg>
      </pc:sldChg>
      <pc:sldChg chg="modSp">
        <pc:chgData name="Margie Clarke" userId="S::c0000686@intra.camosun.bc.ca::56dc14bb-7765-4588-8f8b-9b13f72999da" providerId="AD" clId="Web-{5A8A8010-F528-E0DA-7465-DABFD5533D33}" dt="2021-01-22T19:15:59.180" v="123" actId="20577"/>
        <pc:sldMkLst>
          <pc:docMk/>
          <pc:sldMk cId="2969156717" sldId="259"/>
        </pc:sldMkLst>
        <pc:spChg chg="mod">
          <ac:chgData name="Margie Clarke" userId="S::c0000686@intra.camosun.bc.ca::56dc14bb-7765-4588-8f8b-9b13f72999da" providerId="AD" clId="Web-{5A8A8010-F528-E0DA-7465-DABFD5533D33}" dt="2021-01-22T19:15:59.180" v="123" actId="20577"/>
          <ac:spMkLst>
            <pc:docMk/>
            <pc:sldMk cId="2969156717" sldId="259"/>
            <ac:spMk id="2" creationId="{3712AF3A-D9B1-464A-83C4-22FDD73FE767}"/>
          </ac:spMkLst>
        </pc:spChg>
      </pc:sldChg>
      <pc:sldChg chg="modSp ord">
        <pc:chgData name="Margie Clarke" userId="S::c0000686@intra.camosun.bc.ca::56dc14bb-7765-4588-8f8b-9b13f72999da" providerId="AD" clId="Web-{5A8A8010-F528-E0DA-7465-DABFD5533D33}" dt="2021-01-22T19:22:11.494" v="301" actId="20577"/>
        <pc:sldMkLst>
          <pc:docMk/>
          <pc:sldMk cId="1870573198" sldId="260"/>
        </pc:sldMkLst>
        <pc:spChg chg="mod">
          <ac:chgData name="Margie Clarke" userId="S::c0000686@intra.camosun.bc.ca::56dc14bb-7765-4588-8f8b-9b13f72999da" providerId="AD" clId="Web-{5A8A8010-F528-E0DA-7465-DABFD5533D33}" dt="2021-01-22T19:22:11.494" v="301" actId="20577"/>
          <ac:spMkLst>
            <pc:docMk/>
            <pc:sldMk cId="1870573198" sldId="260"/>
            <ac:spMk id="2" creationId="{772536FA-D501-443E-981F-A2FB1714D887}"/>
          </ac:spMkLst>
        </pc:spChg>
        <pc:spChg chg="mod">
          <ac:chgData name="Margie Clarke" userId="S::c0000686@intra.camosun.bc.ca::56dc14bb-7765-4588-8f8b-9b13f72999da" providerId="AD" clId="Web-{5A8A8010-F528-E0DA-7465-DABFD5533D33}" dt="2021-01-22T19:21:56.150" v="291" actId="20577"/>
          <ac:spMkLst>
            <pc:docMk/>
            <pc:sldMk cId="1870573198" sldId="260"/>
            <ac:spMk id="3" creationId="{8BA9BB50-DB3A-4548-929F-F0D4E0B1D2FD}"/>
          </ac:spMkLst>
        </pc:spChg>
      </pc:sldChg>
      <pc:sldChg chg="modSp">
        <pc:chgData name="Margie Clarke" userId="S::c0000686@intra.camosun.bc.ca::56dc14bb-7765-4588-8f8b-9b13f72999da" providerId="AD" clId="Web-{5A8A8010-F528-E0DA-7465-DABFD5533D33}" dt="2021-01-22T19:42:25.810" v="471" actId="20577"/>
        <pc:sldMkLst>
          <pc:docMk/>
          <pc:sldMk cId="339004497" sldId="261"/>
        </pc:sldMkLst>
        <pc:spChg chg="mod">
          <ac:chgData name="Margie Clarke" userId="S::c0000686@intra.camosun.bc.ca::56dc14bb-7765-4588-8f8b-9b13f72999da" providerId="AD" clId="Web-{5A8A8010-F528-E0DA-7465-DABFD5533D33}" dt="2021-01-22T19:42:25.810" v="471" actId="20577"/>
          <ac:spMkLst>
            <pc:docMk/>
            <pc:sldMk cId="339004497" sldId="261"/>
            <ac:spMk id="3" creationId="{F4E2F5F0-2945-4B05-896B-15A158B8383F}"/>
          </ac:spMkLst>
        </pc:spChg>
      </pc:sldChg>
      <pc:sldChg chg="modSp">
        <pc:chgData name="Margie Clarke" userId="S::c0000686@intra.camosun.bc.ca::56dc14bb-7765-4588-8f8b-9b13f72999da" providerId="AD" clId="Web-{5A8A8010-F528-E0DA-7465-DABFD5533D33}" dt="2021-01-22T19:33:27.699" v="451" actId="20577"/>
        <pc:sldMkLst>
          <pc:docMk/>
          <pc:sldMk cId="1870592448" sldId="262"/>
        </pc:sldMkLst>
        <pc:spChg chg="mod">
          <ac:chgData name="Margie Clarke" userId="S::c0000686@intra.camosun.bc.ca::56dc14bb-7765-4588-8f8b-9b13f72999da" providerId="AD" clId="Web-{5A8A8010-F528-E0DA-7465-DABFD5533D33}" dt="2021-01-22T19:33:27.699" v="451" actId="20577"/>
          <ac:spMkLst>
            <pc:docMk/>
            <pc:sldMk cId="1870592448" sldId="262"/>
            <ac:spMk id="2" creationId="{F4951197-5784-4CF9-8436-12E868F25BE4}"/>
          </ac:spMkLst>
        </pc:spChg>
        <pc:spChg chg="mod">
          <ac:chgData name="Margie Clarke" userId="S::c0000686@intra.camosun.bc.ca::56dc14bb-7765-4588-8f8b-9b13f72999da" providerId="AD" clId="Web-{5A8A8010-F528-E0DA-7465-DABFD5533D33}" dt="2021-01-22T19:32:46.324" v="447" actId="20577"/>
          <ac:spMkLst>
            <pc:docMk/>
            <pc:sldMk cId="1870592448" sldId="262"/>
            <ac:spMk id="7" creationId="{87E7483B-013A-4440-AC81-95D1439767B3}"/>
          </ac:spMkLst>
        </pc:spChg>
      </pc:sldChg>
      <pc:sldChg chg="modSp">
        <pc:chgData name="Margie Clarke" userId="S::c0000686@intra.camosun.bc.ca::56dc14bb-7765-4588-8f8b-9b13f72999da" providerId="AD" clId="Web-{5A8A8010-F528-E0DA-7465-DABFD5533D33}" dt="2021-01-22T19:29:53.886" v="390" actId="20577"/>
        <pc:sldMkLst>
          <pc:docMk/>
          <pc:sldMk cId="3338169112" sldId="265"/>
        </pc:sldMkLst>
        <pc:spChg chg="mod">
          <ac:chgData name="Margie Clarke" userId="S::c0000686@intra.camosun.bc.ca::56dc14bb-7765-4588-8f8b-9b13f72999da" providerId="AD" clId="Web-{5A8A8010-F528-E0DA-7465-DABFD5533D33}" dt="2021-01-22T19:26:23.667" v="302" actId="20577"/>
          <ac:spMkLst>
            <pc:docMk/>
            <pc:sldMk cId="3338169112" sldId="265"/>
            <ac:spMk id="2" creationId="{C0434476-91E5-4EB1-81EE-46B2F444B4E7}"/>
          </ac:spMkLst>
        </pc:spChg>
        <pc:spChg chg="mod">
          <ac:chgData name="Margie Clarke" userId="S::c0000686@intra.camosun.bc.ca::56dc14bb-7765-4588-8f8b-9b13f72999da" providerId="AD" clId="Web-{5A8A8010-F528-E0DA-7465-DABFD5533D33}" dt="2021-01-22T19:29:53.886" v="390" actId="20577"/>
          <ac:spMkLst>
            <pc:docMk/>
            <pc:sldMk cId="3338169112" sldId="265"/>
            <ac:spMk id="3" creationId="{5E9E4222-51A4-4912-8A49-B629C2242887}"/>
          </ac:spMkLst>
        </pc:spChg>
      </pc:sldChg>
      <pc:sldChg chg="modNotes">
        <pc:chgData name="Margie Clarke" userId="S::c0000686@intra.camosun.bc.ca::56dc14bb-7765-4588-8f8b-9b13f72999da" providerId="AD" clId="Web-{5A8A8010-F528-E0DA-7465-DABFD5533D33}" dt="2021-01-22T19:15:16.336" v="121"/>
        <pc:sldMkLst>
          <pc:docMk/>
          <pc:sldMk cId="1452312195" sldId="267"/>
        </pc:sldMkLst>
      </pc:sldChg>
      <pc:sldChg chg="modSp">
        <pc:chgData name="Margie Clarke" userId="S::c0000686@intra.camosun.bc.ca::56dc14bb-7765-4588-8f8b-9b13f72999da" providerId="AD" clId="Web-{5A8A8010-F528-E0DA-7465-DABFD5533D33}" dt="2021-01-22T19:35:13.981" v="460" actId="20577"/>
        <pc:sldMkLst>
          <pc:docMk/>
          <pc:sldMk cId="2902477931" sldId="272"/>
        </pc:sldMkLst>
        <pc:spChg chg="mod">
          <ac:chgData name="Margie Clarke" userId="S::c0000686@intra.camosun.bc.ca::56dc14bb-7765-4588-8f8b-9b13f72999da" providerId="AD" clId="Web-{5A8A8010-F528-E0DA-7465-DABFD5533D33}" dt="2021-01-22T19:35:13.981" v="460" actId="20577"/>
          <ac:spMkLst>
            <pc:docMk/>
            <pc:sldMk cId="2902477931" sldId="272"/>
            <ac:spMk id="3" creationId="{F4E2F5F0-2945-4B05-896B-15A158B8383F}"/>
          </ac:spMkLst>
        </pc:spChg>
      </pc:sldChg>
      <pc:sldChg chg="modSp">
        <pc:chgData name="Margie Clarke" userId="S::c0000686@intra.camosun.bc.ca::56dc14bb-7765-4588-8f8b-9b13f72999da" providerId="AD" clId="Web-{5A8A8010-F528-E0DA-7465-DABFD5533D33}" dt="2021-01-22T19:35:40.122" v="462" actId="20577"/>
        <pc:sldMkLst>
          <pc:docMk/>
          <pc:sldMk cId="3704485000" sldId="275"/>
        </pc:sldMkLst>
        <pc:spChg chg="mod">
          <ac:chgData name="Margie Clarke" userId="S::c0000686@intra.camosun.bc.ca::56dc14bb-7765-4588-8f8b-9b13f72999da" providerId="AD" clId="Web-{5A8A8010-F528-E0DA-7465-DABFD5533D33}" dt="2021-01-22T19:35:40.122" v="462" actId="20577"/>
          <ac:spMkLst>
            <pc:docMk/>
            <pc:sldMk cId="3704485000" sldId="275"/>
            <ac:spMk id="3" creationId="{F4E2F5F0-2945-4B05-896B-15A158B8383F}"/>
          </ac:spMkLst>
        </pc:spChg>
      </pc:sldChg>
      <pc:sldChg chg="modSp">
        <pc:chgData name="Margie Clarke" userId="S::c0000686@intra.camosun.bc.ca::56dc14bb-7765-4588-8f8b-9b13f72999da" providerId="AD" clId="Web-{5A8A8010-F528-E0DA-7465-DABFD5533D33}" dt="2021-01-22T19:50:00.921" v="473" actId="14100"/>
        <pc:sldMkLst>
          <pc:docMk/>
          <pc:sldMk cId="4199425242" sldId="276"/>
        </pc:sldMkLst>
        <pc:spChg chg="mod">
          <ac:chgData name="Margie Clarke" userId="S::c0000686@intra.camosun.bc.ca::56dc14bb-7765-4588-8f8b-9b13f72999da" providerId="AD" clId="Web-{5A8A8010-F528-E0DA-7465-DABFD5533D33}" dt="2021-01-22T19:50:00.921" v="473" actId="14100"/>
          <ac:spMkLst>
            <pc:docMk/>
            <pc:sldMk cId="4199425242" sldId="276"/>
            <ac:spMk id="2" creationId="{867E8443-D551-4701-90A9-930BD1C1053E}"/>
          </ac:spMkLst>
        </pc:spChg>
      </pc:sldChg>
      <pc:sldChg chg="modSp">
        <pc:chgData name="Margie Clarke" userId="S::c0000686@intra.camosun.bc.ca::56dc14bb-7765-4588-8f8b-9b13f72999da" providerId="AD" clId="Web-{5A8A8010-F528-E0DA-7465-DABFD5533D33}" dt="2021-01-22T19:53:51.969" v="477" actId="14100"/>
        <pc:sldMkLst>
          <pc:docMk/>
          <pc:sldMk cId="1265096616" sldId="277"/>
        </pc:sldMkLst>
        <pc:spChg chg="mod">
          <ac:chgData name="Margie Clarke" userId="S::c0000686@intra.camosun.bc.ca::56dc14bb-7765-4588-8f8b-9b13f72999da" providerId="AD" clId="Web-{5A8A8010-F528-E0DA-7465-DABFD5533D33}" dt="2021-01-22T19:51:51.359" v="475" actId="14100"/>
          <ac:spMkLst>
            <pc:docMk/>
            <pc:sldMk cId="1265096616" sldId="277"/>
            <ac:spMk id="2" creationId="{867E8443-D551-4701-90A9-930BD1C1053E}"/>
          </ac:spMkLst>
        </pc:spChg>
        <pc:spChg chg="mod">
          <ac:chgData name="Margie Clarke" userId="S::c0000686@intra.camosun.bc.ca::56dc14bb-7765-4588-8f8b-9b13f72999da" providerId="AD" clId="Web-{5A8A8010-F528-E0DA-7465-DABFD5533D33}" dt="2021-01-22T19:53:51.969" v="477" actId="14100"/>
          <ac:spMkLst>
            <pc:docMk/>
            <pc:sldMk cId="1265096616" sldId="277"/>
            <ac:spMk id="10" creationId="{3901F425-8EC1-4347-9425-3CCB9917CAF5}"/>
          </ac:spMkLst>
        </pc:spChg>
      </pc:sldChg>
      <pc:sldChg chg="modSp">
        <pc:chgData name="Margie Clarke" userId="S::c0000686@intra.camosun.bc.ca::56dc14bb-7765-4588-8f8b-9b13f72999da" providerId="AD" clId="Web-{5A8A8010-F528-E0DA-7465-DABFD5533D33}" dt="2021-01-22T19:34:46.590" v="456" actId="14100"/>
        <pc:sldMkLst>
          <pc:docMk/>
          <pc:sldMk cId="4278878595" sldId="278"/>
        </pc:sldMkLst>
        <pc:spChg chg="mod">
          <ac:chgData name="Margie Clarke" userId="S::c0000686@intra.camosun.bc.ca::56dc14bb-7765-4588-8f8b-9b13f72999da" providerId="AD" clId="Web-{5A8A8010-F528-E0DA-7465-DABFD5533D33}" dt="2021-01-22T19:33:35.949" v="452" actId="20577"/>
          <ac:spMkLst>
            <pc:docMk/>
            <pc:sldMk cId="4278878595" sldId="278"/>
            <ac:spMk id="2" creationId="{867E8443-D551-4701-90A9-930BD1C1053E}"/>
          </ac:spMkLst>
        </pc:spChg>
        <pc:spChg chg="mod">
          <ac:chgData name="Margie Clarke" userId="S::c0000686@intra.camosun.bc.ca::56dc14bb-7765-4588-8f8b-9b13f72999da" providerId="AD" clId="Web-{5A8A8010-F528-E0DA-7465-DABFD5533D33}" dt="2021-01-22T19:34:46.590" v="456" actId="14100"/>
          <ac:spMkLst>
            <pc:docMk/>
            <pc:sldMk cId="4278878595" sldId="278"/>
            <ac:spMk id="8" creationId="{8B5688BC-B6CB-4D9D-B143-51CA2E095DA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A2DF0-826F-4C0C-89BA-DC8C45205440}" type="datetimeFigureOut">
              <a:rPr lang="en-US"/>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FAF19-8BB8-4B89-8E3D-C2FAE82E070B}" type="slidenum">
              <a:rPr lang="en-US"/>
              <a:t>‹#›</a:t>
            </a:fld>
            <a:endParaRPr lang="en-US"/>
          </a:p>
        </p:txBody>
      </p:sp>
    </p:spTree>
    <p:extLst>
      <p:ext uri="{BB962C8B-B14F-4D97-AF65-F5344CB8AC3E}">
        <p14:creationId xmlns:p14="http://schemas.microsoft.com/office/powerpoint/2010/main" val="433016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msglobal.org/activity/digital-badg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acknowledge with respect the </a:t>
            </a:r>
            <a:r>
              <a:rPr lang="en-US" dirty="0" err="1"/>
              <a:t>Lkwungen</a:t>
            </a:r>
            <a:r>
              <a:rPr lang="en-US" dirty="0"/>
              <a:t> peoples on whose traditional territory the University of Victoria stands, and the </a:t>
            </a:r>
            <a:r>
              <a:rPr lang="en-US" dirty="0" err="1"/>
              <a:t>Songhees</a:t>
            </a:r>
            <a:r>
              <a:rPr lang="en-US" dirty="0"/>
              <a:t>, Esquimalt and WSANEC peoples whose historical relationships with the land continue to this day. Your presenters are also coming to you from the same territories as our host though we also acknowledge the territories of our audience.</a:t>
            </a:r>
          </a:p>
        </p:txBody>
      </p:sp>
      <p:sp>
        <p:nvSpPr>
          <p:cNvPr id="4" name="Slide Number Placeholder 3"/>
          <p:cNvSpPr>
            <a:spLocks noGrp="1"/>
          </p:cNvSpPr>
          <p:nvPr>
            <p:ph type="sldNum" sz="quarter" idx="5"/>
          </p:nvPr>
        </p:nvSpPr>
        <p:spPr/>
        <p:txBody>
          <a:bodyPr/>
          <a:lstStyle/>
          <a:p>
            <a:fld id="{A5EFAF19-8BB8-4B89-8E3D-C2FAE82E070B}" type="slidenum">
              <a:rPr lang="en-US"/>
              <a:t>2</a:t>
            </a:fld>
            <a:endParaRPr lang="en-US"/>
          </a:p>
        </p:txBody>
      </p:sp>
    </p:spTree>
    <p:extLst>
      <p:ext uri="{BB962C8B-B14F-4D97-AF65-F5344CB8AC3E}">
        <p14:creationId xmlns:p14="http://schemas.microsoft.com/office/powerpoint/2010/main" val="3182399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Presenter notes:</a:t>
            </a:r>
          </a:p>
          <a:p>
            <a:r>
              <a:rPr lang="en-US" dirty="0">
                <a:cs typeface="Calibri"/>
              </a:rPr>
              <a:t>Students in a MARK 210 Research methods class helped us out by developing a survey instrument as part of their term project. It was distributed to all students and faculty in the School of Business and the Centre for Sport &amp; Exercise Excellence</a:t>
            </a:r>
          </a:p>
          <a:p>
            <a:endParaRPr lang="en-US" dirty="0">
              <a:cs typeface="Calibri"/>
            </a:endParaRPr>
          </a:p>
          <a:p>
            <a:r>
              <a:rPr lang="en-CA" dirty="0"/>
              <a:t>78% of respondents would like to display their digital badges on their LinkedIn profile and most want to share it with employers – this has implications beyond any internal badging system</a:t>
            </a:r>
            <a:endParaRPr lang="en-US" dirty="0"/>
          </a:p>
        </p:txBody>
      </p:sp>
      <p:sp>
        <p:nvSpPr>
          <p:cNvPr id="4" name="Slide Number Placeholder 3"/>
          <p:cNvSpPr>
            <a:spLocks noGrp="1"/>
          </p:cNvSpPr>
          <p:nvPr>
            <p:ph type="sldNum" sz="quarter" idx="5"/>
          </p:nvPr>
        </p:nvSpPr>
        <p:spPr/>
        <p:txBody>
          <a:bodyPr/>
          <a:lstStyle/>
          <a:p>
            <a:fld id="{A5EFAF19-8BB8-4B89-8E3D-C2FAE82E070B}" type="slidenum">
              <a:rPr lang="en-US"/>
              <a:t>12</a:t>
            </a:fld>
            <a:endParaRPr lang="en-US"/>
          </a:p>
        </p:txBody>
      </p:sp>
    </p:spTree>
    <p:extLst>
      <p:ext uri="{BB962C8B-B14F-4D97-AF65-F5344CB8AC3E}">
        <p14:creationId xmlns:p14="http://schemas.microsoft.com/office/powerpoint/2010/main" val="1852566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cs typeface="Calibri"/>
            </a:endParaRPr>
          </a:p>
        </p:txBody>
      </p:sp>
      <p:sp>
        <p:nvSpPr>
          <p:cNvPr id="4" name="Slide Number Placeholder 3"/>
          <p:cNvSpPr>
            <a:spLocks noGrp="1"/>
          </p:cNvSpPr>
          <p:nvPr>
            <p:ph type="sldNum" sz="quarter" idx="5"/>
          </p:nvPr>
        </p:nvSpPr>
        <p:spPr/>
        <p:txBody>
          <a:bodyPr/>
          <a:lstStyle/>
          <a:p>
            <a:fld id="{A5EFAF19-8BB8-4B89-8E3D-C2FAE82E070B}" type="slidenum">
              <a:rPr lang="en-US"/>
              <a:t>13</a:t>
            </a:fld>
            <a:endParaRPr lang="en-US"/>
          </a:p>
        </p:txBody>
      </p:sp>
    </p:spTree>
    <p:extLst>
      <p:ext uri="{BB962C8B-B14F-4D97-AF65-F5344CB8AC3E}">
        <p14:creationId xmlns:p14="http://schemas.microsoft.com/office/powerpoint/2010/main" val="2339410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cs typeface="Calibri"/>
            </a:endParaRPr>
          </a:p>
        </p:txBody>
      </p:sp>
      <p:sp>
        <p:nvSpPr>
          <p:cNvPr id="4" name="Slide Number Placeholder 3"/>
          <p:cNvSpPr>
            <a:spLocks noGrp="1"/>
          </p:cNvSpPr>
          <p:nvPr>
            <p:ph type="sldNum" sz="quarter" idx="5"/>
          </p:nvPr>
        </p:nvSpPr>
        <p:spPr/>
        <p:txBody>
          <a:bodyPr/>
          <a:lstStyle/>
          <a:p>
            <a:fld id="{A5EFAF19-8BB8-4B89-8E3D-C2FAE82E070B}" type="slidenum">
              <a:rPr lang="en-US"/>
              <a:t>14</a:t>
            </a:fld>
            <a:endParaRPr lang="en-US"/>
          </a:p>
        </p:txBody>
      </p:sp>
    </p:spTree>
    <p:extLst>
      <p:ext uri="{BB962C8B-B14F-4D97-AF65-F5344CB8AC3E}">
        <p14:creationId xmlns:p14="http://schemas.microsoft.com/office/powerpoint/2010/main" val="2339410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5EFAF19-8BB8-4B89-8E3D-C2FAE82E070B}" type="slidenum">
              <a:rPr lang="en-US"/>
              <a:t>15</a:t>
            </a:fld>
            <a:endParaRPr lang="en-US"/>
          </a:p>
        </p:txBody>
      </p:sp>
    </p:spTree>
    <p:extLst>
      <p:ext uri="{BB962C8B-B14F-4D97-AF65-F5344CB8AC3E}">
        <p14:creationId xmlns:p14="http://schemas.microsoft.com/office/powerpoint/2010/main" val="1144197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5EFAF19-8BB8-4B89-8E3D-C2FAE82E070B}" type="slidenum">
              <a:rPr lang="en-US"/>
              <a:t>16</a:t>
            </a:fld>
            <a:endParaRPr lang="en-US"/>
          </a:p>
        </p:txBody>
      </p:sp>
    </p:spTree>
    <p:extLst>
      <p:ext uri="{BB962C8B-B14F-4D97-AF65-F5344CB8AC3E}">
        <p14:creationId xmlns:p14="http://schemas.microsoft.com/office/powerpoint/2010/main" val="1144197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Will sometimes be referred to as a micro-credential though that is somewhat different </a:t>
            </a:r>
          </a:p>
          <a:p>
            <a:pPr marL="171450" indent="-171450">
              <a:buFont typeface="Arial"/>
              <a:buChar char="•"/>
            </a:pPr>
            <a:r>
              <a:rPr lang="en-US" dirty="0"/>
              <a:t>Together the meta-data should provide all the information needed to understand what the badge signifies: Who received the badge? Who issued the badge? What was the criteria for issuing the badge? Does it expire? </a:t>
            </a:r>
            <a:endParaRPr lang="en-US" dirty="0">
              <a:cs typeface="Calibri"/>
            </a:endParaRPr>
          </a:p>
          <a:p>
            <a:pPr marL="171450" indent="-171450">
              <a:buFont typeface="Arial"/>
              <a:buChar char="•"/>
            </a:pPr>
            <a:r>
              <a:rPr lang="en-US" dirty="0">
                <a:cs typeface="Calibri"/>
              </a:rPr>
              <a:t>IBM has over 1500 badges with 4 distinct types Certification, Experience, Learning, Validation; Penn State has multiple layers to achieve the Uber Badge status</a:t>
            </a:r>
          </a:p>
          <a:p>
            <a:pPr marL="171450" indent="-171450">
              <a:buFont typeface="Arial"/>
              <a:buChar char="•"/>
            </a:pP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5EFAF19-8BB8-4B89-8E3D-C2FAE82E070B}" type="slidenum">
              <a:rPr lang="en-US"/>
              <a:t>3</a:t>
            </a:fld>
            <a:endParaRPr lang="en-US"/>
          </a:p>
        </p:txBody>
      </p:sp>
    </p:spTree>
    <p:extLst>
      <p:ext uri="{BB962C8B-B14F-4D97-AF65-F5344CB8AC3E}">
        <p14:creationId xmlns:p14="http://schemas.microsoft.com/office/powerpoint/2010/main" val="377264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Open Badges standard</a:t>
            </a:r>
            <a:r>
              <a:rPr lang="en-US" dirty="0"/>
              <a:t> was established in 2012.</a:t>
            </a:r>
          </a:p>
          <a:p>
            <a:r>
              <a:rPr lang="en-US" dirty="0"/>
              <a:t>Mission was: create a way to package information about accomplishments and embed it into portable image files as digital badges.</a:t>
            </a:r>
            <a:endParaRPr lang="en-US" dirty="0">
              <a:cs typeface="Calibri"/>
            </a:endParaRPr>
          </a:p>
          <a:p>
            <a:r>
              <a:rPr lang="en-US" dirty="0"/>
              <a:t>Classroom image with students’ written permission MARK 435 fall 2019.</a:t>
            </a:r>
            <a:endParaRPr lang="en-US" dirty="0">
              <a:cs typeface="Calibri" panose="020F0502020204030204"/>
            </a:endParaRPr>
          </a:p>
          <a:p>
            <a:r>
              <a:rPr lang="en-US" dirty="0"/>
              <a:t> </a:t>
            </a:r>
            <a:endParaRPr lang="en-US" dirty="0">
              <a:cs typeface="Calibri"/>
            </a:endParaRPr>
          </a:p>
          <a:p>
            <a:endParaRPr lang="en-US" dirty="0">
              <a:cs typeface="Calibri"/>
            </a:endParaRPr>
          </a:p>
          <a:p>
            <a:pPr marL="171450" indent="-171450">
              <a:buFont typeface="Arial"/>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5EFAF19-8BB8-4B89-8E3D-C2FAE82E070B}" type="slidenum">
              <a:rPr lang="en-US"/>
              <a:t>5</a:t>
            </a:fld>
            <a:endParaRPr lang="en-US"/>
          </a:p>
        </p:txBody>
      </p:sp>
    </p:spTree>
    <p:extLst>
      <p:ext uri="{BB962C8B-B14F-4D97-AF65-F5344CB8AC3E}">
        <p14:creationId xmlns:p14="http://schemas.microsoft.com/office/powerpoint/2010/main" val="2224673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notes:</a:t>
            </a:r>
          </a:p>
          <a:p>
            <a:pPr marL="171450" indent="-171450">
              <a:buFont typeface="Arial"/>
              <a:buChar char="•"/>
            </a:pPr>
            <a:r>
              <a:rPr lang="en-US"/>
              <a:t>Attended a webinar "Teaching with digital badges"; vendor presentation on a publisher's use of digital badges; IBM rep presented to students</a:t>
            </a:r>
          </a:p>
          <a:p>
            <a:pPr marL="171450" indent="-171450">
              <a:buFont typeface="Arial"/>
              <a:buChar char="•"/>
            </a:pPr>
            <a:r>
              <a:rPr lang="en-US"/>
              <a:t>Reputation for quality assessment and distribution is an important element in the credibility of micro-credentials.</a:t>
            </a:r>
            <a:endParaRPr lang="en-US">
              <a:cs typeface="Calibri"/>
            </a:endParaRPr>
          </a:p>
          <a:p>
            <a:pPr marL="171450" indent="-171450">
              <a:buFont typeface="Arial"/>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5EFAF19-8BB8-4B89-8E3D-C2FAE82E070B}" type="slidenum">
              <a:rPr lang="en-US"/>
              <a:t>6</a:t>
            </a:fld>
            <a:endParaRPr lang="en-US"/>
          </a:p>
        </p:txBody>
      </p:sp>
    </p:spTree>
    <p:extLst>
      <p:ext uri="{BB962C8B-B14F-4D97-AF65-F5344CB8AC3E}">
        <p14:creationId xmlns:p14="http://schemas.microsoft.com/office/powerpoint/2010/main" val="2224673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r>
              <a:rPr lang="en-US" dirty="0"/>
              <a:t>Marina to describe the course, level, etc., client projects</a:t>
            </a:r>
            <a:endParaRPr lang="en-US" dirty="0">
              <a:cs typeface="Calibri"/>
            </a:endParaRPr>
          </a:p>
          <a:p>
            <a:r>
              <a:rPr lang="en-US" dirty="0"/>
              <a:t>Classroom image with students’ written permission MARK 435 fall 2019.</a:t>
            </a:r>
            <a:endParaRPr lang="en-US" dirty="0">
              <a:cs typeface="Calibri"/>
            </a:endParaRPr>
          </a:p>
          <a:p>
            <a:endParaRPr lang="en-US" dirty="0">
              <a:cs typeface="Calibri"/>
            </a:endParaRPr>
          </a:p>
          <a:p>
            <a:pPr marL="171450" indent="-171450">
              <a:buFont typeface="Arial"/>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5EFAF19-8BB8-4B89-8E3D-C2FAE82E070B}" type="slidenum">
              <a:rPr lang="en-US"/>
              <a:t>7</a:t>
            </a:fld>
            <a:endParaRPr lang="en-US"/>
          </a:p>
        </p:txBody>
      </p:sp>
    </p:spTree>
    <p:extLst>
      <p:ext uri="{BB962C8B-B14F-4D97-AF65-F5344CB8AC3E}">
        <p14:creationId xmlns:p14="http://schemas.microsoft.com/office/powerpoint/2010/main" val="2224673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Presenter notes:</a:t>
            </a:r>
          </a:p>
          <a:p>
            <a:endParaRPr lang="en-US" dirty="0">
              <a:cs typeface="Calibri"/>
            </a:endParaRPr>
          </a:p>
        </p:txBody>
      </p:sp>
      <p:sp>
        <p:nvSpPr>
          <p:cNvPr id="4" name="Slide Number Placeholder 3"/>
          <p:cNvSpPr>
            <a:spLocks noGrp="1"/>
          </p:cNvSpPr>
          <p:nvPr>
            <p:ph type="sldNum" sz="quarter" idx="5"/>
          </p:nvPr>
        </p:nvSpPr>
        <p:spPr/>
        <p:txBody>
          <a:bodyPr/>
          <a:lstStyle/>
          <a:p>
            <a:fld id="{A5EFAF19-8BB8-4B89-8E3D-C2FAE82E070B}" type="slidenum">
              <a:rPr lang="en-US"/>
              <a:t>8</a:t>
            </a:fld>
            <a:endParaRPr lang="en-US"/>
          </a:p>
        </p:txBody>
      </p:sp>
    </p:spTree>
    <p:extLst>
      <p:ext uri="{BB962C8B-B14F-4D97-AF65-F5344CB8AC3E}">
        <p14:creationId xmlns:p14="http://schemas.microsoft.com/office/powerpoint/2010/main" val="4000838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Designed by Camosun's graphics department</a:t>
            </a:r>
          </a:p>
        </p:txBody>
      </p:sp>
      <p:sp>
        <p:nvSpPr>
          <p:cNvPr id="4" name="Slide Number Placeholder 3"/>
          <p:cNvSpPr>
            <a:spLocks noGrp="1"/>
          </p:cNvSpPr>
          <p:nvPr>
            <p:ph type="sldNum" sz="quarter" idx="5"/>
          </p:nvPr>
        </p:nvSpPr>
        <p:spPr/>
        <p:txBody>
          <a:bodyPr/>
          <a:lstStyle/>
          <a:p>
            <a:fld id="{A5EFAF19-8BB8-4B89-8E3D-C2FAE82E070B}" type="slidenum">
              <a:rPr lang="en-US"/>
              <a:t>9</a:t>
            </a:fld>
            <a:endParaRPr lang="en-US"/>
          </a:p>
        </p:txBody>
      </p:sp>
    </p:spTree>
    <p:extLst>
      <p:ext uri="{BB962C8B-B14F-4D97-AF65-F5344CB8AC3E}">
        <p14:creationId xmlns:p14="http://schemas.microsoft.com/office/powerpoint/2010/main" val="1144197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student comments are from an internal survey within the MARK 435 LMS course</a:t>
            </a:r>
          </a:p>
        </p:txBody>
      </p:sp>
      <p:sp>
        <p:nvSpPr>
          <p:cNvPr id="4" name="Slide Number Placeholder 3"/>
          <p:cNvSpPr>
            <a:spLocks noGrp="1"/>
          </p:cNvSpPr>
          <p:nvPr>
            <p:ph type="sldNum" sz="quarter" idx="5"/>
          </p:nvPr>
        </p:nvSpPr>
        <p:spPr/>
        <p:txBody>
          <a:bodyPr/>
          <a:lstStyle/>
          <a:p>
            <a:fld id="{A5EFAF19-8BB8-4B89-8E3D-C2FAE82E070B}" type="slidenum">
              <a:rPr lang="en-US"/>
              <a:t>10</a:t>
            </a:fld>
            <a:endParaRPr lang="en-US"/>
          </a:p>
        </p:txBody>
      </p:sp>
    </p:spTree>
    <p:extLst>
      <p:ext uri="{BB962C8B-B14F-4D97-AF65-F5344CB8AC3E}">
        <p14:creationId xmlns:p14="http://schemas.microsoft.com/office/powerpoint/2010/main" val="993951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EFAF19-8BB8-4B89-8E3D-C2FAE82E070B}" type="slidenum">
              <a:rPr lang="en-US"/>
              <a:t>11</a:t>
            </a:fld>
            <a:endParaRPr lang="en-US"/>
          </a:p>
        </p:txBody>
      </p:sp>
    </p:spTree>
    <p:extLst>
      <p:ext uri="{BB962C8B-B14F-4D97-AF65-F5344CB8AC3E}">
        <p14:creationId xmlns:p14="http://schemas.microsoft.com/office/powerpoint/2010/main" val="1144197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openbadges.org/" TargetMode="External"/><Relationship Id="rId7" Type="http://schemas.openxmlformats.org/officeDocument/2006/relationships/hyperlink" Target="https://info.badgr.com/"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www.badgelist.com/" TargetMode="External"/><Relationship Id="rId5" Type="http://schemas.openxmlformats.org/officeDocument/2006/relationships/hyperlink" Target="https://www.accredible.com/" TargetMode="External"/><Relationship Id="rId4" Type="http://schemas.openxmlformats.org/officeDocument/2006/relationships/hyperlink" Target="https://credly.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bccat.ca/pubs/Reports/MicroCredentials2020.pdf" TargetMode="External"/><Relationship Id="rId7" Type="http://schemas.openxmlformats.org/officeDocument/2006/relationships/hyperlink" Target="https://commons.suny.edu/cotehub/online-competency-development/badges-and-certificate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library.educause.edu/-/media/files/library/2019/7/eli7168.pdf" TargetMode="External"/><Relationship Id="rId5" Type="http://schemas.openxmlformats.org/officeDocument/2006/relationships/hyperlink" Target="https://sites.psu.edu/informationliteracybadges/" TargetMode="External"/><Relationship Id="rId4" Type="http://schemas.openxmlformats.org/officeDocument/2006/relationships/hyperlink" Target="https://ctlt.ubc.ca/2015/07/29/open-badges-ubc-pioneering-badge-based-learning-pathway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bm.com/blogs/ibm-training/do-digital-badges-really-provide-value-to-business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45809"/>
            <a:ext cx="9144000" cy="1564716"/>
          </a:xfrm>
        </p:spPr>
        <p:txBody>
          <a:bodyPr>
            <a:normAutofit/>
          </a:bodyPr>
          <a:lstStyle/>
          <a:p>
            <a:pPr algn="l"/>
            <a:r>
              <a:rPr lang="en-US" sz="4800" dirty="0">
                <a:cs typeface="Calibri Light"/>
              </a:rPr>
              <a:t>Digital badges pilot project </a:t>
            </a:r>
            <a:endParaRPr lang="en-US" sz="4800">
              <a:cs typeface="Calibri Light"/>
            </a:endParaRPr>
          </a:p>
        </p:txBody>
      </p:sp>
      <p:sp>
        <p:nvSpPr>
          <p:cNvPr id="3" name="Subtitle 2"/>
          <p:cNvSpPr>
            <a:spLocks noGrp="1"/>
          </p:cNvSpPr>
          <p:nvPr>
            <p:ph type="subTitle" idx="1"/>
          </p:nvPr>
        </p:nvSpPr>
        <p:spPr>
          <a:xfrm>
            <a:off x="2492962" y="3947050"/>
            <a:ext cx="8175038" cy="572583"/>
          </a:xfrm>
        </p:spPr>
        <p:txBody>
          <a:bodyPr vert="horz" lIns="91440" tIns="45720" rIns="91440" bIns="45720" rtlCol="0" anchor="t">
            <a:normAutofit/>
          </a:bodyPr>
          <a:lstStyle/>
          <a:p>
            <a:pPr algn="l"/>
            <a:r>
              <a:rPr lang="en-US" sz="2000" dirty="0">
                <a:ea typeface="+mn-lt"/>
                <a:cs typeface="+mn-lt"/>
              </a:rPr>
              <a:t>Information literacy skills within a Marketing course</a:t>
            </a:r>
            <a:endParaRPr lang="en-US" sz="2000" dirty="0">
              <a:cs typeface="Calibri"/>
            </a:endParaRPr>
          </a:p>
        </p:txBody>
      </p:sp>
      <p:sp>
        <p:nvSpPr>
          <p:cNvPr id="8"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CAB62F6-9A4D-44F1-9F97-65CEA422DF1A}"/>
              </a:ext>
            </a:extLst>
          </p:cNvPr>
          <p:cNvSpPr txBox="1"/>
          <p:nvPr/>
        </p:nvSpPr>
        <p:spPr>
          <a:xfrm>
            <a:off x="7226771" y="5016029"/>
            <a:ext cx="464349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Presenters for VILSC 2021:</a:t>
            </a:r>
          </a:p>
          <a:p>
            <a:pPr marL="285750" indent="-285750">
              <a:buFont typeface="Arial"/>
              <a:buChar char="•"/>
            </a:pPr>
            <a:r>
              <a:rPr lang="en-US" dirty="0"/>
              <a:t>Margie Clarke, Librarian</a:t>
            </a:r>
            <a:endParaRPr lang="en-US" dirty="0">
              <a:cs typeface="Calibri"/>
            </a:endParaRPr>
          </a:p>
          <a:p>
            <a:pPr marL="285750" indent="-285750">
              <a:buFont typeface="Arial"/>
              <a:buChar char="•"/>
            </a:pPr>
            <a:r>
              <a:rPr lang="en-US" dirty="0"/>
              <a:t>Marina </a:t>
            </a:r>
            <a:r>
              <a:rPr lang="en-US" dirty="0" err="1"/>
              <a:t>Jaffey</a:t>
            </a:r>
            <a:r>
              <a:rPr lang="en-US" dirty="0"/>
              <a:t>, Instructor, School of Business</a:t>
            </a:r>
          </a:p>
          <a:p>
            <a:r>
              <a:rPr lang="en-US" dirty="0">
                <a:cs typeface="Calibri"/>
              </a:rPr>
              <a:t>Camosun College</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1197-5784-4CF9-8436-12E868F25BE4}"/>
              </a:ext>
            </a:extLst>
          </p:cNvPr>
          <p:cNvSpPr>
            <a:spLocks noGrp="1"/>
          </p:cNvSpPr>
          <p:nvPr>
            <p:ph type="title"/>
          </p:nvPr>
        </p:nvSpPr>
        <p:spPr>
          <a:xfrm>
            <a:off x="1653363" y="365760"/>
            <a:ext cx="9367203" cy="1188720"/>
          </a:xfrm>
        </p:spPr>
        <p:txBody>
          <a:bodyPr>
            <a:normAutofit/>
          </a:bodyPr>
          <a:lstStyle/>
          <a:p>
            <a:r>
              <a:rPr lang="en-US" b="1" dirty="0">
                <a:cs typeface="Calibri Light"/>
              </a:rPr>
              <a:t>Result?</a:t>
            </a:r>
            <a:r>
              <a:rPr lang="en-US" dirty="0">
                <a:cs typeface="Calibri Light"/>
              </a:rPr>
              <a:t> Class feedback</a:t>
            </a:r>
            <a:endParaRPr lang="en-US" dirty="0"/>
          </a:p>
        </p:txBody>
      </p:sp>
      <p:sp>
        <p:nvSpPr>
          <p:cNvPr id="18" name="Freeform: Shape 1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6">
            <a:extLst>
              <a:ext uri="{FF2B5EF4-FFF2-40B4-BE49-F238E27FC236}">
                <a16:creationId xmlns:a16="http://schemas.microsoft.com/office/drawing/2014/main" id="{87E7483B-013A-4440-AC81-95D1439767B3}"/>
              </a:ext>
            </a:extLst>
          </p:cNvPr>
          <p:cNvSpPr>
            <a:spLocks noGrp="1"/>
          </p:cNvSpPr>
          <p:nvPr>
            <p:ph idx="1"/>
          </p:nvPr>
        </p:nvSpPr>
        <p:spPr>
          <a:xfrm>
            <a:off x="1096847" y="1782430"/>
            <a:ext cx="9923720" cy="4435490"/>
          </a:xfrm>
        </p:spPr>
        <p:txBody>
          <a:bodyPr anchor="t">
            <a:normAutofit/>
          </a:bodyPr>
          <a:lstStyle/>
          <a:p>
            <a:endParaRPr lang="en-US" sz="2400" b="1" dirty="0">
              <a:cs typeface="Calibri"/>
            </a:endParaRPr>
          </a:p>
          <a:p>
            <a:r>
              <a:rPr lang="en-US" sz="2400" b="1" dirty="0">
                <a:cs typeface="Calibri"/>
              </a:rPr>
              <a:t>95 %</a:t>
            </a:r>
            <a:r>
              <a:rPr lang="en-US" sz="2400" dirty="0">
                <a:cs typeface="Calibri"/>
              </a:rPr>
              <a:t> either strongly agreed or agreed that the ability to earn the two digital badges increased their engagement or interest in the course</a:t>
            </a:r>
            <a:br>
              <a:rPr lang="en-US" sz="2400" dirty="0">
                <a:cs typeface="Calibri"/>
              </a:rPr>
            </a:br>
            <a:endParaRPr lang="en-US" sz="2400">
              <a:ea typeface="+mn-lt"/>
              <a:cs typeface="+mn-lt"/>
            </a:endParaRPr>
          </a:p>
          <a:p>
            <a:r>
              <a:rPr lang="en-US" sz="2400" b="1" dirty="0">
                <a:cs typeface="Calibri"/>
              </a:rPr>
              <a:t>90 % </a:t>
            </a:r>
            <a:r>
              <a:rPr lang="en-US" sz="2400" dirty="0">
                <a:cs typeface="Calibri"/>
              </a:rPr>
              <a:t>either strongly agreed or agreed that being able to earn digital badges motivated them to learn the material in the course </a:t>
            </a:r>
            <a:br>
              <a:rPr lang="en-US" sz="2400" dirty="0">
                <a:cs typeface="Calibri"/>
              </a:rPr>
            </a:br>
            <a:endParaRPr lang="en-US" sz="2400">
              <a:ea typeface="+mn-lt"/>
              <a:cs typeface="+mn-lt"/>
            </a:endParaRPr>
          </a:p>
          <a:p>
            <a:r>
              <a:rPr lang="en-US" sz="2400" b="1" dirty="0">
                <a:cs typeface="Calibri"/>
              </a:rPr>
              <a:t>95 %</a:t>
            </a:r>
            <a:r>
              <a:rPr lang="en-US" sz="2400" dirty="0">
                <a:cs typeface="Calibri"/>
              </a:rPr>
              <a:t> either strongly agreed or agreed that they would like to see more opportunities to earn digital badges in future courses</a:t>
            </a:r>
            <a:endParaRPr lang="en-US" dirty="0"/>
          </a:p>
        </p:txBody>
      </p:sp>
    </p:spTree>
    <p:extLst>
      <p:ext uri="{BB962C8B-B14F-4D97-AF65-F5344CB8AC3E}">
        <p14:creationId xmlns:p14="http://schemas.microsoft.com/office/powerpoint/2010/main" val="1870592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F5A5F1D7-F0D0-4687-9BD3-CA6A0714C6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40" name="Rectangle 39">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7E8443-D551-4701-90A9-930BD1C1053E}"/>
              </a:ext>
            </a:extLst>
          </p:cNvPr>
          <p:cNvSpPr>
            <a:spLocks noGrp="1"/>
          </p:cNvSpPr>
          <p:nvPr>
            <p:ph type="title"/>
          </p:nvPr>
        </p:nvSpPr>
        <p:spPr>
          <a:xfrm>
            <a:off x="1043631" y="873940"/>
            <a:ext cx="4928291" cy="1035781"/>
          </a:xfrm>
        </p:spPr>
        <p:txBody>
          <a:bodyPr vert="horz" lIns="91440" tIns="45720" rIns="91440" bIns="45720" rtlCol="0" anchor="ctr">
            <a:normAutofit/>
          </a:bodyPr>
          <a:lstStyle/>
          <a:p>
            <a:r>
              <a:rPr lang="en-US" dirty="0">
                <a:ea typeface="+mj-lt"/>
                <a:cs typeface="+mj-lt"/>
              </a:rPr>
              <a:t>Class comments</a:t>
            </a:r>
            <a:endParaRPr lang="en-US" dirty="0">
              <a:ea typeface="+mj-ea"/>
              <a:cs typeface="+mj-cs"/>
            </a:endParaRPr>
          </a:p>
        </p:txBody>
      </p:sp>
      <p:sp>
        <p:nvSpPr>
          <p:cNvPr id="10" name="Content Placeholder 9">
            <a:extLst>
              <a:ext uri="{FF2B5EF4-FFF2-40B4-BE49-F238E27FC236}">
                <a16:creationId xmlns:a16="http://schemas.microsoft.com/office/drawing/2014/main" id="{3901F425-8EC1-4347-9425-3CCB9917CAF5}"/>
              </a:ext>
            </a:extLst>
          </p:cNvPr>
          <p:cNvSpPr>
            <a:spLocks noGrp="1"/>
          </p:cNvSpPr>
          <p:nvPr>
            <p:ph sz="half" idx="1"/>
          </p:nvPr>
        </p:nvSpPr>
        <p:spPr>
          <a:xfrm>
            <a:off x="1007399" y="2120202"/>
            <a:ext cx="10659538" cy="3677123"/>
          </a:xfrm>
        </p:spPr>
        <p:txBody>
          <a:bodyPr vert="horz" lIns="91440" tIns="45720" rIns="91440" bIns="45720" rtlCol="0" anchor="ctr">
            <a:normAutofit/>
          </a:bodyPr>
          <a:lstStyle/>
          <a:p>
            <a:pPr marL="0" indent="0">
              <a:spcBef>
                <a:spcPts val="0"/>
              </a:spcBef>
              <a:spcAft>
                <a:spcPts val="600"/>
              </a:spcAft>
              <a:buNone/>
            </a:pPr>
            <a:endParaRPr lang="en-US" sz="1800" dirty="0">
              <a:ea typeface="+mn-lt"/>
              <a:cs typeface="+mn-lt"/>
            </a:endParaRPr>
          </a:p>
        </p:txBody>
      </p:sp>
      <p:cxnSp>
        <p:nvCxnSpPr>
          <p:cNvPr id="46" name="Straight Connector 45">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Speech Bubble: Oval 4">
            <a:extLst>
              <a:ext uri="{FF2B5EF4-FFF2-40B4-BE49-F238E27FC236}">
                <a16:creationId xmlns:a16="http://schemas.microsoft.com/office/drawing/2014/main" id="{CD823A6F-4887-4A24-AB15-C371274CAC88}"/>
              </a:ext>
            </a:extLst>
          </p:cNvPr>
          <p:cNvSpPr/>
          <p:nvPr/>
        </p:nvSpPr>
        <p:spPr>
          <a:xfrm>
            <a:off x="1383587" y="3019934"/>
            <a:ext cx="3262042" cy="1943526"/>
          </a:xfrm>
          <a:prstGeom prst="wedgeEllipseCallou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a typeface="+mn-lt"/>
                <a:cs typeface="+mn-lt"/>
              </a:rPr>
              <a:t>The concept of earning digital </a:t>
            </a:r>
          </a:p>
          <a:p>
            <a:pPr algn="ctr"/>
            <a:r>
              <a:rPr lang="en-US" dirty="0">
                <a:ea typeface="+mn-lt"/>
                <a:cs typeface="+mn-lt"/>
              </a:rPr>
              <a:t>badges was something really motivating</a:t>
            </a:r>
            <a:endParaRPr lang="en-US" dirty="0">
              <a:cs typeface="Calibri"/>
            </a:endParaRPr>
          </a:p>
        </p:txBody>
      </p:sp>
      <p:sp>
        <p:nvSpPr>
          <p:cNvPr id="6" name="Speech Bubble: Oval 5">
            <a:extLst>
              <a:ext uri="{FF2B5EF4-FFF2-40B4-BE49-F238E27FC236}">
                <a16:creationId xmlns:a16="http://schemas.microsoft.com/office/drawing/2014/main" id="{923551F4-54D9-4BC2-8642-B7AF870B836C}"/>
              </a:ext>
            </a:extLst>
          </p:cNvPr>
          <p:cNvSpPr/>
          <p:nvPr/>
        </p:nvSpPr>
        <p:spPr>
          <a:xfrm>
            <a:off x="4876801" y="2369238"/>
            <a:ext cx="2782583" cy="2054830"/>
          </a:xfrm>
          <a:prstGeom prst="wedgeEllipseCallou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Calibri"/>
              </a:rPr>
              <a:t/>
            </a:r>
            <a:br>
              <a:rPr lang="en-US" dirty="0">
                <a:cs typeface="Calibri"/>
              </a:rPr>
            </a:br>
            <a:r>
              <a:rPr lang="en-US" dirty="0">
                <a:cs typeface="Calibri"/>
              </a:rPr>
              <a:t>When your work is rewarded in form of digital badges it is one of the best feelings in the world</a:t>
            </a:r>
            <a:endParaRPr lang="en-US" dirty="0">
              <a:ea typeface="+mn-lt"/>
              <a:cs typeface="+mn-lt"/>
            </a:endParaRPr>
          </a:p>
          <a:p>
            <a:pPr algn="ctr"/>
            <a:endParaRPr lang="en-US" dirty="0">
              <a:cs typeface="Calibri"/>
            </a:endParaRPr>
          </a:p>
        </p:txBody>
      </p:sp>
      <p:sp>
        <p:nvSpPr>
          <p:cNvPr id="8" name="Speech Bubble: Oval 7">
            <a:extLst>
              <a:ext uri="{FF2B5EF4-FFF2-40B4-BE49-F238E27FC236}">
                <a16:creationId xmlns:a16="http://schemas.microsoft.com/office/drawing/2014/main" id="{8B5688BC-B6CB-4D9D-B143-51CA2E095DAA}"/>
              </a:ext>
            </a:extLst>
          </p:cNvPr>
          <p:cNvSpPr/>
          <p:nvPr/>
        </p:nvSpPr>
        <p:spPr>
          <a:xfrm>
            <a:off x="7818995" y="2831105"/>
            <a:ext cx="3587781" cy="2455028"/>
          </a:xfrm>
          <a:prstGeom prst="wedgeEllipseCallou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Calibri"/>
              </a:rPr>
              <a:t>The learning activity was very fun and engaging. The part which I liked the most was the thought of getting rewarded because of my hard work</a:t>
            </a:r>
            <a:endParaRPr lang="en-US" dirty="0"/>
          </a:p>
        </p:txBody>
      </p:sp>
    </p:spTree>
    <p:extLst>
      <p:ext uri="{BB962C8B-B14F-4D97-AF65-F5344CB8AC3E}">
        <p14:creationId xmlns:p14="http://schemas.microsoft.com/office/powerpoint/2010/main" val="4278878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24EC-2DB3-46C1-A9C5-B0E8451E2C83}"/>
              </a:ext>
            </a:extLst>
          </p:cNvPr>
          <p:cNvSpPr>
            <a:spLocks noGrp="1"/>
          </p:cNvSpPr>
          <p:nvPr>
            <p:ph type="title"/>
          </p:nvPr>
        </p:nvSpPr>
        <p:spPr>
          <a:xfrm>
            <a:off x="1653363" y="365760"/>
            <a:ext cx="9367203" cy="1188720"/>
          </a:xfrm>
        </p:spPr>
        <p:txBody>
          <a:bodyPr>
            <a:normAutofit/>
          </a:bodyPr>
          <a:lstStyle/>
          <a:p>
            <a:r>
              <a:rPr lang="en-US">
                <a:cs typeface="Calibri Light"/>
              </a:rPr>
              <a:t>Student survey results</a:t>
            </a:r>
            <a:endParaRPr lang="en-US"/>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4E2F5F0-2945-4B05-896B-15A158B8383F}"/>
              </a:ext>
            </a:extLst>
          </p:cNvPr>
          <p:cNvSpPr>
            <a:spLocks noGrp="1"/>
          </p:cNvSpPr>
          <p:nvPr>
            <p:ph idx="1"/>
          </p:nvPr>
        </p:nvSpPr>
        <p:spPr>
          <a:xfrm>
            <a:off x="1076090" y="1887636"/>
            <a:ext cx="10198476" cy="4295648"/>
          </a:xfrm>
        </p:spPr>
        <p:txBody>
          <a:bodyPr vert="horz" lIns="91440" tIns="45720" rIns="91440" bIns="45720" rtlCol="0" anchor="t">
            <a:noAutofit/>
          </a:bodyPr>
          <a:lstStyle/>
          <a:p>
            <a:endParaRPr lang="en-US" sz="2200" dirty="0">
              <a:ea typeface="+mn-lt"/>
              <a:cs typeface="+mn-lt"/>
            </a:endParaRPr>
          </a:p>
          <a:p>
            <a:r>
              <a:rPr lang="en-CA" sz="2400" dirty="0">
                <a:ea typeface="+mn-lt"/>
                <a:cs typeface="+mn-lt"/>
              </a:rPr>
              <a:t>Almost </a:t>
            </a:r>
            <a:r>
              <a:rPr lang="en-CA" sz="2400" b="1" dirty="0">
                <a:ea typeface="+mn-lt"/>
                <a:cs typeface="+mn-lt"/>
              </a:rPr>
              <a:t>81% </a:t>
            </a:r>
            <a:r>
              <a:rPr lang="en-CA" sz="2400" dirty="0">
                <a:ea typeface="+mn-lt"/>
                <a:cs typeface="+mn-lt"/>
              </a:rPr>
              <a:t>of students were interested in earning digital badges. Female respondents aged between 18-24 showed a high interest in gaining digital badges</a:t>
            </a:r>
            <a:br>
              <a:rPr lang="en-CA" sz="2400" dirty="0">
                <a:ea typeface="+mn-lt"/>
                <a:cs typeface="+mn-lt"/>
              </a:rPr>
            </a:br>
            <a:endParaRPr lang="en-CA" sz="2400" dirty="0">
              <a:ea typeface="+mn-lt"/>
              <a:cs typeface="+mn-lt"/>
            </a:endParaRPr>
          </a:p>
          <a:p>
            <a:r>
              <a:rPr lang="en-CA" sz="2400" b="1" dirty="0">
                <a:ea typeface="+mn-lt"/>
                <a:cs typeface="+mn-lt"/>
              </a:rPr>
              <a:t>78%</a:t>
            </a:r>
            <a:r>
              <a:rPr lang="en-CA" sz="2400" dirty="0">
                <a:ea typeface="+mn-lt"/>
                <a:cs typeface="+mn-lt"/>
              </a:rPr>
              <a:t> of respondents would like to display their digital badges on their LinkedIn profile and most want to share it with employers </a:t>
            </a:r>
            <a:br>
              <a:rPr lang="en-CA" sz="2400" dirty="0">
                <a:ea typeface="+mn-lt"/>
                <a:cs typeface="+mn-lt"/>
              </a:rPr>
            </a:br>
            <a:endParaRPr lang="en-CA" sz="2400" dirty="0">
              <a:ea typeface="+mn-lt"/>
              <a:cs typeface="+mn-lt"/>
            </a:endParaRPr>
          </a:p>
          <a:p>
            <a:r>
              <a:rPr lang="en-CA" sz="2400" dirty="0">
                <a:ea typeface="+mn-lt"/>
                <a:cs typeface="+mn-lt"/>
              </a:rPr>
              <a:t>When it comes to recognition of skill, </a:t>
            </a:r>
            <a:r>
              <a:rPr lang="en-CA" sz="2400" b="1" dirty="0">
                <a:ea typeface="+mn-lt"/>
                <a:cs typeface="+mn-lt"/>
              </a:rPr>
              <a:t>communication skill </a:t>
            </a:r>
            <a:r>
              <a:rPr lang="en-CA" sz="2400" dirty="0">
                <a:ea typeface="+mn-lt"/>
                <a:cs typeface="+mn-lt"/>
              </a:rPr>
              <a:t>was the top choice for students followed by </a:t>
            </a:r>
            <a:r>
              <a:rPr lang="en-CA" sz="2400" b="1" dirty="0">
                <a:ea typeface="+mn-lt"/>
                <a:cs typeface="+mn-lt"/>
              </a:rPr>
              <a:t>leadership</a:t>
            </a:r>
            <a:r>
              <a:rPr lang="en-CA" sz="2400" dirty="0">
                <a:ea typeface="+mn-lt"/>
                <a:cs typeface="+mn-lt"/>
              </a:rPr>
              <a:t>, </a:t>
            </a:r>
            <a:r>
              <a:rPr lang="en-CA" sz="2400" b="1" dirty="0">
                <a:ea typeface="+mn-lt"/>
                <a:cs typeface="+mn-lt"/>
              </a:rPr>
              <a:t>critical thinking </a:t>
            </a:r>
            <a:r>
              <a:rPr lang="en-CA" sz="2400" dirty="0">
                <a:ea typeface="+mn-lt"/>
                <a:cs typeface="+mn-lt"/>
              </a:rPr>
              <a:t>and </a:t>
            </a:r>
            <a:r>
              <a:rPr lang="en-CA" sz="2400" b="1" dirty="0">
                <a:ea typeface="+mn-lt"/>
                <a:cs typeface="+mn-lt"/>
              </a:rPr>
              <a:t>management skills</a:t>
            </a:r>
            <a:endParaRPr lang="en-US" sz="2400" dirty="0">
              <a:cs typeface="Calibri" panose="020F0502020204030204"/>
            </a:endParaRPr>
          </a:p>
        </p:txBody>
      </p:sp>
    </p:spTree>
    <p:extLst>
      <p:ext uri="{BB962C8B-B14F-4D97-AF65-F5344CB8AC3E}">
        <p14:creationId xmlns:p14="http://schemas.microsoft.com/office/powerpoint/2010/main" val="339004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24EC-2DB3-46C1-A9C5-B0E8451E2C83}"/>
              </a:ext>
            </a:extLst>
          </p:cNvPr>
          <p:cNvSpPr>
            <a:spLocks noGrp="1"/>
          </p:cNvSpPr>
          <p:nvPr>
            <p:ph type="title"/>
          </p:nvPr>
        </p:nvSpPr>
        <p:spPr>
          <a:xfrm>
            <a:off x="1653363" y="365760"/>
            <a:ext cx="9367203" cy="1188720"/>
          </a:xfrm>
        </p:spPr>
        <p:txBody>
          <a:bodyPr>
            <a:normAutofit/>
          </a:bodyPr>
          <a:lstStyle/>
          <a:p>
            <a:r>
              <a:rPr lang="en-US" dirty="0">
                <a:ea typeface="+mj-lt"/>
                <a:cs typeface="+mj-lt"/>
              </a:rPr>
              <a:t>Faculty survey results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4E2F5F0-2945-4B05-896B-15A158B8383F}"/>
              </a:ext>
            </a:extLst>
          </p:cNvPr>
          <p:cNvSpPr>
            <a:spLocks noGrp="1"/>
          </p:cNvSpPr>
          <p:nvPr>
            <p:ph idx="1"/>
          </p:nvPr>
        </p:nvSpPr>
        <p:spPr>
          <a:xfrm>
            <a:off x="1099181" y="2083908"/>
            <a:ext cx="9367204" cy="4041648"/>
          </a:xfrm>
        </p:spPr>
        <p:txBody>
          <a:bodyPr vert="horz" lIns="91440" tIns="45720" rIns="91440" bIns="45720" rtlCol="0" anchor="t">
            <a:normAutofit/>
          </a:bodyPr>
          <a:lstStyle/>
          <a:p>
            <a:endParaRPr lang="en-US" sz="2200" dirty="0">
              <a:ea typeface="+mn-lt"/>
              <a:cs typeface="+mn-lt"/>
            </a:endParaRPr>
          </a:p>
          <a:p>
            <a:r>
              <a:rPr lang="en-US" sz="2400" b="1" dirty="0">
                <a:ea typeface="+mn-lt"/>
                <a:cs typeface="+mn-lt"/>
              </a:rPr>
              <a:t>10%</a:t>
            </a:r>
            <a:r>
              <a:rPr lang="en-US" sz="2400" dirty="0">
                <a:ea typeface="+mn-lt"/>
                <a:cs typeface="+mn-lt"/>
              </a:rPr>
              <a:t> of faculty surveyed had been awarded a digital badge</a:t>
            </a:r>
            <a:br>
              <a:rPr lang="en-US" sz="2400" dirty="0">
                <a:ea typeface="+mn-lt"/>
                <a:cs typeface="+mn-lt"/>
              </a:rPr>
            </a:br>
            <a:endParaRPr lang="en-US" sz="2400" dirty="0">
              <a:ea typeface="+mn-lt"/>
              <a:cs typeface="+mn-lt"/>
            </a:endParaRPr>
          </a:p>
          <a:p>
            <a:r>
              <a:rPr lang="en-US" sz="2400" b="1" dirty="0">
                <a:ea typeface="+mn-lt"/>
                <a:cs typeface="+mn-lt"/>
              </a:rPr>
              <a:t>63.16%</a:t>
            </a:r>
            <a:r>
              <a:rPr lang="en-US" sz="2400" dirty="0">
                <a:ea typeface="+mn-lt"/>
                <a:cs typeface="+mn-lt"/>
              </a:rPr>
              <a:t> agreed that "digital badges would be a useful way to acknowledge the skills my students learn in class"</a:t>
            </a:r>
            <a:br>
              <a:rPr lang="en-US" sz="2400" dirty="0">
                <a:ea typeface="+mn-lt"/>
                <a:cs typeface="+mn-lt"/>
              </a:rPr>
            </a:br>
            <a:endParaRPr lang="en-US" sz="2400" dirty="0">
              <a:ea typeface="+mn-lt"/>
              <a:cs typeface="+mn-lt"/>
            </a:endParaRPr>
          </a:p>
          <a:p>
            <a:r>
              <a:rPr lang="en-US" sz="2400" dirty="0">
                <a:ea typeface="+mn-lt"/>
                <a:cs typeface="+mn-lt"/>
              </a:rPr>
              <a:t>However, only </a:t>
            </a:r>
            <a:r>
              <a:rPr lang="en-US" sz="2400" b="1" dirty="0">
                <a:ea typeface="+mn-lt"/>
                <a:cs typeface="+mn-lt"/>
              </a:rPr>
              <a:t>47.37%</a:t>
            </a:r>
            <a:r>
              <a:rPr lang="en-US" sz="2400" dirty="0">
                <a:ea typeface="+mn-lt"/>
                <a:cs typeface="+mn-lt"/>
              </a:rPr>
              <a:t> were likely to consider adding a digital badge to one or more of their courses</a:t>
            </a:r>
            <a:endParaRPr lang="en-US" sz="2400" dirty="0"/>
          </a:p>
        </p:txBody>
      </p:sp>
    </p:spTree>
    <p:extLst>
      <p:ext uri="{BB962C8B-B14F-4D97-AF65-F5344CB8AC3E}">
        <p14:creationId xmlns:p14="http://schemas.microsoft.com/office/powerpoint/2010/main" val="2902477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24EC-2DB3-46C1-A9C5-B0E8451E2C83}"/>
              </a:ext>
            </a:extLst>
          </p:cNvPr>
          <p:cNvSpPr>
            <a:spLocks noGrp="1"/>
          </p:cNvSpPr>
          <p:nvPr>
            <p:ph type="title"/>
          </p:nvPr>
        </p:nvSpPr>
        <p:spPr>
          <a:xfrm>
            <a:off x="1653363" y="365760"/>
            <a:ext cx="9367203" cy="1188720"/>
          </a:xfrm>
        </p:spPr>
        <p:txBody>
          <a:bodyPr>
            <a:normAutofit/>
          </a:bodyPr>
          <a:lstStyle/>
          <a:p>
            <a:r>
              <a:rPr lang="en-US" dirty="0">
                <a:ea typeface="+mj-lt"/>
                <a:cs typeface="+mj-lt"/>
              </a:rPr>
              <a:t>Next steps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4E2F5F0-2945-4B05-896B-15A158B8383F}"/>
              </a:ext>
            </a:extLst>
          </p:cNvPr>
          <p:cNvSpPr>
            <a:spLocks noGrp="1"/>
          </p:cNvSpPr>
          <p:nvPr>
            <p:ph idx="1"/>
          </p:nvPr>
        </p:nvSpPr>
        <p:spPr>
          <a:xfrm>
            <a:off x="1653363" y="2176272"/>
            <a:ext cx="9367204" cy="4041648"/>
          </a:xfrm>
        </p:spPr>
        <p:txBody>
          <a:bodyPr vert="horz" lIns="91440" tIns="45720" rIns="91440" bIns="45720" rtlCol="0" anchor="t">
            <a:normAutofit/>
          </a:bodyPr>
          <a:lstStyle/>
          <a:p>
            <a:r>
              <a:rPr lang="en-US" sz="2400" dirty="0">
                <a:ea typeface="+mn-lt"/>
                <a:cs typeface="+mn-lt"/>
              </a:rPr>
              <a:t>Education/working group needed to promote the use of badges and how easily the assessment instruments can integrate with current course content</a:t>
            </a:r>
            <a:br>
              <a:rPr lang="en-US" sz="2400" dirty="0">
                <a:ea typeface="+mn-lt"/>
                <a:cs typeface="+mn-lt"/>
              </a:rPr>
            </a:br>
            <a:endParaRPr lang="en-US" sz="2400" dirty="0">
              <a:ea typeface="+mn-lt"/>
              <a:cs typeface="+mn-lt"/>
            </a:endParaRPr>
          </a:p>
          <a:p>
            <a:r>
              <a:rPr lang="en-US" sz="2400" dirty="0">
                <a:ea typeface="+mn-lt"/>
                <a:cs typeface="+mn-lt"/>
              </a:rPr>
              <a:t>The current digital badge has no metadata (criteria, evidence, etc.) attached to it; if the College adopts the concept of using digital badges, then an external badging provider or IT need to be involved to ensure quality and security of delivery and linking to learning outcomes/achievements</a:t>
            </a:r>
            <a:endParaRPr lang="en-US" sz="2400" dirty="0"/>
          </a:p>
          <a:p>
            <a:endParaRPr lang="en-US" sz="2200" dirty="0">
              <a:cs typeface="Calibri"/>
            </a:endParaRPr>
          </a:p>
        </p:txBody>
      </p:sp>
    </p:spTree>
    <p:extLst>
      <p:ext uri="{BB962C8B-B14F-4D97-AF65-F5344CB8AC3E}">
        <p14:creationId xmlns:p14="http://schemas.microsoft.com/office/powerpoint/2010/main" val="3704485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F5A5F1D7-F0D0-4687-9BD3-CA6A0714C6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40" name="Rectangle 39">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7E8443-D551-4701-90A9-930BD1C1053E}"/>
              </a:ext>
            </a:extLst>
          </p:cNvPr>
          <p:cNvSpPr>
            <a:spLocks noGrp="1"/>
          </p:cNvSpPr>
          <p:nvPr>
            <p:ph type="title"/>
          </p:nvPr>
        </p:nvSpPr>
        <p:spPr>
          <a:xfrm>
            <a:off x="1043631" y="873940"/>
            <a:ext cx="4981737" cy="1035781"/>
          </a:xfrm>
        </p:spPr>
        <p:txBody>
          <a:bodyPr vert="horz" lIns="91440" tIns="45720" rIns="91440" bIns="45720" rtlCol="0" anchor="ctr">
            <a:noAutofit/>
          </a:bodyPr>
          <a:lstStyle/>
          <a:p>
            <a:r>
              <a:rPr lang="en-US" sz="4000" dirty="0">
                <a:ea typeface="+mj-lt"/>
                <a:cs typeface="+mj-lt"/>
              </a:rPr>
              <a:t>Resources to explore: </a:t>
            </a:r>
            <a:br>
              <a:rPr lang="en-US" sz="4000" dirty="0">
                <a:ea typeface="+mj-lt"/>
                <a:cs typeface="+mj-lt"/>
              </a:rPr>
            </a:br>
            <a:r>
              <a:rPr lang="en-US" sz="4000" dirty="0">
                <a:ea typeface="+mj-lt"/>
                <a:cs typeface="+mj-lt"/>
              </a:rPr>
              <a:t>Badging systems</a:t>
            </a:r>
            <a:endParaRPr lang="en-US" sz="4000" dirty="0">
              <a:ea typeface="+mj-ea"/>
              <a:cs typeface="+mj-cs"/>
            </a:endParaRPr>
          </a:p>
        </p:txBody>
      </p:sp>
      <p:sp>
        <p:nvSpPr>
          <p:cNvPr id="10" name="Content Placeholder 9">
            <a:extLst>
              <a:ext uri="{FF2B5EF4-FFF2-40B4-BE49-F238E27FC236}">
                <a16:creationId xmlns:a16="http://schemas.microsoft.com/office/drawing/2014/main" id="{3901F425-8EC1-4347-9425-3CCB9917CAF5}"/>
              </a:ext>
            </a:extLst>
          </p:cNvPr>
          <p:cNvSpPr>
            <a:spLocks noGrp="1"/>
          </p:cNvSpPr>
          <p:nvPr>
            <p:ph sz="half" idx="1"/>
          </p:nvPr>
        </p:nvSpPr>
        <p:spPr>
          <a:xfrm>
            <a:off x="1645831" y="2223175"/>
            <a:ext cx="8116685" cy="3677123"/>
          </a:xfrm>
        </p:spPr>
        <p:txBody>
          <a:bodyPr vert="horz" lIns="91440" tIns="45720" rIns="91440" bIns="45720" rtlCol="0" anchor="ctr">
            <a:normAutofit/>
          </a:bodyPr>
          <a:lstStyle/>
          <a:p>
            <a:r>
              <a:rPr lang="en-US" sz="2400" dirty="0">
                <a:hlinkClick r:id="rId3"/>
              </a:rPr>
              <a:t>https://openbadges.org/</a:t>
            </a:r>
            <a:endParaRPr lang="en-US" sz="2400" dirty="0">
              <a:ea typeface="+mn-lt"/>
              <a:cs typeface="+mn-lt"/>
            </a:endParaRPr>
          </a:p>
          <a:p>
            <a:r>
              <a:rPr lang="en-US" sz="2400" dirty="0">
                <a:hlinkClick r:id="rId4"/>
              </a:rPr>
              <a:t>https://credly.com/</a:t>
            </a:r>
            <a:r>
              <a:rPr lang="en-US" sz="2400" dirty="0"/>
              <a:t> </a:t>
            </a:r>
            <a:endParaRPr lang="en-US" sz="2400" dirty="0">
              <a:ea typeface="+mn-lt"/>
              <a:cs typeface="+mn-lt"/>
            </a:endParaRPr>
          </a:p>
          <a:p>
            <a:r>
              <a:rPr lang="en-US" sz="2400" dirty="0">
                <a:hlinkClick r:id="rId5"/>
              </a:rPr>
              <a:t>https://www.accredible.com/</a:t>
            </a:r>
            <a:endParaRPr lang="en-US" sz="2400" dirty="0">
              <a:ea typeface="+mn-lt"/>
              <a:cs typeface="+mn-lt"/>
            </a:endParaRPr>
          </a:p>
          <a:p>
            <a:r>
              <a:rPr lang="en-US" sz="2400" dirty="0">
                <a:hlinkClick r:id="rId6"/>
              </a:rPr>
              <a:t>https://www.badgelist.com/</a:t>
            </a:r>
            <a:r>
              <a:rPr lang="en-US" sz="2400" dirty="0"/>
              <a:t> </a:t>
            </a:r>
            <a:endParaRPr lang="en-US" sz="2400" dirty="0">
              <a:ea typeface="+mn-lt"/>
              <a:cs typeface="+mn-lt"/>
            </a:endParaRPr>
          </a:p>
          <a:p>
            <a:r>
              <a:rPr lang="en-US" sz="2400" dirty="0">
                <a:hlinkClick r:id="rId7"/>
              </a:rPr>
              <a:t>https://info.badgr.com/</a:t>
            </a:r>
            <a:r>
              <a:rPr lang="en-US" sz="2400" dirty="0"/>
              <a:t> - integrated with Microsoft Teams</a:t>
            </a:r>
            <a:endParaRPr lang="en-US" sz="2400" dirty="0">
              <a:ea typeface="+mn-lt"/>
              <a:cs typeface="+mn-lt"/>
            </a:endParaRPr>
          </a:p>
          <a:p>
            <a:r>
              <a:rPr lang="en-US" sz="2400" dirty="0">
                <a:ea typeface="+mn-lt"/>
                <a:cs typeface="+mn-lt"/>
              </a:rPr>
              <a:t>Your own institutional LMS – e.</a:t>
            </a:r>
            <a:r>
              <a:rPr lang="en-US" sz="2400" dirty="0">
                <a:cs typeface="Calibri"/>
              </a:rPr>
              <a:t>g. D2L Brightspace has an internal badging system</a:t>
            </a:r>
            <a:endParaRPr lang="en-US" sz="2400" dirty="0"/>
          </a:p>
        </p:txBody>
      </p:sp>
      <p:cxnSp>
        <p:nvCxnSpPr>
          <p:cNvPr id="46" name="Straight Connector 45">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425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F5A5F1D7-F0D0-4687-9BD3-CA6A0714C6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40" name="Rectangle 39">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7E8443-D551-4701-90A9-930BD1C1053E}"/>
              </a:ext>
            </a:extLst>
          </p:cNvPr>
          <p:cNvSpPr>
            <a:spLocks noGrp="1"/>
          </p:cNvSpPr>
          <p:nvPr>
            <p:ph type="title"/>
          </p:nvPr>
        </p:nvSpPr>
        <p:spPr>
          <a:xfrm>
            <a:off x="1043631" y="873940"/>
            <a:ext cx="4940354" cy="1035781"/>
          </a:xfrm>
        </p:spPr>
        <p:txBody>
          <a:bodyPr vert="horz" lIns="91440" tIns="45720" rIns="91440" bIns="45720" rtlCol="0" anchor="ctr">
            <a:noAutofit/>
          </a:bodyPr>
          <a:lstStyle/>
          <a:p>
            <a:r>
              <a:rPr lang="en-US" sz="4000" dirty="0"/>
              <a:t>Resources to explore: </a:t>
            </a:r>
            <a:br>
              <a:rPr lang="en-US" sz="4000" dirty="0"/>
            </a:br>
            <a:r>
              <a:rPr lang="en-US" sz="4000" dirty="0"/>
              <a:t>Selected readings</a:t>
            </a:r>
            <a:endParaRPr lang="en-US" sz="4000" kern="1200" dirty="0">
              <a:latin typeface="+mj-lt"/>
              <a:ea typeface="+mj-ea"/>
              <a:cs typeface="+mj-cs"/>
            </a:endParaRPr>
          </a:p>
        </p:txBody>
      </p:sp>
      <p:sp>
        <p:nvSpPr>
          <p:cNvPr id="10" name="Content Placeholder 9">
            <a:extLst>
              <a:ext uri="{FF2B5EF4-FFF2-40B4-BE49-F238E27FC236}">
                <a16:creationId xmlns:a16="http://schemas.microsoft.com/office/drawing/2014/main" id="{3901F425-8EC1-4347-9425-3CCB9917CAF5}"/>
              </a:ext>
            </a:extLst>
          </p:cNvPr>
          <p:cNvSpPr>
            <a:spLocks noGrp="1"/>
          </p:cNvSpPr>
          <p:nvPr>
            <p:ph sz="half" idx="1"/>
          </p:nvPr>
        </p:nvSpPr>
        <p:spPr>
          <a:xfrm>
            <a:off x="834218" y="2120202"/>
            <a:ext cx="10801715" cy="4241778"/>
          </a:xfrm>
        </p:spPr>
        <p:txBody>
          <a:bodyPr vert="horz" lIns="91440" tIns="45720" rIns="91440" bIns="45720" rtlCol="0" anchor="ctr">
            <a:noAutofit/>
          </a:bodyPr>
          <a:lstStyle/>
          <a:p>
            <a:r>
              <a:rPr lang="en-US" sz="1800" dirty="0" err="1">
                <a:ea typeface="+mn-lt"/>
                <a:cs typeface="+mn-lt"/>
              </a:rPr>
              <a:t>Duklas</a:t>
            </a:r>
            <a:r>
              <a:rPr lang="en-US" sz="1800" dirty="0">
                <a:ea typeface="+mn-lt"/>
                <a:cs typeface="+mn-lt"/>
              </a:rPr>
              <a:t>, J. (2020, November). </a:t>
            </a:r>
            <a:r>
              <a:rPr lang="en-US" sz="1800" i="1" dirty="0"/>
              <a:t>Micro-credentials: Trends in credit transfer and credentialing</a:t>
            </a:r>
            <a:r>
              <a:rPr lang="en-US" sz="1800" dirty="0"/>
              <a:t>. BCCAT. </a:t>
            </a:r>
            <a:r>
              <a:rPr lang="en-US" sz="1800" dirty="0">
                <a:hlinkClick r:id="rId3"/>
              </a:rPr>
              <a:t>https://www.bccat.ca/pubs/Reports/MicroCredentials2020.pdf</a:t>
            </a:r>
            <a:r>
              <a:rPr lang="en-US" sz="1800" dirty="0"/>
              <a:t>  </a:t>
            </a:r>
            <a:endParaRPr lang="en-US" sz="1800" dirty="0">
              <a:ea typeface="+mn-lt"/>
              <a:cs typeface="+mn-lt"/>
            </a:endParaRPr>
          </a:p>
          <a:p>
            <a:r>
              <a:rPr lang="en-US" sz="1800" dirty="0"/>
              <a:t>Guan, L. (2019, March 27). The 10 top tech trends in education this year. </a:t>
            </a:r>
            <a:r>
              <a:rPr lang="en-US" sz="1800" i="1" dirty="0"/>
              <a:t>CIO</a:t>
            </a:r>
            <a:r>
              <a:rPr lang="en-US" sz="1800" dirty="0"/>
              <a:t>. </a:t>
            </a:r>
            <a:endParaRPr lang="en-US" sz="1800" dirty="0">
              <a:ea typeface="+mn-lt"/>
              <a:cs typeface="+mn-lt"/>
            </a:endParaRPr>
          </a:p>
          <a:p>
            <a:r>
              <a:rPr lang="en-US" sz="1800" dirty="0"/>
              <a:t>Kalil, K. (2015, July 29). </a:t>
            </a:r>
            <a:r>
              <a:rPr lang="en-US" sz="1800" dirty="0">
                <a:ea typeface="+mn-lt"/>
                <a:cs typeface="+mn-lt"/>
              </a:rPr>
              <a:t>Open Badges UBC – Pioneering badge-based learning pathways. </a:t>
            </a:r>
            <a:r>
              <a:rPr lang="en-US" sz="1800" i="1" dirty="0">
                <a:ea typeface="+mn-lt"/>
                <a:cs typeface="+mn-lt"/>
              </a:rPr>
              <a:t>Dialogues, 3</a:t>
            </a:r>
            <a:r>
              <a:rPr lang="en-US" sz="1800" dirty="0">
                <a:ea typeface="+mn-lt"/>
                <a:cs typeface="+mn-lt"/>
              </a:rPr>
              <a:t>(4). </a:t>
            </a:r>
            <a:r>
              <a:rPr lang="en-US" sz="1800" dirty="0">
                <a:hlinkClick r:id="rId4"/>
              </a:rPr>
              <a:t>https://ctlt.ubc.ca/2015/07/29/open-badges-ubc-pioneering-badge-based-learning-pathways/</a:t>
            </a:r>
            <a:r>
              <a:rPr lang="en-US" sz="1800" dirty="0"/>
              <a:t> </a:t>
            </a:r>
            <a:endParaRPr lang="en-US" sz="1800" dirty="0">
              <a:ea typeface="+mn-lt"/>
              <a:cs typeface="+mn-lt"/>
            </a:endParaRPr>
          </a:p>
          <a:p>
            <a:r>
              <a:rPr lang="en-US" sz="1800" dirty="0"/>
              <a:t>Lewington, J. (2019). Badge of </a:t>
            </a:r>
            <a:r>
              <a:rPr lang="en-US" sz="1800" dirty="0" err="1"/>
              <a:t>honour</a:t>
            </a:r>
            <a:r>
              <a:rPr lang="en-US" sz="1800" dirty="0"/>
              <a:t>. </a:t>
            </a:r>
            <a:r>
              <a:rPr lang="en-US" sz="1800" i="1" dirty="0"/>
              <a:t>Maclean’s</a:t>
            </a:r>
            <a:r>
              <a:rPr lang="en-US" sz="1800" dirty="0"/>
              <a:t>, </a:t>
            </a:r>
            <a:r>
              <a:rPr lang="en-US" sz="1800" i="1" dirty="0"/>
              <a:t>132</a:t>
            </a:r>
            <a:r>
              <a:rPr lang="en-US" sz="1800" dirty="0"/>
              <a:t>(6), 89–90.</a:t>
            </a:r>
            <a:endParaRPr lang="en-US" sz="1800" dirty="0">
              <a:ea typeface="+mn-lt"/>
              <a:cs typeface="+mn-lt"/>
            </a:endParaRPr>
          </a:p>
          <a:p>
            <a:r>
              <a:rPr lang="en-US" sz="1800" dirty="0">
                <a:ea typeface="+mn-lt"/>
                <a:cs typeface="+mn-lt"/>
              </a:rPr>
              <a:t>Penn State. (n.d.). Information literacy badges at Penn State. </a:t>
            </a:r>
            <a:r>
              <a:rPr lang="en-US" sz="1800" dirty="0">
                <a:ea typeface="+mn-lt"/>
                <a:cs typeface="+mn-lt"/>
                <a:hlinkClick r:id="rId5"/>
              </a:rPr>
              <a:t>https://sites.psu.edu/informationliteracybadges/</a:t>
            </a:r>
            <a:r>
              <a:rPr lang="en-US" sz="1800" dirty="0">
                <a:ea typeface="+mn-lt"/>
                <a:cs typeface="+mn-lt"/>
              </a:rPr>
              <a:t> </a:t>
            </a:r>
          </a:p>
          <a:p>
            <a:r>
              <a:rPr lang="en-US" sz="1800" dirty="0">
                <a:ea typeface="+mn-lt"/>
                <a:cs typeface="+mn-lt"/>
              </a:rPr>
              <a:t>7 Things you should know about...digital badges. (2019, June). Educause Learning Initiative</a:t>
            </a:r>
            <a:r>
              <a:rPr lang="en-US" sz="1800" i="1" dirty="0">
                <a:ea typeface="+mn-lt"/>
                <a:cs typeface="+mn-lt"/>
              </a:rPr>
              <a:t>.</a:t>
            </a:r>
            <a:r>
              <a:rPr lang="en-US" sz="1800" i="1" dirty="0"/>
              <a:t> </a:t>
            </a:r>
            <a:r>
              <a:rPr lang="en-US" sz="1800" dirty="0">
                <a:hlinkClick r:id="rId6"/>
              </a:rPr>
              <a:t>https://library.educause.edu/-/media/files/library/2019/7/eli7168.pdf</a:t>
            </a:r>
            <a:r>
              <a:rPr lang="en-US" sz="1800" dirty="0"/>
              <a:t> </a:t>
            </a:r>
            <a:endParaRPr lang="en-US" sz="1800" dirty="0">
              <a:ea typeface="+mn-lt"/>
              <a:cs typeface="+mn-lt"/>
            </a:endParaRPr>
          </a:p>
          <a:p>
            <a:r>
              <a:rPr lang="en-US" sz="1800" dirty="0">
                <a:cs typeface="Calibri"/>
              </a:rPr>
              <a:t>SUNY online teaching: Badges and certificates. (n.d.).  </a:t>
            </a:r>
            <a:r>
              <a:rPr lang="en-US" sz="1800" dirty="0">
                <a:cs typeface="Calibri"/>
                <a:hlinkClick r:id="rId7"/>
              </a:rPr>
              <a:t>https://commons.suny.edu/cotehub/online-competency-development/badges-and-certificates/</a:t>
            </a:r>
            <a:r>
              <a:rPr lang="en-US" sz="1800" dirty="0">
                <a:cs typeface="Calibri"/>
              </a:rPr>
              <a:t> </a:t>
            </a:r>
            <a:endParaRPr lang="en-US" sz="1800" dirty="0"/>
          </a:p>
        </p:txBody>
      </p:sp>
      <p:cxnSp>
        <p:nvCxnSpPr>
          <p:cNvPr id="46" name="Straight Connector 45">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096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1C681-1106-469D-966A-F9CD4E230F43}"/>
              </a:ext>
            </a:extLst>
          </p:cNvPr>
          <p:cNvSpPr>
            <a:spLocks noGrp="1"/>
          </p:cNvSpPr>
          <p:nvPr>
            <p:ph type="title"/>
          </p:nvPr>
        </p:nvSpPr>
        <p:spPr/>
        <p:txBody>
          <a:bodyPr/>
          <a:lstStyle/>
          <a:p>
            <a:pPr algn="ctr"/>
            <a:r>
              <a:rPr lang="en-US" dirty="0">
                <a:cs typeface="Calibri Light"/>
              </a:rPr>
              <a:t>Territorial acknowledgement</a:t>
            </a:r>
          </a:p>
        </p:txBody>
      </p:sp>
      <p:pic>
        <p:nvPicPr>
          <p:cNvPr id="4" name="Picture 4" descr="A close up of a green plant&#10;&#10;Description automatically generated">
            <a:extLst>
              <a:ext uri="{FF2B5EF4-FFF2-40B4-BE49-F238E27FC236}">
                <a16:creationId xmlns:a16="http://schemas.microsoft.com/office/drawing/2014/main" id="{77A486E7-24C5-41B4-B528-EE6B5176FB95}"/>
              </a:ext>
            </a:extLst>
          </p:cNvPr>
          <p:cNvPicPr>
            <a:picLocks noGrp="1" noChangeAspect="1"/>
          </p:cNvPicPr>
          <p:nvPr>
            <p:ph idx="1"/>
          </p:nvPr>
        </p:nvPicPr>
        <p:blipFill>
          <a:blip r:embed="rId3"/>
          <a:stretch>
            <a:fillRect/>
          </a:stretch>
        </p:blipFill>
        <p:spPr>
          <a:xfrm>
            <a:off x="2469885" y="1825625"/>
            <a:ext cx="7252230" cy="4351338"/>
          </a:xfrm>
        </p:spPr>
      </p:pic>
    </p:spTree>
    <p:extLst>
      <p:ext uri="{BB962C8B-B14F-4D97-AF65-F5344CB8AC3E}">
        <p14:creationId xmlns:p14="http://schemas.microsoft.com/office/powerpoint/2010/main" val="145231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3D5CAF16-1F3A-4148-87A8-78A710D1EF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4136" y="0"/>
            <a:ext cx="4377864" cy="1511303"/>
          </a:xfrm>
          <a:custGeom>
            <a:avLst/>
            <a:gdLst>
              <a:gd name="connsiteX0" fmla="*/ 2088891 w 4377864"/>
              <a:gd name="connsiteY0" fmla="*/ 0 h 1511303"/>
              <a:gd name="connsiteX1" fmla="*/ 2487984 w 4377864"/>
              <a:gd name="connsiteY1" fmla="*/ 0 h 1511303"/>
              <a:gd name="connsiteX2" fmla="*/ 2582604 w 4377864"/>
              <a:gd name="connsiteY2" fmla="*/ 0 h 1511303"/>
              <a:gd name="connsiteX3" fmla="*/ 4377864 w 4377864"/>
              <a:gd name="connsiteY3" fmla="*/ 0 h 1511303"/>
              <a:gd name="connsiteX4" fmla="*/ 4377864 w 4377864"/>
              <a:gd name="connsiteY4" fmla="*/ 1511301 h 1511303"/>
              <a:gd name="connsiteX5" fmla="*/ 2986590 w 4377864"/>
              <a:gd name="connsiteY5" fmla="*/ 1511301 h 1511303"/>
              <a:gd name="connsiteX6" fmla="*/ 2986590 w 4377864"/>
              <a:gd name="connsiteY6" fmla="*/ 1511303 h 1511303"/>
              <a:gd name="connsiteX7" fmla="*/ 1191330 w 4377864"/>
              <a:gd name="connsiteY7" fmla="*/ 1511303 h 1511303"/>
              <a:gd name="connsiteX8" fmla="*/ 399093 w 4377864"/>
              <a:gd name="connsiteY8" fmla="*/ 1511303 h 1511303"/>
              <a:gd name="connsiteX9" fmla="*/ 0 w 4377864"/>
              <a:gd name="connsiteY9" fmla="*/ 1511303 h 1511303"/>
              <a:gd name="connsiteX10" fmla="*/ 697617 w 4377864"/>
              <a:gd name="connsiteY10" fmla="*/ 2 h 1511303"/>
              <a:gd name="connsiteX11" fmla="*/ 1096710 w 4377864"/>
              <a:gd name="connsiteY11" fmla="*/ 2 h 1511303"/>
              <a:gd name="connsiteX12" fmla="*/ 1191330 w 4377864"/>
              <a:gd name="connsiteY12" fmla="*/ 2 h 1511303"/>
              <a:gd name="connsiteX13" fmla="*/ 2088890 w 4377864"/>
              <a:gd name="connsiteY13" fmla="*/ 2 h 151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7864" h="1511303">
                <a:moveTo>
                  <a:pt x="2088891" y="0"/>
                </a:moveTo>
                <a:lnTo>
                  <a:pt x="2487984" y="0"/>
                </a:lnTo>
                <a:lnTo>
                  <a:pt x="2582604" y="0"/>
                </a:lnTo>
                <a:lnTo>
                  <a:pt x="4377864" y="0"/>
                </a:lnTo>
                <a:lnTo>
                  <a:pt x="4377864" y="1511301"/>
                </a:lnTo>
                <a:lnTo>
                  <a:pt x="2986590" y="1511301"/>
                </a:lnTo>
                <a:lnTo>
                  <a:pt x="2986590" y="1511303"/>
                </a:lnTo>
                <a:lnTo>
                  <a:pt x="1191330" y="1511303"/>
                </a:lnTo>
                <a:lnTo>
                  <a:pt x="399093" y="1511303"/>
                </a:lnTo>
                <a:lnTo>
                  <a:pt x="0" y="1511303"/>
                </a:lnTo>
                <a:lnTo>
                  <a:pt x="697617" y="2"/>
                </a:lnTo>
                <a:lnTo>
                  <a:pt x="1096710" y="2"/>
                </a:lnTo>
                <a:lnTo>
                  <a:pt x="1191330" y="2"/>
                </a:lnTo>
                <a:lnTo>
                  <a:pt x="2088890" y="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1">
            <a:extLst>
              <a:ext uri="{FF2B5EF4-FFF2-40B4-BE49-F238E27FC236}">
                <a16:creationId xmlns:a16="http://schemas.microsoft.com/office/drawing/2014/main" id="{A0BF428C-DA8B-4D99-9930-18F7F91D87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801" y="1690688"/>
            <a:ext cx="7316944" cy="5167312"/>
          </a:xfrm>
          <a:custGeom>
            <a:avLst/>
            <a:gdLst>
              <a:gd name="connsiteX0" fmla="*/ 0 w 7316944"/>
              <a:gd name="connsiteY0" fmla="*/ 0 h 5167312"/>
              <a:gd name="connsiteX1" fmla="*/ 7316944 w 7316944"/>
              <a:gd name="connsiteY1" fmla="*/ 0 h 5167312"/>
              <a:gd name="connsiteX2" fmla="*/ 7316944 w 7316944"/>
              <a:gd name="connsiteY2" fmla="*/ 5167312 h 5167312"/>
              <a:gd name="connsiteX3" fmla="*/ 472697 w 7316944"/>
              <a:gd name="connsiteY3" fmla="*/ 5167312 h 5167312"/>
              <a:gd name="connsiteX4" fmla="*/ 2866576 w 7316944"/>
              <a:gd name="connsiteY4" fmla="*/ 952 h 5167312"/>
              <a:gd name="connsiteX5" fmla="*/ 0 w 731694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6944" h="5167312">
                <a:moveTo>
                  <a:pt x="0" y="0"/>
                </a:moveTo>
                <a:lnTo>
                  <a:pt x="7316944" y="0"/>
                </a:lnTo>
                <a:lnTo>
                  <a:pt x="7316944" y="5167312"/>
                </a:lnTo>
                <a:lnTo>
                  <a:pt x="472697" y="5167312"/>
                </a:lnTo>
                <a:lnTo>
                  <a:pt x="2866576" y="952"/>
                </a:lnTo>
                <a:lnTo>
                  <a:pt x="0" y="952"/>
                </a:lnTo>
                <a:close/>
              </a:path>
            </a:pathLst>
          </a:custGeom>
          <a:solidFill>
            <a:srgbClr val="A6A6A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37">
            <a:extLst>
              <a:ext uri="{FF2B5EF4-FFF2-40B4-BE49-F238E27FC236}">
                <a16:creationId xmlns:a16="http://schemas.microsoft.com/office/drawing/2014/main" id="{A03E2379-8871-408A-95CE-7AAE8FA53A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746" y="1691164"/>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712AF3A-D9B1-464A-83C4-22FDD73FE767}"/>
              </a:ext>
            </a:extLst>
          </p:cNvPr>
          <p:cNvSpPr>
            <a:spLocks noGrp="1"/>
          </p:cNvSpPr>
          <p:nvPr>
            <p:ph type="title"/>
          </p:nvPr>
        </p:nvSpPr>
        <p:spPr>
          <a:xfrm>
            <a:off x="838200" y="365125"/>
            <a:ext cx="6903720" cy="1325563"/>
          </a:xfrm>
        </p:spPr>
        <p:txBody>
          <a:bodyPr>
            <a:normAutofit/>
          </a:bodyPr>
          <a:lstStyle/>
          <a:p>
            <a:r>
              <a:rPr lang="en-US" b="1" dirty="0">
                <a:cs typeface="Calibri Light"/>
              </a:rPr>
              <a:t>What</a:t>
            </a:r>
            <a:r>
              <a:rPr lang="en-US" dirty="0">
                <a:cs typeface="Calibri Light"/>
              </a:rPr>
              <a:t> is a digital badge?</a:t>
            </a:r>
            <a:endParaRPr lang="en-US" dirty="0"/>
          </a:p>
        </p:txBody>
      </p:sp>
      <p:sp>
        <p:nvSpPr>
          <p:cNvPr id="3" name="Content Placeholder 2">
            <a:extLst>
              <a:ext uri="{FF2B5EF4-FFF2-40B4-BE49-F238E27FC236}">
                <a16:creationId xmlns:a16="http://schemas.microsoft.com/office/drawing/2014/main" id="{ED200182-B2A3-4A27-8AF6-E81E54FBE20E}"/>
              </a:ext>
            </a:extLst>
          </p:cNvPr>
          <p:cNvSpPr>
            <a:spLocks noGrp="1"/>
          </p:cNvSpPr>
          <p:nvPr>
            <p:ph idx="1"/>
          </p:nvPr>
        </p:nvSpPr>
        <p:spPr>
          <a:xfrm>
            <a:off x="838200" y="2015406"/>
            <a:ext cx="4900749" cy="4028343"/>
          </a:xfrm>
        </p:spPr>
        <p:txBody>
          <a:bodyPr anchor="t">
            <a:normAutofit/>
          </a:bodyPr>
          <a:lstStyle/>
          <a:p>
            <a:r>
              <a:rPr lang="en-US" sz="2000">
                <a:solidFill>
                  <a:srgbClr val="FFFFFF"/>
                </a:solidFill>
                <a:ea typeface="+mn-lt"/>
                <a:cs typeface="+mn-lt"/>
              </a:rPr>
              <a:t>a visual representation of a competency or skill learned that can be displayed, accessed, and verified online</a:t>
            </a:r>
            <a:endParaRPr lang="en-US" sz="2000">
              <a:solidFill>
                <a:srgbClr val="FFFFFF"/>
              </a:solidFill>
              <a:cs typeface="Calibri" panose="020F0502020204030204"/>
            </a:endParaRPr>
          </a:p>
          <a:p>
            <a:r>
              <a:rPr lang="en-US" sz="2000">
                <a:solidFill>
                  <a:srgbClr val="FFFFFF"/>
                </a:solidFill>
                <a:ea typeface="+mn-lt"/>
                <a:cs typeface="+mn-lt"/>
              </a:rPr>
              <a:t>badges include meta-data to communicate details of the badge to verify the achievement it signifies</a:t>
            </a:r>
          </a:p>
          <a:p>
            <a:r>
              <a:rPr lang="en-US" sz="2000">
                <a:solidFill>
                  <a:srgbClr val="FFFFFF"/>
                </a:solidFill>
                <a:ea typeface="+mn-lt"/>
                <a:cs typeface="+mn-lt"/>
              </a:rPr>
              <a:t>digital badges are just one part of the larger credentialing ecosystem</a:t>
            </a:r>
            <a:endParaRPr lang="en-US" sz="2000">
              <a:solidFill>
                <a:srgbClr val="FFFFFF"/>
              </a:solidFill>
            </a:endParaRPr>
          </a:p>
          <a:p>
            <a:pPr marL="0" indent="0">
              <a:buNone/>
            </a:pPr>
            <a:endParaRPr lang="en-US" sz="2000">
              <a:solidFill>
                <a:srgbClr val="FFFFFF"/>
              </a:solidFill>
              <a:cs typeface="Calibri" panose="020F0502020204030204"/>
            </a:endParaRPr>
          </a:p>
        </p:txBody>
      </p:sp>
      <p:pic>
        <p:nvPicPr>
          <p:cNvPr id="4" name="Picture 4" descr="A picture containing diagram&#10;&#10;Description automatically generated">
            <a:extLst>
              <a:ext uri="{FF2B5EF4-FFF2-40B4-BE49-F238E27FC236}">
                <a16:creationId xmlns:a16="http://schemas.microsoft.com/office/drawing/2014/main" id="{1D17AF9A-9804-4DD7-9046-3A41C15CC505}"/>
              </a:ext>
            </a:extLst>
          </p:cNvPr>
          <p:cNvPicPr>
            <a:picLocks noChangeAspect="1"/>
          </p:cNvPicPr>
          <p:nvPr/>
        </p:nvPicPr>
        <p:blipFill rotWithShape="1">
          <a:blip r:embed="rId3"/>
          <a:srcRect t="1460" r="375" b="15328"/>
          <a:stretch/>
        </p:blipFill>
        <p:spPr>
          <a:xfrm>
            <a:off x="7858897" y="1996087"/>
            <a:ext cx="4166313" cy="1812693"/>
          </a:xfrm>
          <a:custGeom>
            <a:avLst/>
            <a:gdLst/>
            <a:ahLst/>
            <a:cxnLst/>
            <a:rect l="l" t="t" r="r" b="b"/>
            <a:pathLst>
              <a:path w="4636009" h="5032375">
                <a:moveTo>
                  <a:pt x="0" y="0"/>
                </a:moveTo>
                <a:lnTo>
                  <a:pt x="4636009" y="0"/>
                </a:lnTo>
                <a:lnTo>
                  <a:pt x="4636009" y="5032375"/>
                </a:lnTo>
                <a:lnTo>
                  <a:pt x="0" y="5032375"/>
                </a:lnTo>
                <a:close/>
              </a:path>
            </a:pathLst>
          </a:custGeom>
        </p:spPr>
      </p:pic>
      <p:pic>
        <p:nvPicPr>
          <p:cNvPr id="5" name="Picture 5" descr="A picture containing graphical user interface&#10;&#10;Description automatically generated">
            <a:extLst>
              <a:ext uri="{FF2B5EF4-FFF2-40B4-BE49-F238E27FC236}">
                <a16:creationId xmlns:a16="http://schemas.microsoft.com/office/drawing/2014/main" id="{FD166047-5004-45D5-82F2-D1ED0CDF3F3A}"/>
              </a:ext>
            </a:extLst>
          </p:cNvPr>
          <p:cNvPicPr>
            <a:picLocks noChangeAspect="1"/>
          </p:cNvPicPr>
          <p:nvPr/>
        </p:nvPicPr>
        <p:blipFill>
          <a:blip r:embed="rId4"/>
          <a:stretch>
            <a:fillRect/>
          </a:stretch>
        </p:blipFill>
        <p:spPr>
          <a:xfrm>
            <a:off x="6908801" y="4572053"/>
            <a:ext cx="5116410" cy="1189565"/>
          </a:xfrm>
          <a:custGeom>
            <a:avLst/>
            <a:gdLst/>
            <a:ahLst/>
            <a:cxnLst/>
            <a:rect l="l" t="t" r="r" b="b"/>
            <a:pathLst>
              <a:path w="4636009" h="5032375">
                <a:moveTo>
                  <a:pt x="0" y="0"/>
                </a:moveTo>
                <a:lnTo>
                  <a:pt x="4636009" y="0"/>
                </a:lnTo>
                <a:lnTo>
                  <a:pt x="4636009" y="5032375"/>
                </a:lnTo>
                <a:lnTo>
                  <a:pt x="0" y="5032375"/>
                </a:lnTo>
                <a:close/>
              </a:path>
            </a:pathLst>
          </a:custGeom>
        </p:spPr>
      </p:pic>
      <p:sp>
        <p:nvSpPr>
          <p:cNvPr id="6" name="TextBox 5">
            <a:extLst>
              <a:ext uri="{FF2B5EF4-FFF2-40B4-BE49-F238E27FC236}">
                <a16:creationId xmlns:a16="http://schemas.microsoft.com/office/drawing/2014/main" id="{A7E61368-6478-4F15-B2EE-919A091A968D}"/>
              </a:ext>
            </a:extLst>
          </p:cNvPr>
          <p:cNvSpPr txBox="1"/>
          <p:nvPr/>
        </p:nvSpPr>
        <p:spPr>
          <a:xfrm>
            <a:off x="6940227" y="5951939"/>
            <a:ext cx="4092144" cy="7232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dirty="0"/>
              <a:t>Information Literacy Badges at Penn State</a:t>
            </a:r>
            <a:endParaRPr lang="en-US"/>
          </a:p>
          <a:p>
            <a:pPr algn="l">
              <a:spcAft>
                <a:spcPts val="600"/>
              </a:spcAft>
            </a:pPr>
            <a:endParaRPr lang="en-US">
              <a:cs typeface="Calibri"/>
            </a:endParaRPr>
          </a:p>
        </p:txBody>
      </p:sp>
      <p:sp>
        <p:nvSpPr>
          <p:cNvPr id="7" name="TextBox 6">
            <a:extLst>
              <a:ext uri="{FF2B5EF4-FFF2-40B4-BE49-F238E27FC236}">
                <a16:creationId xmlns:a16="http://schemas.microsoft.com/office/drawing/2014/main" id="{E7657A93-1D7C-4F5A-8CD5-81F26C5EF4C0}"/>
              </a:ext>
            </a:extLst>
          </p:cNvPr>
          <p:cNvSpPr txBox="1"/>
          <p:nvPr/>
        </p:nvSpPr>
        <p:spPr>
          <a:xfrm>
            <a:off x="8602906" y="384339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dirty="0"/>
              <a:t>IBM Digital Badges</a:t>
            </a:r>
            <a:endParaRPr lang="en-US"/>
          </a:p>
        </p:txBody>
      </p:sp>
    </p:spTree>
    <p:extLst>
      <p:ext uri="{BB962C8B-B14F-4D97-AF65-F5344CB8AC3E}">
        <p14:creationId xmlns:p14="http://schemas.microsoft.com/office/powerpoint/2010/main" val="2969156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536FA-D501-443E-981F-A2FB1714D887}"/>
              </a:ext>
            </a:extLst>
          </p:cNvPr>
          <p:cNvSpPr>
            <a:spLocks noGrp="1"/>
          </p:cNvSpPr>
          <p:nvPr>
            <p:ph type="title"/>
          </p:nvPr>
        </p:nvSpPr>
        <p:spPr/>
        <p:txBody>
          <a:bodyPr/>
          <a:lstStyle/>
          <a:p>
            <a:r>
              <a:rPr lang="en-US" dirty="0">
                <a:cs typeface="Calibri Light"/>
              </a:rPr>
              <a:t>Digital badges survey</a:t>
            </a:r>
          </a:p>
        </p:txBody>
      </p:sp>
      <p:sp>
        <p:nvSpPr>
          <p:cNvPr id="3" name="Content Placeholder 2">
            <a:extLst>
              <a:ext uri="{FF2B5EF4-FFF2-40B4-BE49-F238E27FC236}">
                <a16:creationId xmlns:a16="http://schemas.microsoft.com/office/drawing/2014/main" id="{8BA9BB50-DB3A-4548-929F-F0D4E0B1D2FD}"/>
              </a:ext>
            </a:extLst>
          </p:cNvPr>
          <p:cNvSpPr>
            <a:spLocks noGrp="1"/>
          </p:cNvSpPr>
          <p:nvPr>
            <p:ph idx="1"/>
          </p:nvPr>
        </p:nvSpPr>
        <p:spPr/>
        <p:txBody>
          <a:bodyPr vert="horz" lIns="91440" tIns="45720" rIns="91440" bIns="45720" rtlCol="0" anchor="t">
            <a:normAutofit/>
          </a:bodyPr>
          <a:lstStyle/>
          <a:p>
            <a:r>
              <a:rPr lang="en-US" dirty="0">
                <a:cs typeface="Calibri"/>
              </a:rPr>
              <a:t>Have you ever earned a digital badge? Yes, no, not sure (single choice answer)</a:t>
            </a:r>
          </a:p>
          <a:p>
            <a:r>
              <a:rPr lang="en-US" dirty="0">
                <a:cs typeface="Calibri"/>
              </a:rPr>
              <a:t>If yes, where do you display it? Facebook, LinkedIn Learning, Personal resume, Instagram, Twitter (multiple choice answer)</a:t>
            </a:r>
          </a:p>
          <a:p>
            <a:r>
              <a:rPr lang="en-US" dirty="0">
                <a:cs typeface="Calibri"/>
              </a:rPr>
              <a:t>Does your institution offer a digital badge? Yes, no, not sure (single choice answer)</a:t>
            </a:r>
          </a:p>
          <a:p>
            <a:endParaRPr lang="en-US" dirty="0">
              <a:cs typeface="Calibri"/>
            </a:endParaRPr>
          </a:p>
          <a:p>
            <a:endParaRPr lang="en-US" dirty="0">
              <a:cs typeface="Calibri"/>
            </a:endParaRPr>
          </a:p>
        </p:txBody>
      </p:sp>
    </p:spTree>
    <p:extLst>
      <p:ext uri="{BB962C8B-B14F-4D97-AF65-F5344CB8AC3E}">
        <p14:creationId xmlns:p14="http://schemas.microsoft.com/office/powerpoint/2010/main" val="18705731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5F04-6E90-4310-83E3-00CB2BE848CD}"/>
              </a:ext>
            </a:extLst>
          </p:cNvPr>
          <p:cNvSpPr>
            <a:spLocks noGrp="1"/>
          </p:cNvSpPr>
          <p:nvPr>
            <p:ph type="title"/>
          </p:nvPr>
        </p:nvSpPr>
        <p:spPr>
          <a:xfrm>
            <a:off x="1653363" y="365760"/>
            <a:ext cx="9367203" cy="1188720"/>
          </a:xfrm>
        </p:spPr>
        <p:txBody>
          <a:bodyPr>
            <a:normAutofit/>
          </a:bodyPr>
          <a:lstStyle/>
          <a:p>
            <a:r>
              <a:rPr lang="en-US" b="1" dirty="0">
                <a:cs typeface="Calibri Light"/>
              </a:rPr>
              <a:t>Why</a:t>
            </a:r>
            <a:r>
              <a:rPr lang="en-US" dirty="0">
                <a:cs typeface="Calibri Light"/>
              </a:rPr>
              <a:t> digital badges?</a:t>
            </a:r>
            <a:endParaRPr lang="en-US" dirty="0"/>
          </a:p>
        </p:txBody>
      </p:sp>
      <p:sp>
        <p:nvSpPr>
          <p:cNvPr id="58" name="Freeform: Shape 5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Shape 5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6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1F0BEDA-F6FF-4438-96D2-7703A745BA37}"/>
              </a:ext>
            </a:extLst>
          </p:cNvPr>
          <p:cNvSpPr>
            <a:spLocks noGrp="1"/>
          </p:cNvSpPr>
          <p:nvPr>
            <p:ph idx="1"/>
          </p:nvPr>
        </p:nvSpPr>
        <p:spPr>
          <a:xfrm>
            <a:off x="1653363" y="2176272"/>
            <a:ext cx="9367204" cy="4041648"/>
          </a:xfrm>
        </p:spPr>
        <p:txBody>
          <a:bodyPr vert="horz" lIns="91440" tIns="45720" rIns="91440" bIns="45720" rtlCol="0" anchor="t">
            <a:normAutofit/>
          </a:bodyPr>
          <a:lstStyle/>
          <a:p>
            <a:r>
              <a:rPr lang="en-US" sz="2400" dirty="0">
                <a:ea typeface="+mn-lt"/>
                <a:cs typeface="+mn-lt"/>
              </a:rPr>
              <a:t>Industry has embraced digital badges – </a:t>
            </a:r>
            <a:r>
              <a:rPr lang="en-US" sz="2400" dirty="0">
                <a:ea typeface="+mn-lt"/>
                <a:cs typeface="+mn-lt"/>
                <a:hlinkClick r:id="rId3"/>
              </a:rPr>
              <a:t>IBM (2015)</a:t>
            </a:r>
            <a:r>
              <a:rPr lang="en-US" sz="2400" dirty="0">
                <a:ea typeface="+mn-lt"/>
                <a:cs typeface="+mn-lt"/>
              </a:rPr>
              <a:t> </a:t>
            </a:r>
            <a:endParaRPr lang="en-US"/>
          </a:p>
          <a:p>
            <a:r>
              <a:rPr lang="en-US" sz="2400" dirty="0">
                <a:ea typeface="+mn-lt"/>
                <a:cs typeface="+mn-lt"/>
              </a:rPr>
              <a:t>Help our grads / students stand out</a:t>
            </a:r>
            <a:endParaRPr lang="en-US" dirty="0"/>
          </a:p>
          <a:p>
            <a:pPr marL="0" indent="0">
              <a:buNone/>
            </a:pPr>
            <a:endParaRPr lang="en-US" sz="2400" dirty="0">
              <a:ea typeface="+mn-lt"/>
              <a:cs typeface="+mn-lt"/>
            </a:endParaRPr>
          </a:p>
          <a:p>
            <a:r>
              <a:rPr lang="en-US" sz="2400" dirty="0">
                <a:ea typeface="+mn-lt"/>
                <a:cs typeface="+mn-lt"/>
              </a:rPr>
              <a:t>4</a:t>
            </a:r>
            <a:r>
              <a:rPr lang="en-US" sz="2400" baseline="30000" dirty="0">
                <a:ea typeface="+mn-lt"/>
                <a:cs typeface="+mn-lt"/>
              </a:rPr>
              <a:t>th</a:t>
            </a:r>
            <a:r>
              <a:rPr lang="en-US" sz="2400" dirty="0">
                <a:ea typeface="+mn-lt"/>
                <a:cs typeface="+mn-lt"/>
              </a:rPr>
              <a:t> Year Leadership course – Sales Management</a:t>
            </a:r>
            <a:endParaRPr lang="en-US" dirty="0"/>
          </a:p>
          <a:p>
            <a:endParaRPr lang="en-US" sz="2400" dirty="0">
              <a:cs typeface="Calibri"/>
            </a:endParaRPr>
          </a:p>
          <a:p>
            <a:endParaRPr lang="en-US" sz="2400">
              <a:cs typeface="Calibri"/>
            </a:endParaRPr>
          </a:p>
        </p:txBody>
      </p:sp>
      <p:pic>
        <p:nvPicPr>
          <p:cNvPr id="4" name="Picture 4" descr="A group of people sitting at a table with a computer&#10;&#10;Description automatically generated">
            <a:extLst>
              <a:ext uri="{FF2B5EF4-FFF2-40B4-BE49-F238E27FC236}">
                <a16:creationId xmlns:a16="http://schemas.microsoft.com/office/drawing/2014/main" id="{C6E2AA52-F413-4AB4-9650-1F293AC9FCD5}"/>
              </a:ext>
            </a:extLst>
          </p:cNvPr>
          <p:cNvPicPr>
            <a:picLocks noChangeAspect="1"/>
          </p:cNvPicPr>
          <p:nvPr/>
        </p:nvPicPr>
        <p:blipFill>
          <a:blip r:embed="rId4"/>
          <a:stretch>
            <a:fillRect/>
          </a:stretch>
        </p:blipFill>
        <p:spPr>
          <a:xfrm>
            <a:off x="7937157" y="3676265"/>
            <a:ext cx="3340443" cy="2512281"/>
          </a:xfrm>
          <a:prstGeom prst="rect">
            <a:avLst/>
          </a:prstGeom>
        </p:spPr>
      </p:pic>
    </p:spTree>
    <p:extLst>
      <p:ext uri="{BB962C8B-B14F-4D97-AF65-F5344CB8AC3E}">
        <p14:creationId xmlns:p14="http://schemas.microsoft.com/office/powerpoint/2010/main" val="2329317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5F04-6E90-4310-83E3-00CB2BE848CD}"/>
              </a:ext>
            </a:extLst>
          </p:cNvPr>
          <p:cNvSpPr>
            <a:spLocks noGrp="1"/>
          </p:cNvSpPr>
          <p:nvPr>
            <p:ph type="title"/>
          </p:nvPr>
        </p:nvSpPr>
        <p:spPr>
          <a:xfrm>
            <a:off x="1653363" y="365760"/>
            <a:ext cx="9367203" cy="1188720"/>
          </a:xfrm>
        </p:spPr>
        <p:txBody>
          <a:bodyPr>
            <a:normAutofit/>
          </a:bodyPr>
          <a:lstStyle/>
          <a:p>
            <a:r>
              <a:rPr lang="en-US" b="1" dirty="0">
                <a:cs typeface="Calibri Light"/>
              </a:rPr>
              <a:t>How? </a:t>
            </a:r>
            <a:r>
              <a:rPr lang="en-US" dirty="0">
                <a:cs typeface="Calibri Light"/>
              </a:rPr>
              <a:t>Our first steps</a:t>
            </a:r>
            <a:endParaRPr lang="en-US" dirty="0"/>
          </a:p>
        </p:txBody>
      </p:sp>
      <p:sp>
        <p:nvSpPr>
          <p:cNvPr id="58" name="Freeform: Shape 5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Shape 5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6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1F0BEDA-F6FF-4438-96D2-7703A745BA37}"/>
              </a:ext>
            </a:extLst>
          </p:cNvPr>
          <p:cNvSpPr>
            <a:spLocks noGrp="1"/>
          </p:cNvSpPr>
          <p:nvPr>
            <p:ph idx="1"/>
          </p:nvPr>
        </p:nvSpPr>
        <p:spPr>
          <a:xfrm>
            <a:off x="1653363" y="2176272"/>
            <a:ext cx="9367204" cy="4041648"/>
          </a:xfrm>
        </p:spPr>
        <p:txBody>
          <a:bodyPr vert="horz" lIns="91440" tIns="45720" rIns="91440" bIns="45720" rtlCol="0" anchor="t">
            <a:normAutofit/>
          </a:bodyPr>
          <a:lstStyle/>
          <a:p>
            <a:r>
              <a:rPr lang="en-US" sz="2400" dirty="0">
                <a:cs typeface="Calibri"/>
              </a:rPr>
              <a:t>Conducted a literature review</a:t>
            </a:r>
          </a:p>
          <a:p>
            <a:r>
              <a:rPr lang="en-US" sz="2400" dirty="0">
                <a:cs typeface="Calibri"/>
              </a:rPr>
              <a:t>Internal and external consultations with individuals and organizations</a:t>
            </a:r>
          </a:p>
          <a:p>
            <a:r>
              <a:rPr lang="en-US" sz="2400" dirty="0">
                <a:ea typeface="+mn-lt"/>
                <a:cs typeface="+mn-lt"/>
              </a:rPr>
              <a:t>Discovered there are existing College courses that award students a digital badge, however these are granted via external associations or private sector firms (e.g. Salesforce.com)</a:t>
            </a:r>
            <a:endParaRPr lang="en-US" sz="2400" dirty="0">
              <a:cs typeface="Calibri"/>
            </a:endParaRPr>
          </a:p>
          <a:p>
            <a:r>
              <a:rPr lang="en-US" sz="2400" dirty="0">
                <a:ea typeface="+mn-lt"/>
                <a:cs typeface="+mn-lt"/>
              </a:rPr>
              <a:t>The intention of our pilot was to explore granting a Camosun College digital badge </a:t>
            </a:r>
            <a:endParaRPr lang="en-US" sz="2400" dirty="0">
              <a:cs typeface="Calibri"/>
            </a:endParaRPr>
          </a:p>
          <a:p>
            <a:endParaRPr lang="en-US" sz="2400">
              <a:cs typeface="Calibri"/>
            </a:endParaRPr>
          </a:p>
        </p:txBody>
      </p:sp>
    </p:spTree>
    <p:extLst>
      <p:ext uri="{BB962C8B-B14F-4D97-AF65-F5344CB8AC3E}">
        <p14:creationId xmlns:p14="http://schemas.microsoft.com/office/powerpoint/2010/main" val="3836351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5F04-6E90-4310-83E3-00CB2BE848CD}"/>
              </a:ext>
            </a:extLst>
          </p:cNvPr>
          <p:cNvSpPr>
            <a:spLocks noGrp="1"/>
          </p:cNvSpPr>
          <p:nvPr>
            <p:ph type="title"/>
          </p:nvPr>
        </p:nvSpPr>
        <p:spPr>
          <a:xfrm>
            <a:off x="1653363" y="365760"/>
            <a:ext cx="9367203" cy="1188720"/>
          </a:xfrm>
        </p:spPr>
        <p:txBody>
          <a:bodyPr>
            <a:normAutofit/>
          </a:bodyPr>
          <a:lstStyle/>
          <a:p>
            <a:r>
              <a:rPr lang="en-US" b="1" dirty="0">
                <a:cs typeface="Calibri Light"/>
              </a:rPr>
              <a:t>When? </a:t>
            </a:r>
            <a:r>
              <a:rPr lang="en-US" dirty="0">
                <a:cs typeface="Calibri Light"/>
              </a:rPr>
              <a:t>Pilot project overview</a:t>
            </a:r>
            <a:endParaRPr lang="en-US" dirty="0"/>
          </a:p>
        </p:txBody>
      </p:sp>
      <p:sp>
        <p:nvSpPr>
          <p:cNvPr id="58" name="Freeform: Shape 5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Shape 5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6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1F0BEDA-F6FF-4438-96D2-7703A745BA37}"/>
              </a:ext>
            </a:extLst>
          </p:cNvPr>
          <p:cNvSpPr>
            <a:spLocks noGrp="1"/>
          </p:cNvSpPr>
          <p:nvPr>
            <p:ph idx="1"/>
          </p:nvPr>
        </p:nvSpPr>
        <p:spPr>
          <a:xfrm>
            <a:off x="1653363" y="2176272"/>
            <a:ext cx="9367204" cy="4041648"/>
          </a:xfrm>
        </p:spPr>
        <p:txBody>
          <a:bodyPr vert="horz" lIns="91440" tIns="45720" rIns="91440" bIns="45720" rtlCol="0" anchor="t">
            <a:normAutofit/>
          </a:bodyPr>
          <a:lstStyle/>
          <a:p>
            <a:r>
              <a:rPr lang="en-US" sz="2400" dirty="0">
                <a:ea typeface="+mn-lt"/>
                <a:cs typeface="+mn-lt"/>
              </a:rPr>
              <a:t>4</a:t>
            </a:r>
            <a:r>
              <a:rPr lang="en-US" sz="2400" baseline="30000" dirty="0">
                <a:ea typeface="+mn-lt"/>
                <a:cs typeface="+mn-lt"/>
              </a:rPr>
              <a:t>th</a:t>
            </a:r>
            <a:r>
              <a:rPr lang="en-US" sz="2400" dirty="0">
                <a:ea typeface="+mn-lt"/>
                <a:cs typeface="+mn-lt"/>
              </a:rPr>
              <a:t> Year Leadership course – Sales Management</a:t>
            </a:r>
            <a:endParaRPr lang="en-US" dirty="0"/>
          </a:p>
          <a:p>
            <a:r>
              <a:rPr lang="en-US" sz="2400" dirty="0">
                <a:ea typeface="+mn-lt"/>
                <a:cs typeface="+mn-lt"/>
              </a:rPr>
              <a:t>Applied Project – motivation</a:t>
            </a:r>
            <a:endParaRPr lang="en-US" dirty="0"/>
          </a:p>
          <a:p>
            <a:pPr lvl="1"/>
            <a:r>
              <a:rPr lang="en-US" dirty="0">
                <a:ea typeface="+mn-lt"/>
                <a:cs typeface="+mn-lt"/>
              </a:rPr>
              <a:t>Partner with – Dee Bee’s Organics and </a:t>
            </a:r>
            <a:br>
              <a:rPr lang="en-US" dirty="0">
                <a:ea typeface="+mn-lt"/>
                <a:cs typeface="+mn-lt"/>
              </a:rPr>
            </a:br>
            <a:r>
              <a:rPr lang="en-US" dirty="0">
                <a:ea typeface="+mn-lt"/>
                <a:cs typeface="+mn-lt"/>
              </a:rPr>
              <a:t>Level Ground Trading</a:t>
            </a:r>
            <a:endParaRPr lang="en-US" dirty="0">
              <a:cs typeface="Calibri"/>
            </a:endParaRPr>
          </a:p>
          <a:p>
            <a:pPr lvl="1"/>
            <a:r>
              <a:rPr lang="en-US" dirty="0">
                <a:ea typeface="+mn-lt"/>
                <a:cs typeface="+mn-lt"/>
              </a:rPr>
              <a:t>Learn about sales force – issues and challenges</a:t>
            </a:r>
            <a:endParaRPr lang="en-US">
              <a:cs typeface="Calibri"/>
            </a:endParaRPr>
          </a:p>
          <a:p>
            <a:pPr lvl="1"/>
            <a:r>
              <a:rPr lang="en-US" dirty="0">
                <a:ea typeface="+mn-lt"/>
                <a:cs typeface="+mn-lt"/>
              </a:rPr>
              <a:t>Recommendations</a:t>
            </a:r>
            <a:endParaRPr lang="en-US" dirty="0">
              <a:cs typeface="Calibri"/>
            </a:endParaRPr>
          </a:p>
          <a:p>
            <a:endParaRPr lang="en-US" sz="2400" dirty="0">
              <a:cs typeface="Calibri"/>
            </a:endParaRPr>
          </a:p>
          <a:p>
            <a:pPr marL="0" indent="0">
              <a:buNone/>
            </a:pPr>
            <a:endParaRPr lang="en-US" sz="2400">
              <a:cs typeface="Calibri"/>
            </a:endParaRPr>
          </a:p>
        </p:txBody>
      </p:sp>
      <p:pic>
        <p:nvPicPr>
          <p:cNvPr id="4" name="Picture 4" descr="A group of people sitting at a table&#10;&#10;Description automatically generated">
            <a:extLst>
              <a:ext uri="{FF2B5EF4-FFF2-40B4-BE49-F238E27FC236}">
                <a16:creationId xmlns:a16="http://schemas.microsoft.com/office/drawing/2014/main" id="{7235E45B-721A-415C-8E13-B8395AFEB6DD}"/>
              </a:ext>
            </a:extLst>
          </p:cNvPr>
          <p:cNvPicPr>
            <a:picLocks noChangeAspect="1"/>
          </p:cNvPicPr>
          <p:nvPr/>
        </p:nvPicPr>
        <p:blipFill>
          <a:blip r:embed="rId3"/>
          <a:stretch>
            <a:fillRect/>
          </a:stretch>
        </p:blipFill>
        <p:spPr>
          <a:xfrm>
            <a:off x="8256372" y="4069499"/>
            <a:ext cx="2990334" cy="2250976"/>
          </a:xfrm>
          <a:prstGeom prst="rect">
            <a:avLst/>
          </a:prstGeom>
        </p:spPr>
      </p:pic>
    </p:spTree>
    <p:extLst>
      <p:ext uri="{BB962C8B-B14F-4D97-AF65-F5344CB8AC3E}">
        <p14:creationId xmlns:p14="http://schemas.microsoft.com/office/powerpoint/2010/main" val="1408773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34476-91E5-4EB1-81EE-46B2F444B4E7}"/>
              </a:ext>
            </a:extLst>
          </p:cNvPr>
          <p:cNvSpPr>
            <a:spLocks noGrp="1"/>
          </p:cNvSpPr>
          <p:nvPr>
            <p:ph type="title"/>
          </p:nvPr>
        </p:nvSpPr>
        <p:spPr>
          <a:xfrm>
            <a:off x="1653363" y="365760"/>
            <a:ext cx="9367203" cy="1188720"/>
          </a:xfrm>
        </p:spPr>
        <p:txBody>
          <a:bodyPr>
            <a:normAutofit fontScale="90000"/>
          </a:bodyPr>
          <a:lstStyle/>
          <a:p>
            <a:r>
              <a:rPr lang="en-US" b="1" dirty="0">
                <a:cs typeface="Calibri Light"/>
              </a:rPr>
              <a:t>Activities</a:t>
            </a:r>
            <a:r>
              <a:rPr lang="en-US" dirty="0">
                <a:cs typeface="Calibri Light"/>
              </a:rPr>
              <a:t>: Research topic of Sales Motivation</a:t>
            </a:r>
            <a:endParaRPr lang="en-US"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E9E4222-51A4-4912-8A49-B629C2242887}"/>
              </a:ext>
            </a:extLst>
          </p:cNvPr>
          <p:cNvSpPr>
            <a:spLocks noGrp="1"/>
          </p:cNvSpPr>
          <p:nvPr>
            <p:ph idx="1"/>
          </p:nvPr>
        </p:nvSpPr>
        <p:spPr>
          <a:xfrm>
            <a:off x="1653363" y="1772861"/>
            <a:ext cx="9367204" cy="4445059"/>
          </a:xfrm>
        </p:spPr>
        <p:txBody>
          <a:bodyPr vert="horz" lIns="91440" tIns="45720" rIns="91440" bIns="45720" rtlCol="0" anchor="t">
            <a:normAutofit lnSpcReduction="10000"/>
          </a:bodyPr>
          <a:lstStyle/>
          <a:p>
            <a:r>
              <a:rPr lang="en-CA" sz="2200" dirty="0">
                <a:ea typeface="+mn-lt"/>
                <a:cs typeface="+mn-lt"/>
              </a:rPr>
              <a:t>Week 1: Evaluating resources</a:t>
            </a:r>
            <a:endParaRPr lang="en-US" sz="2200" dirty="0">
              <a:ea typeface="+mn-lt"/>
              <a:cs typeface="+mn-lt"/>
            </a:endParaRPr>
          </a:p>
          <a:p>
            <a:pPr lvl="1"/>
            <a:r>
              <a:rPr lang="en-CA" sz="2200" dirty="0">
                <a:ea typeface="+mn-lt"/>
                <a:cs typeface="+mn-lt"/>
              </a:rPr>
              <a:t>Watch a video: </a:t>
            </a:r>
            <a:r>
              <a:rPr lang="en-CA" sz="2200" i="1" dirty="0">
                <a:ea typeface="+mn-lt"/>
                <a:cs typeface="+mn-lt"/>
              </a:rPr>
              <a:t>Evaluating resources</a:t>
            </a:r>
            <a:endParaRPr lang="en-US" sz="2200" i="1" dirty="0">
              <a:ea typeface="+mn-lt"/>
              <a:cs typeface="+mn-lt"/>
            </a:endParaRPr>
          </a:p>
          <a:p>
            <a:pPr lvl="1"/>
            <a:r>
              <a:rPr lang="en-CA" sz="2200" dirty="0">
                <a:ea typeface="+mn-lt"/>
                <a:cs typeface="+mn-lt"/>
              </a:rPr>
              <a:t>Complete quiz to assess understanding</a:t>
            </a:r>
            <a:endParaRPr lang="en-US" sz="2200" dirty="0">
              <a:ea typeface="+mn-lt"/>
              <a:cs typeface="+mn-lt"/>
            </a:endParaRPr>
          </a:p>
          <a:p>
            <a:pPr lvl="1"/>
            <a:r>
              <a:rPr lang="en-CA" sz="2200" dirty="0">
                <a:ea typeface="+mn-lt"/>
                <a:cs typeface="+mn-lt"/>
              </a:rPr>
              <a:t>Conduct research, locate a relevant article</a:t>
            </a:r>
            <a:endParaRPr lang="en-US" sz="2200" dirty="0">
              <a:ea typeface="+mn-lt"/>
              <a:cs typeface="+mn-lt"/>
            </a:endParaRPr>
          </a:p>
          <a:p>
            <a:pPr lvl="1"/>
            <a:r>
              <a:rPr lang="en-CA" sz="2200" dirty="0">
                <a:ea typeface="+mn-lt"/>
                <a:cs typeface="+mn-lt"/>
              </a:rPr>
              <a:t>Complete a Resource evaluation worksheet </a:t>
            </a:r>
            <a:endParaRPr lang="en-US" sz="2200" dirty="0">
              <a:ea typeface="+mn-lt"/>
              <a:cs typeface="+mn-lt"/>
            </a:endParaRPr>
          </a:p>
          <a:p>
            <a:pPr lvl="1"/>
            <a:r>
              <a:rPr lang="en-CA" sz="2200" dirty="0">
                <a:ea typeface="+mn-lt"/>
                <a:cs typeface="+mn-lt"/>
              </a:rPr>
              <a:t>Submit via the LMS</a:t>
            </a:r>
          </a:p>
          <a:p>
            <a:r>
              <a:rPr lang="en-CA" sz="2200" dirty="0">
                <a:ea typeface="+mn-lt"/>
                <a:cs typeface="+mn-lt"/>
              </a:rPr>
              <a:t>Week 2: Annotated bibliography</a:t>
            </a:r>
            <a:endParaRPr lang="en-US" sz="2200" dirty="0">
              <a:ea typeface="+mn-lt"/>
              <a:cs typeface="+mn-lt"/>
            </a:endParaRPr>
          </a:p>
          <a:p>
            <a:pPr lvl="1"/>
            <a:r>
              <a:rPr lang="en-CA" sz="2200" dirty="0">
                <a:ea typeface="+mn-lt"/>
                <a:cs typeface="+mn-lt"/>
              </a:rPr>
              <a:t>Complete a tutorial: </a:t>
            </a:r>
            <a:r>
              <a:rPr lang="en-CA" sz="2200" i="1" dirty="0">
                <a:ea typeface="+mn-lt"/>
                <a:cs typeface="+mn-lt"/>
              </a:rPr>
              <a:t>Annotated bibliography </a:t>
            </a:r>
            <a:r>
              <a:rPr lang="en-CA" sz="2200" dirty="0">
                <a:ea typeface="+mn-lt"/>
                <a:cs typeface="+mn-lt"/>
              </a:rPr>
              <a:t>(no quiz, but there are checkpoints to assess understanding)</a:t>
            </a:r>
            <a:endParaRPr lang="en-US" sz="2200" dirty="0">
              <a:ea typeface="+mn-lt"/>
              <a:cs typeface="+mn-lt"/>
            </a:endParaRPr>
          </a:p>
          <a:p>
            <a:pPr lvl="1"/>
            <a:r>
              <a:rPr lang="en-CA" sz="2200" dirty="0">
                <a:ea typeface="+mn-lt"/>
                <a:cs typeface="+mn-lt"/>
              </a:rPr>
              <a:t>Complete an Article annotation worksheet for their first of four article annotations</a:t>
            </a:r>
            <a:endParaRPr lang="en-US" sz="2200" dirty="0">
              <a:ea typeface="+mn-lt"/>
              <a:cs typeface="+mn-lt"/>
            </a:endParaRPr>
          </a:p>
          <a:p>
            <a:pPr lvl="1"/>
            <a:r>
              <a:rPr lang="en-CA" sz="2200" dirty="0">
                <a:ea typeface="+mn-lt"/>
                <a:cs typeface="+mn-lt"/>
              </a:rPr>
              <a:t>Submit via the LMS</a:t>
            </a:r>
            <a:endParaRPr lang="en-US" sz="2200" dirty="0">
              <a:ea typeface="+mn-lt"/>
              <a:cs typeface="+mn-lt"/>
            </a:endParaRPr>
          </a:p>
          <a:p>
            <a:r>
              <a:rPr lang="en-CA" sz="2200" dirty="0">
                <a:ea typeface="+mn-lt"/>
                <a:cs typeface="+mn-lt"/>
              </a:rPr>
              <a:t>Week 3: Write an essay on Sales Force Motivation</a:t>
            </a:r>
            <a:endParaRPr lang="en-US" sz="2200" dirty="0">
              <a:ea typeface="+mn-lt"/>
              <a:cs typeface="+mn-lt"/>
            </a:endParaRPr>
          </a:p>
        </p:txBody>
      </p:sp>
    </p:spTree>
    <p:extLst>
      <p:ext uri="{BB962C8B-B14F-4D97-AF65-F5344CB8AC3E}">
        <p14:creationId xmlns:p14="http://schemas.microsoft.com/office/powerpoint/2010/main" val="3338169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F5A5F1D7-F0D0-4687-9BD3-CA6A0714C6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40" name="Rectangle 39">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7E8443-D551-4701-90A9-930BD1C1053E}"/>
              </a:ext>
            </a:extLst>
          </p:cNvPr>
          <p:cNvSpPr>
            <a:spLocks noGrp="1"/>
          </p:cNvSpPr>
          <p:nvPr>
            <p:ph type="title"/>
          </p:nvPr>
        </p:nvSpPr>
        <p:spPr>
          <a:xfrm>
            <a:off x="1043631" y="873940"/>
            <a:ext cx="4928291" cy="1035781"/>
          </a:xfrm>
        </p:spPr>
        <p:txBody>
          <a:bodyPr vert="horz" lIns="91440" tIns="45720" rIns="91440" bIns="45720" rtlCol="0" anchor="ctr">
            <a:normAutofit/>
          </a:bodyPr>
          <a:lstStyle/>
          <a:p>
            <a:r>
              <a:rPr lang="en-US" sz="3600" kern="1200">
                <a:solidFill>
                  <a:schemeClr val="tx1"/>
                </a:solidFill>
                <a:latin typeface="+mj-lt"/>
                <a:ea typeface="+mj-ea"/>
                <a:cs typeface="+mj-cs"/>
              </a:rPr>
              <a:t>Our digital badges</a:t>
            </a:r>
          </a:p>
        </p:txBody>
      </p:sp>
      <p:sp>
        <p:nvSpPr>
          <p:cNvPr id="10" name="Content Placeholder 9">
            <a:extLst>
              <a:ext uri="{FF2B5EF4-FFF2-40B4-BE49-F238E27FC236}">
                <a16:creationId xmlns:a16="http://schemas.microsoft.com/office/drawing/2014/main" id="{3901F425-8EC1-4347-9425-3CCB9917CAF5}"/>
              </a:ext>
            </a:extLst>
          </p:cNvPr>
          <p:cNvSpPr>
            <a:spLocks noGrp="1"/>
          </p:cNvSpPr>
          <p:nvPr>
            <p:ph sz="half" idx="1"/>
          </p:nvPr>
        </p:nvSpPr>
        <p:spPr>
          <a:xfrm>
            <a:off x="1007399" y="2120202"/>
            <a:ext cx="6282817" cy="3677123"/>
          </a:xfrm>
        </p:spPr>
        <p:txBody>
          <a:bodyPr vert="horz" lIns="91440" tIns="45720" rIns="91440" bIns="45720" rtlCol="0" anchor="ctr">
            <a:normAutofit/>
          </a:bodyPr>
          <a:lstStyle/>
          <a:p>
            <a:pPr>
              <a:spcBef>
                <a:spcPts val="0"/>
              </a:spcBef>
              <a:spcAft>
                <a:spcPts val="600"/>
              </a:spcAft>
            </a:pPr>
            <a:r>
              <a:rPr lang="en-US" sz="2400" dirty="0"/>
              <a:t>To be awarded the badges, students must achieve a minimum of 80% in each of the </a:t>
            </a:r>
            <a:br>
              <a:rPr lang="en-US" sz="2400" dirty="0"/>
            </a:br>
            <a:r>
              <a:rPr lang="en-US" sz="2400" dirty="0"/>
              <a:t>three components</a:t>
            </a:r>
            <a:br>
              <a:rPr lang="en-US" sz="2400" dirty="0"/>
            </a:br>
            <a:endParaRPr lang="en-US" sz="2400" dirty="0">
              <a:cs typeface="Calibri"/>
            </a:endParaRPr>
          </a:p>
          <a:p>
            <a:pPr>
              <a:spcBef>
                <a:spcPts val="0"/>
              </a:spcBef>
              <a:spcAft>
                <a:spcPts val="600"/>
              </a:spcAft>
            </a:pPr>
            <a:r>
              <a:rPr lang="en-US" sz="2400" dirty="0"/>
              <a:t>2019: 29 out of 37 students received badges </a:t>
            </a:r>
            <a:endParaRPr lang="en-US" sz="2400" dirty="0">
              <a:cs typeface="Calibri"/>
            </a:endParaRPr>
          </a:p>
          <a:p>
            <a:pPr>
              <a:spcBef>
                <a:spcPts val="0"/>
              </a:spcBef>
              <a:spcAft>
                <a:spcPts val="600"/>
              </a:spcAft>
            </a:pPr>
            <a:r>
              <a:rPr lang="en-US" sz="2400" dirty="0">
                <a:cs typeface="Calibri"/>
              </a:rPr>
              <a:t>2020: 31 out of 36 students received badges</a:t>
            </a:r>
          </a:p>
        </p:txBody>
      </p:sp>
      <p:cxnSp>
        <p:nvCxnSpPr>
          <p:cNvPr id="46" name="Straight Connector 45">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6" descr="A picture containing company name&#10;&#10;Description automatically generated">
            <a:extLst>
              <a:ext uri="{FF2B5EF4-FFF2-40B4-BE49-F238E27FC236}">
                <a16:creationId xmlns:a16="http://schemas.microsoft.com/office/drawing/2014/main" id="{B5514B99-5CB7-4C40-BF9B-44EED5ECEB29}"/>
              </a:ext>
            </a:extLst>
          </p:cNvPr>
          <p:cNvPicPr>
            <a:picLocks noChangeAspect="1"/>
          </p:cNvPicPr>
          <p:nvPr/>
        </p:nvPicPr>
        <p:blipFill>
          <a:blip r:embed="rId3"/>
          <a:stretch>
            <a:fillRect/>
          </a:stretch>
        </p:blipFill>
        <p:spPr>
          <a:xfrm>
            <a:off x="7762103" y="3293076"/>
            <a:ext cx="2743200" cy="2743200"/>
          </a:xfrm>
          <a:prstGeom prst="rect">
            <a:avLst/>
          </a:prstGeom>
        </p:spPr>
      </p:pic>
      <p:pic>
        <p:nvPicPr>
          <p:cNvPr id="7" name="Picture 7" descr="A picture containing icon&#10;&#10;Description automatically generated">
            <a:extLst>
              <a:ext uri="{FF2B5EF4-FFF2-40B4-BE49-F238E27FC236}">
                <a16:creationId xmlns:a16="http://schemas.microsoft.com/office/drawing/2014/main" id="{7A51399F-D728-4AFA-99D1-7F0E02D683FE}"/>
              </a:ext>
            </a:extLst>
          </p:cNvPr>
          <p:cNvPicPr>
            <a:picLocks noChangeAspect="1"/>
          </p:cNvPicPr>
          <p:nvPr/>
        </p:nvPicPr>
        <p:blipFill>
          <a:blip r:embed="rId4"/>
          <a:stretch>
            <a:fillRect/>
          </a:stretch>
        </p:blipFill>
        <p:spPr>
          <a:xfrm>
            <a:off x="6866238" y="1021895"/>
            <a:ext cx="4534929" cy="2404642"/>
          </a:xfrm>
          <a:prstGeom prst="rect">
            <a:avLst/>
          </a:prstGeom>
        </p:spPr>
      </p:pic>
    </p:spTree>
    <p:extLst>
      <p:ext uri="{BB962C8B-B14F-4D97-AF65-F5344CB8AC3E}">
        <p14:creationId xmlns:p14="http://schemas.microsoft.com/office/powerpoint/2010/main" val="24952330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1459</Words>
  <Application>Microsoft Office PowerPoint</Application>
  <PresentationFormat>Widescreen</PresentationFormat>
  <Paragraphs>126</Paragraphs>
  <Slides>16</Slides>
  <Notes>14</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Digital badges pilot project </vt:lpstr>
      <vt:lpstr>Territorial acknowledgement</vt:lpstr>
      <vt:lpstr>What is a digital badge?</vt:lpstr>
      <vt:lpstr>Digital badges survey</vt:lpstr>
      <vt:lpstr>Why digital badges?</vt:lpstr>
      <vt:lpstr>How? Our first steps</vt:lpstr>
      <vt:lpstr>When? Pilot project overview</vt:lpstr>
      <vt:lpstr>Activities: Research topic of Sales Motivation</vt:lpstr>
      <vt:lpstr>Our digital badges</vt:lpstr>
      <vt:lpstr>Result? Class feedback</vt:lpstr>
      <vt:lpstr>Class comments</vt:lpstr>
      <vt:lpstr>Student survey results</vt:lpstr>
      <vt:lpstr>Faculty survey results</vt:lpstr>
      <vt:lpstr>Next steps</vt:lpstr>
      <vt:lpstr>Resources to explore:  Badging systems</vt:lpstr>
      <vt:lpstr>Resources to explore:  Selected readings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Mussell</dc:creator>
  <cp:lastModifiedBy>Jessica Mussell</cp:lastModifiedBy>
  <cp:revision>1202</cp:revision>
  <dcterms:created xsi:type="dcterms:W3CDTF">2020-11-18T18:05:34Z</dcterms:created>
  <dcterms:modified xsi:type="dcterms:W3CDTF">2021-01-27T21:06:48Z</dcterms:modified>
</cp:coreProperties>
</file>