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53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P6SKAQxcqU0TlbCMu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PAgKrE_Parr8KDchfn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Rbbjl3kc2o6v7N639l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RbcEXBILlOXIhoPOiZ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RbcNcLc0OwUjf_Uy5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RbcdxbCqe7pgknZFDr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RvkvwsO7ml8P4q0S8_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P73lazjMMqpjScRLDX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PAic2gbc4ZHIQ9Bugh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P6Tj7roi62JaHngX2l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P6kajcs6cF1Nasnd1M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P6l_tNghdMYHeGTfU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P6o6u5D5qeywi-6-Xx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P6qjkFf0LoX0-PqGx-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RvrC5PDeANsebJUy9G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P74gZesjiSmnA7Ywmm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RbbC-4OQe46MlCc4LH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</Words>
  <Application>Microsoft Office PowerPoint</Application>
  <PresentationFormat>On-screen Show (16:9)</PresentationFormat>
  <Paragraphs>17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Jessica Mussell</cp:lastModifiedBy>
  <cp:revision>1</cp:revision>
  <dcterms:created xsi:type="dcterms:W3CDTF">2021-01-29T01:14:36Z</dcterms:created>
  <dcterms:modified xsi:type="dcterms:W3CDTF">2021-01-29T15:48:30Z</dcterms:modified>
</cp:coreProperties>
</file>