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279" autoAdjust="0"/>
  </p:normalViewPr>
  <p:slideViewPr>
    <p:cSldViewPr snapToGrid="0">
      <p:cViewPr varScale="1">
        <p:scale>
          <a:sx n="81" d="100"/>
          <a:sy n="81" d="100"/>
        </p:scale>
        <p:origin x="248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2afe21f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2afe21f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afe21f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afe21f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2afe21f8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2afe21f8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0bc433d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0bc433d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2afe21f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2afe21f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afe21f8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afe21f8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80bc433d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80bc433d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afe21f8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afe21f8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a.org/acrl/standards/guidelinesdistancelearning" TargetMode="External"/><Relationship Id="rId3" Type="http://schemas.openxmlformats.org/officeDocument/2006/relationships/hyperlink" Target="mailto:cjgordon@uvic.ca" TargetMode="External"/><Relationship Id="rId7" Type="http://schemas.openxmlformats.org/officeDocument/2006/relationships/hyperlink" Target="http://cla.ca/cla-at-work/position-stateme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mussell@uvic.ca" TargetMode="External"/><Relationship Id="rId5" Type="http://schemas.openxmlformats.org/officeDocument/2006/relationships/hyperlink" Target="mailto:will.meredith@royalroads.ca" TargetMode="External"/><Relationship Id="rId4" Type="http://schemas.openxmlformats.org/officeDocument/2006/relationships/hyperlink" Target="mailto:serena.ableson@usask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on campus, no problem: Distance librarians round table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02175" y="2742925"/>
            <a:ext cx="80565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Moderator: Carol Gordon, UVic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Serena Ableson, College of Law USask; Camosun College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Will Meredith, RRU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Jessica Mussell, UVic</a:t>
            </a:r>
            <a:endParaRPr sz="12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652838"/>
            <a:ext cx="31146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5625" y="1934125"/>
            <a:ext cx="1789025" cy="16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5000" y="3717925"/>
            <a:ext cx="24860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1375" y="3767238"/>
            <a:ext cx="2888525" cy="6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a brief history of how your library got involved in distance education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075" y="2277125"/>
            <a:ext cx="2298475" cy="22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145900" y="4728000"/>
            <a:ext cx="399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By Twitter, CC BY 4.0, https://commons.wikimedia.org/w/index.php?curid=59972852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typical online student?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How do you support students and programs? What services are you currently offering?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0" y="4779300"/>
            <a:ext cx="91440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By Twitter, CC BY 4.0, https://commons.wikimedia.org/w/index.php?curid=59973868 			By Twitter, CC BY 4.0, https://commons.wikimedia.org/w/index.php?curid=59974718</a:t>
            </a:r>
            <a:endParaRPr sz="8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275" y="1901050"/>
            <a:ext cx="2667824" cy="266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925" y="1967226"/>
            <a:ext cx="2601674" cy="26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53475"/>
            <a:ext cx="41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Library services for the Nunavut Law Program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475" y="148125"/>
            <a:ext cx="4766676" cy="48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11700" y="1795300"/>
            <a:ext cx="3915600" cy="28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Completed many research projects for Law Faculty: Inuit traditional law, Nunavut court cases, and northern history topics 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engage, market, or communicate your services to clients?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stories or “lessons learned” around serving this population?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725" y="1910450"/>
            <a:ext cx="2905124" cy="29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2639750" y="4815575"/>
            <a:ext cx="40659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By Twitter, CC BY 4.0, https://commons.wikimedia.org/w/index.php?curid=59972094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 you need to get creative….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r="13718"/>
          <a:stretch/>
        </p:blipFill>
        <p:spPr>
          <a:xfrm>
            <a:off x="375550" y="1260375"/>
            <a:ext cx="3984599" cy="346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260375"/>
            <a:ext cx="4431501" cy="2492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4572000" y="3852750"/>
            <a:ext cx="35376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By Wikipedia, Goddard Space Flight Center, CC BY 2.0, </a:t>
            </a:r>
            <a:r>
              <a:rPr lang="en" sz="1000">
                <a:solidFill>
                  <a:schemeClr val="dk1"/>
                </a:solidFill>
              </a:rPr>
              <a:t>https://en.wikipedia.org/wiki/Solar_flare#/media/File:Magnificent_CME_Erupts_on_the_Sun_-_August_31.jpg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8" name="Google Shape;108;p20"/>
          <p:cNvSpPr txBox="1"/>
          <p:nvPr/>
        </p:nvSpPr>
        <p:spPr>
          <a:xfrm>
            <a:off x="311700" y="4725250"/>
            <a:ext cx="40485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Photo credit: Serena Ableson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Thank-you!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Moderator:</a:t>
            </a:r>
            <a:r>
              <a:rPr lang="en" sz="1600"/>
              <a:t> Carol Gordon, UVic: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cjgordon@uvic.ca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Panel: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Serena Ableson, College of Law USask; Camosun College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serena.ableson@usask.ca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Will Meredith, RRU: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will.meredith@royalroads.ca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Jessica Mussell, UVic: </a:t>
            </a:r>
            <a:r>
              <a:rPr lang="en" sz="1600" u="sng">
                <a:solidFill>
                  <a:schemeClr val="hlink"/>
                </a:solidFill>
                <a:hlinkClick r:id="rId6"/>
              </a:rPr>
              <a:t>jmussell@uvic.ca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Resources: 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Journal of Library &amp; Information Services in Distance Learning (Taylor &amp; Francis)</a:t>
            </a:r>
            <a:endParaRPr sz="1600">
              <a:solidFill>
                <a:srgbClr val="434343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Conference: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Distance Library Services Conference (biennial, recently cancelled) </a:t>
            </a:r>
            <a:endParaRPr sz="1600">
              <a:solidFill>
                <a:srgbClr val="434343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CLA, Guidelines for Library Support of Distance and Distributed Learning in Canada: </a:t>
            </a:r>
            <a:r>
              <a:rPr lang="en" sz="1600" u="sng">
                <a:solidFill>
                  <a:schemeClr val="hlink"/>
                </a:solidFill>
                <a:hlinkClick r:id="rId7"/>
              </a:rPr>
              <a:t>http://cla.ca/cla-at-work/position-statements</a:t>
            </a:r>
            <a:r>
              <a:rPr lang="en" sz="1600">
                <a:solidFill>
                  <a:srgbClr val="434343"/>
                </a:solidFill>
              </a:rPr>
              <a:t> (Revised November 2000)</a:t>
            </a:r>
            <a:endParaRPr sz="1600">
              <a:solidFill>
                <a:srgbClr val="434343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ACRL Standards for Distance Learning Library Services: </a:t>
            </a:r>
            <a:r>
              <a:rPr lang="en" sz="1600" u="sng">
                <a:solidFill>
                  <a:schemeClr val="hlink"/>
                </a:solidFill>
                <a:hlinkClick r:id="rId8"/>
              </a:rPr>
              <a:t>http://www.ala.org/acrl/standards/guidelinesdistancelearning</a:t>
            </a:r>
            <a:r>
              <a:rPr lang="en" sz="1600"/>
              <a:t> 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Revised June 2016)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By Twitter, CC BY 4.0, https://commons.wikimedia.org/w/index.php?curid=59973758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299</Words>
  <Application>Microsoft Office PowerPoint</Application>
  <PresentationFormat>On-screen Show (16:9)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Not on campus, no problem: Distance librarians round table</vt:lpstr>
      <vt:lpstr>Provide a brief history of how your library got involved in distance education</vt:lpstr>
      <vt:lpstr>What is the typical online student?   </vt:lpstr>
      <vt:lpstr>How do you support students and programs? What services are you currently offering?</vt:lpstr>
      <vt:lpstr>Library services for the Nunavut Law Program</vt:lpstr>
      <vt:lpstr>How do you engage, market, or communicate your services to clients?</vt:lpstr>
      <vt:lpstr>Do you have any stories or “lessons learned” around serving this population?</vt:lpstr>
      <vt:lpstr>Sometimes you need to get creative….</vt:lpstr>
      <vt:lpstr>Thank-you!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on campus, no problem: Distance librarians round table</dc:title>
  <dc:creator>Jessica Mussell</dc:creator>
  <cp:lastModifiedBy>Jessica Mussell</cp:lastModifiedBy>
  <cp:revision>7</cp:revision>
  <dcterms:modified xsi:type="dcterms:W3CDTF">2019-08-14T16:33:50Z</dcterms:modified>
</cp:coreProperties>
</file>