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5" r:id="rId5"/>
    <p:sldId id="262" r:id="rId6"/>
    <p:sldId id="256" r:id="rId7"/>
    <p:sldId id="257" r:id="rId8"/>
    <p:sldId id="263" r:id="rId9"/>
    <p:sldId id="258" r:id="rId10"/>
    <p:sldId id="259" r:id="rId11"/>
    <p:sldId id="266" r:id="rId12"/>
    <p:sldId id="268" r:id="rId13"/>
    <p:sldId id="260" r:id="rId14"/>
    <p:sldId id="261" r:id="rId15"/>
    <p:sldId id="267" r:id="rId16"/>
    <p:sldId id="269" r:id="rId17"/>
    <p:sldId id="264" r:id="rId18"/>
    <p:sldId id="270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6" autoAdjust="0"/>
    <p:restoredTop sz="94653" autoAdjust="0"/>
  </p:normalViewPr>
  <p:slideViewPr>
    <p:cSldViewPr>
      <p:cViewPr varScale="1">
        <p:scale>
          <a:sx n="87" d="100"/>
          <a:sy n="87" d="100"/>
        </p:scale>
        <p:origin x="-1152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042E9-2770-4E13-9B2D-544B965253FA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B89D-C2CC-4A73-B2DA-D5ECFF69F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69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042E9-2770-4E13-9B2D-544B965253FA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B89D-C2CC-4A73-B2DA-D5ECFF69F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608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042E9-2770-4E13-9B2D-544B965253FA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B89D-C2CC-4A73-B2DA-D5ECFF69F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805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042E9-2770-4E13-9B2D-544B965253FA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B89D-C2CC-4A73-B2DA-D5ECFF69F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18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042E9-2770-4E13-9B2D-544B965253FA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B89D-C2CC-4A73-B2DA-D5ECFF69F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925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042E9-2770-4E13-9B2D-544B965253FA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B89D-C2CC-4A73-B2DA-D5ECFF69F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01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042E9-2770-4E13-9B2D-544B965253FA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B89D-C2CC-4A73-B2DA-D5ECFF69F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24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042E9-2770-4E13-9B2D-544B965253FA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B89D-C2CC-4A73-B2DA-D5ECFF69F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14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042E9-2770-4E13-9B2D-544B965253FA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B89D-C2CC-4A73-B2DA-D5ECFF69F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608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042E9-2770-4E13-9B2D-544B965253FA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B89D-C2CC-4A73-B2DA-D5ECFF69F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08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042E9-2770-4E13-9B2D-544B965253FA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0B89D-C2CC-4A73-B2DA-D5ECFF69F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447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E042E9-2770-4E13-9B2D-544B965253FA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0B89D-C2CC-4A73-B2DA-D5ECFF69F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069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28600"/>
            <a:ext cx="6324600" cy="632460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2300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0"/>
    </mc:Choice>
    <mc:Fallback xmlns="">
      <p:transition advClick="0" advTm="20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76200" y="-1447800"/>
            <a:ext cx="9296400" cy="9296400"/>
          </a:xfrm>
          <a:prstGeom prst="rect">
            <a:avLst/>
          </a:prstGeom>
          <a:blipFill dpi="0" rotWithShape="1">
            <a:blip r:embed="rId2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725" y="152400"/>
            <a:ext cx="5934075" cy="655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2887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0"/>
    </mc:Choice>
    <mc:Fallback xmlns="">
      <p:transition advClick="0" advTm="2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76200" y="-1208942"/>
            <a:ext cx="9296400" cy="9296400"/>
          </a:xfrm>
          <a:prstGeom prst="rect">
            <a:avLst/>
          </a:prstGeom>
          <a:blipFill dpi="0" rotWithShape="1">
            <a:blip r:embed="rId2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38858"/>
            <a:ext cx="8534400" cy="640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565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0"/>
    </mc:Choice>
    <mc:Fallback xmlns="">
      <p:transition advClick="0" advTm="20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76200" y="1371600"/>
            <a:ext cx="9296400" cy="9296400"/>
          </a:xfrm>
          <a:prstGeom prst="rect">
            <a:avLst/>
          </a:prstGeom>
          <a:blipFill dpi="0" rotWithShape="1">
            <a:blip r:embed="rId2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9" t="16256" r="10000" b="8667"/>
          <a:stretch/>
        </p:blipFill>
        <p:spPr bwMode="auto">
          <a:xfrm>
            <a:off x="132255" y="304800"/>
            <a:ext cx="8819211" cy="45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8842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0"/>
    </mc:Choice>
    <mc:Fallback xmlns="">
      <p:transition advClick="0" advTm="2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76200" y="-1143000"/>
            <a:ext cx="9296400" cy="9296400"/>
          </a:xfrm>
          <a:prstGeom prst="rect">
            <a:avLst/>
          </a:prstGeom>
          <a:blipFill dpi="0" rotWithShape="1">
            <a:blip r:embed="rId2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9" t="14616" r="34462" b="9077"/>
          <a:stretch/>
        </p:blipFill>
        <p:spPr bwMode="auto">
          <a:xfrm>
            <a:off x="2133600" y="166765"/>
            <a:ext cx="5029200" cy="6587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4600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0"/>
    </mc:Choice>
    <mc:Fallback xmlns="">
      <p:transition advClick="0" advTm="20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76200" y="-990600"/>
            <a:ext cx="9296400" cy="9296400"/>
          </a:xfrm>
          <a:prstGeom prst="rect">
            <a:avLst/>
          </a:prstGeom>
          <a:blipFill dpi="0" rotWithShape="1">
            <a:blip r:embed="rId2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53" y="1524000"/>
            <a:ext cx="8796583" cy="33099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1180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0"/>
    </mc:Choice>
    <mc:Fallback xmlns="">
      <p:transition advClick="0" advTm="2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-76200" y="-1295400"/>
            <a:ext cx="9296400" cy="9296400"/>
          </a:xfrm>
          <a:prstGeom prst="rect">
            <a:avLst/>
          </a:prstGeom>
          <a:blipFill dpi="0" rotWithShape="1">
            <a:blip r:embed="rId2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M:\Alan Chorney\Transcona\Podcast\MLA 2018 Confrence\OryxAndCrak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49" y="325892"/>
            <a:ext cx="1907487" cy="280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M:\Alan Chorney\Transcona\Podcast\MLA 2018 Confrence\Middlesex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04800"/>
            <a:ext cx="1882594" cy="283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:\Alan Chorney\Transcona\Podcast\MLA 2018 Confrence\Underground Railroa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851" y="325892"/>
            <a:ext cx="1882981" cy="286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M:\Alan Chorney\Transcona\Podcast\MLA 2018 Confrence\EleanorPark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356" y="3712029"/>
            <a:ext cx="1868438" cy="283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:\Alan Chorney\Transcona\Podcast\MLA 2018 Confrence\OceanAtTheEnd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00" y="3679146"/>
            <a:ext cx="1775587" cy="286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M:\Alan Chorney\Transcona\Podcast\MLA 2018 Confrence\FunHome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5173" y="3679146"/>
            <a:ext cx="1854518" cy="280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0789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0"/>
    </mc:Choice>
    <mc:Fallback xmlns="">
      <p:transition advClick="0" advTm="20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38200" y="-76200"/>
            <a:ext cx="9296400" cy="9296400"/>
          </a:xfrm>
          <a:prstGeom prst="rect">
            <a:avLst/>
          </a:prstGeom>
          <a:blipFill dpi="0" rotWithShape="1">
            <a:blip r:embed="rId2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4" y="533400"/>
            <a:ext cx="8708572" cy="579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580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0"/>
    </mc:Choice>
    <mc:Fallback xmlns="">
      <p:transition advClick="0" advTm="20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38200" y="-76200"/>
            <a:ext cx="9296400" cy="9296400"/>
          </a:xfrm>
          <a:prstGeom prst="rect">
            <a:avLst/>
          </a:prstGeom>
          <a:blipFill dpi="0" rotWithShape="1">
            <a:blip r:embed="rId2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" t="18260"/>
          <a:stretch/>
        </p:blipFill>
        <p:spPr bwMode="auto">
          <a:xfrm>
            <a:off x="1524000" y="2819400"/>
            <a:ext cx="6093313" cy="3568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4"/>
          <a:srcRect l="23718" t="24388" r="25770" b="25243"/>
          <a:stretch/>
        </p:blipFill>
        <p:spPr bwMode="auto">
          <a:xfrm>
            <a:off x="205740" y="194310"/>
            <a:ext cx="4137660" cy="23202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10401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0"/>
    </mc:Choice>
    <mc:Fallback xmlns="">
      <p:transition advClick="0" advTm="20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38200" y="-76200"/>
            <a:ext cx="9296400" cy="9296400"/>
          </a:xfrm>
          <a:prstGeom prst="rect">
            <a:avLst/>
          </a:prstGeom>
          <a:blipFill dpi="0" rotWithShape="1">
            <a:blip r:embed="rId2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/>
            </a:r>
            <a:br>
              <a:rPr lang="en-CA" dirty="0" smtClean="0"/>
            </a:br>
            <a:endParaRPr lang="en-US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"/>
            <a:ext cx="6096000" cy="609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715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57400" y="-609600"/>
            <a:ext cx="8382000" cy="8382000"/>
          </a:xfrm>
          <a:prstGeom prst="rect">
            <a:avLst/>
          </a:prstGeom>
          <a:blipFill dpi="0" rotWithShape="1">
            <a:blip r:embed="rId2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8" name="Picture 4" descr="http://sharepoint/sites/WPL/I_Drive/Everyone/TTR/ALA%20Poster%20Presentation/Photos/Dennis_tech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496419" y="964504"/>
            <a:ext cx="6400799" cy="4798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13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0"/>
    </mc:Choice>
    <mc:Fallback xmlns="">
      <p:transition advClick="0" advTm="20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2057400" y="1066800"/>
            <a:ext cx="9220200" cy="9220200"/>
          </a:xfrm>
          <a:prstGeom prst="rect">
            <a:avLst/>
          </a:prstGeom>
          <a:blipFill dpi="0" rotWithShape="1">
            <a:blip r:embed="rId2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52400"/>
            <a:ext cx="3429000" cy="6118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2246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0"/>
    </mc:Choice>
    <mc:Fallback xmlns="">
      <p:transition advClick="0" advTm="2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2057400" y="-2362200"/>
            <a:ext cx="10308771" cy="10308771"/>
          </a:xfrm>
          <a:prstGeom prst="rect">
            <a:avLst/>
          </a:prstGeom>
          <a:blipFill dpi="0" rotWithShape="1">
            <a:blip r:embed="rId2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90525"/>
            <a:ext cx="3429000" cy="6086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989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0"/>
    </mc:Choice>
    <mc:Fallback xmlns="">
      <p:transition advClick="0" advTm="20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1629" y="-228600"/>
            <a:ext cx="10287000" cy="10287000"/>
          </a:xfrm>
          <a:prstGeom prst="rect">
            <a:avLst/>
          </a:prstGeom>
          <a:blipFill dpi="0" rotWithShape="1">
            <a:blip r:embed="rId2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6400800" cy="640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1188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0"/>
    </mc:Choice>
    <mc:Fallback xmlns="">
      <p:transition advClick="0" advTm="2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1162407"/>
            <a:ext cx="9296400" cy="9296400"/>
          </a:xfrm>
          <a:prstGeom prst="rect">
            <a:avLst/>
          </a:prstGeom>
          <a:blipFill dpi="0" rotWithShape="1">
            <a:blip r:embed="rId2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84" t="20769" r="27154" b="17282"/>
          <a:stretch/>
        </p:blipFill>
        <p:spPr bwMode="auto">
          <a:xfrm>
            <a:off x="381000" y="381000"/>
            <a:ext cx="8368550" cy="6209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033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0"/>
    </mc:Choice>
    <mc:Fallback xmlns="">
      <p:transition advClick="0" advTm="20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4699997190984D9B6DAE78A15A6439" ma:contentTypeVersion="2" ma:contentTypeDescription="Create a new document." ma:contentTypeScope="" ma:versionID="2eaff77b26da8a5421f0067340111be0">
  <xsd:schema xmlns:xsd="http://www.w3.org/2001/XMLSchema" xmlns:xs="http://www.w3.org/2001/XMLSchema" xmlns:p="http://schemas.microsoft.com/office/2006/metadata/properties" xmlns:ns2="67c11f1d-626b-4fd1-a624-cdb12e75c637" targetNamespace="http://schemas.microsoft.com/office/2006/metadata/properties" ma:root="true" ma:fieldsID="cd2d3b1274b347135b17d1da356f7de7" ns2:_="">
    <xsd:import namespace="67c11f1d-626b-4fd1-a624-cdb12e75c637"/>
    <xsd:element name="properties">
      <xsd:complexType>
        <xsd:sequence>
          <xsd:element name="documentManagement">
            <xsd:complexType>
              <xsd:all>
                <xsd:element ref="ns2:Document_x0020_Viewe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c11f1d-626b-4fd1-a624-cdb12e75c637" elementFormDefault="qualified">
    <xsd:import namespace="http://schemas.microsoft.com/office/2006/documentManagement/types"/>
    <xsd:import namespace="http://schemas.microsoft.com/office/infopath/2007/PartnerControls"/>
    <xsd:element name="Document_x0020_Viewer" ma:index="8" nillable="true" ma:displayName="Document Viewer" ma:internalName="Document_x0020_Viewer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ocument_x0020_Viewer xmlns="67c11f1d-626b-4fd1-a624-cdb12e75c637" xsi:nil="true"/>
  </documentManagement>
</p:properties>
</file>

<file path=customXml/itemProps1.xml><?xml version="1.0" encoding="utf-8"?>
<ds:datastoreItem xmlns:ds="http://schemas.openxmlformats.org/officeDocument/2006/customXml" ds:itemID="{9BE92FC2-160A-4AD6-AF00-20ACFC64211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7c11f1d-626b-4fd1-a624-cdb12e75c63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30A24BE-FB16-4CFE-BD4F-7218E8D2146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EFFF190-25CA-404F-95EA-7B564496230E}">
  <ds:schemaRefs>
    <ds:schemaRef ds:uri="http://purl.org/dc/elements/1.1/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purl.org/dc/dcmitype/"/>
    <ds:schemaRef ds:uri="http://schemas.microsoft.com/office/2006/documentManagement/types"/>
    <ds:schemaRef ds:uri="67c11f1d-626b-4fd1-a624-cdb12e75c637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0</Words>
  <Application>Microsoft Office PowerPoint</Application>
  <PresentationFormat>On-screen Show (4:3)</PresentationFormat>
  <Paragraphs>1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Winnipeg Public Library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Wurmann, Kirsten</dc:creator>
  <cp:lastModifiedBy>Chorney, Alan</cp:lastModifiedBy>
  <cp:revision>17</cp:revision>
  <dcterms:created xsi:type="dcterms:W3CDTF">2018-05-28T17:26:48Z</dcterms:created>
  <dcterms:modified xsi:type="dcterms:W3CDTF">2018-06-13T19:05:17Z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0x010100234699997190984D9B6DAE78A15A6439</vt:lpwstr>
  </property>
  <property fmtid="{D5CDD505-2E9C-101B-9397-08002B2CF9AE}" pid="3" name="BoostSolutions_DocumentViewer_DocumentInfo">
    <vt:lpwstr>{"OriginalWidth":720,"OriginalHeight":540,"Resolution":0,"PageCount":15,"IsEncrypted":false,"LicenseValid":false,"IsError":false,"ErrorMsg":null,"IsImageFile":false,"ImageFileUrl":null,"IsSupportedFile":false,"IsActivedFeature":false}</vt:lpwstr>
  </property>
</Properties>
</file>