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3.xml" ContentType="application/vnd.openxmlformats-officedocument.theme+xml"/>
  <Override PartName="/ppt/slideLayouts/slideLayout5.xml" ContentType="application/vnd.openxmlformats-officedocument.presentationml.slideLayout+xml"/>
  <Override PartName="/ppt/theme/theme4.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5.xml" ContentType="application/vnd.openxmlformats-officedocument.theme+xml"/>
  <Override PartName="/ppt/slideLayouts/slideLayout8.xml" ContentType="application/vnd.openxmlformats-officedocument.presentationml.slideLayout+xml"/>
  <Override PartName="/ppt/theme/theme6.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7.xml" ContentType="application/vnd.openxmlformats-officedocument.theme+xml"/>
  <Override PartName="/ppt/slideLayouts/slideLayout11.xml" ContentType="application/vnd.openxmlformats-officedocument.presentationml.slideLayout+xml"/>
  <Override PartName="/ppt/theme/theme8.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9.xml" ContentType="application/vnd.openxmlformats-officedocument.theme+xml"/>
  <Override PartName="/ppt/slideLayouts/slideLayout14.xml" ContentType="application/vnd.openxmlformats-officedocument.presentationml.slideLayout+xml"/>
  <Override PartName="/ppt/theme/theme10.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11.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7" r:id="rId2"/>
    <p:sldMasterId id="2147483689" r:id="rId3"/>
    <p:sldMasterId id="2147483660" r:id="rId4"/>
    <p:sldMasterId id="2147483667" r:id="rId5"/>
    <p:sldMasterId id="2147483675" r:id="rId6"/>
    <p:sldMasterId id="2147483672" r:id="rId7"/>
    <p:sldMasterId id="2147483677" r:id="rId8"/>
    <p:sldMasterId id="2147483679" r:id="rId9"/>
    <p:sldMasterId id="2147483682" r:id="rId10"/>
    <p:sldMasterId id="2147483684" r:id="rId11"/>
    <p:sldMasterId id="2147483692" r:id="rId12"/>
  </p:sldMasterIdLst>
  <p:notesMasterIdLst>
    <p:notesMasterId r:id="rId42"/>
  </p:notesMasterIdLst>
  <p:sldIdLst>
    <p:sldId id="256" r:id="rId13"/>
    <p:sldId id="257" r:id="rId14"/>
    <p:sldId id="284" r:id="rId15"/>
    <p:sldId id="285" r:id="rId16"/>
    <p:sldId id="286" r:id="rId17"/>
    <p:sldId id="272" r:id="rId18"/>
    <p:sldId id="290" r:id="rId19"/>
    <p:sldId id="291" r:id="rId20"/>
    <p:sldId id="287" r:id="rId21"/>
    <p:sldId id="258" r:id="rId22"/>
    <p:sldId id="273" r:id="rId23"/>
    <p:sldId id="280" r:id="rId24"/>
    <p:sldId id="276" r:id="rId25"/>
    <p:sldId id="279" r:id="rId26"/>
    <p:sldId id="262" r:id="rId27"/>
    <p:sldId id="263" r:id="rId28"/>
    <p:sldId id="264" r:id="rId29"/>
    <p:sldId id="269" r:id="rId30"/>
    <p:sldId id="293" r:id="rId31"/>
    <p:sldId id="292" r:id="rId32"/>
    <p:sldId id="267" r:id="rId33"/>
    <p:sldId id="268" r:id="rId34"/>
    <p:sldId id="266" r:id="rId35"/>
    <p:sldId id="270" r:id="rId36"/>
    <p:sldId id="294" r:id="rId37"/>
    <p:sldId id="271" r:id="rId38"/>
    <p:sldId id="282" r:id="rId39"/>
    <p:sldId id="281" r:id="rId40"/>
    <p:sldId id="289" r:id="rId4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DCDC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802" autoAdjust="0"/>
    <p:restoredTop sz="76758" autoAdjust="0"/>
  </p:normalViewPr>
  <p:slideViewPr>
    <p:cSldViewPr>
      <p:cViewPr varScale="1">
        <p:scale>
          <a:sx n="86" d="100"/>
          <a:sy n="86" d="100"/>
        </p:scale>
        <p:origin x="1620"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9" Type="http://schemas.openxmlformats.org/officeDocument/2006/relationships/slide" Target="slides/slide27.xml"/><Relationship Id="rId21" Type="http://schemas.openxmlformats.org/officeDocument/2006/relationships/slide" Target="slides/slide9.xml"/><Relationship Id="rId34" Type="http://schemas.openxmlformats.org/officeDocument/2006/relationships/slide" Target="slides/slide22.xml"/><Relationship Id="rId42" Type="http://schemas.openxmlformats.org/officeDocument/2006/relationships/notesMaster" Target="notesMasters/notesMaster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4.xml"/><Relationship Id="rId29"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slide" Target="slides/slide25.xml"/><Relationship Id="rId40" Type="http://schemas.openxmlformats.org/officeDocument/2006/relationships/slide" Target="slides/slide28.xml"/><Relationship Id="rId45"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10" Type="http://schemas.openxmlformats.org/officeDocument/2006/relationships/slideMaster" Target="slideMasters/slideMaster10.xml"/><Relationship Id="rId19" Type="http://schemas.openxmlformats.org/officeDocument/2006/relationships/slide" Target="slides/slide7.xml"/><Relationship Id="rId31" Type="http://schemas.openxmlformats.org/officeDocument/2006/relationships/slide" Target="slides/slide19.xml"/><Relationship Id="rId44"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presProps" Target="presProps.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46" Type="http://schemas.openxmlformats.org/officeDocument/2006/relationships/tableStyles" Target="tableStyles.xml"/><Relationship Id="rId20" Type="http://schemas.openxmlformats.org/officeDocument/2006/relationships/slide" Target="slides/slide8.xml"/><Relationship Id="rId41" Type="http://schemas.openxmlformats.org/officeDocument/2006/relationships/slide" Target="slides/slide2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4E5C6042-4D9B-48B5-9278-E6A216DBB91A}" type="datetimeFigureOut">
              <a:rPr lang="en-US" smtClean="0"/>
              <a:pPr/>
              <a:t>10/2/2017</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85CCFD94-5EC6-467A-B5B3-B0F47D4550FD}" type="slidenum">
              <a:rPr lang="en-US" smtClean="0"/>
              <a:pPr/>
              <a:t>‹#›</a:t>
            </a:fld>
            <a:endParaRPr lang="en-US"/>
          </a:p>
        </p:txBody>
      </p:sp>
    </p:spTree>
    <p:extLst>
      <p:ext uri="{BB962C8B-B14F-4D97-AF65-F5344CB8AC3E}">
        <p14:creationId xmlns:p14="http://schemas.microsoft.com/office/powerpoint/2010/main" val="6912807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5CCFD94-5EC6-467A-B5B3-B0F47D4550FD}" type="slidenum">
              <a:rPr lang="en-US" smtClean="0"/>
              <a:pPr/>
              <a:t>1</a:t>
            </a:fld>
            <a:endParaRPr lang="en-US"/>
          </a:p>
        </p:txBody>
      </p:sp>
    </p:spTree>
    <p:extLst>
      <p:ext uri="{BB962C8B-B14F-4D97-AF65-F5344CB8AC3E}">
        <p14:creationId xmlns:p14="http://schemas.microsoft.com/office/powerpoint/2010/main" val="6489899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Key</a:t>
            </a:r>
            <a:r>
              <a:rPr lang="en-US" baseline="0" dirty="0" smtClean="0"/>
              <a:t> elements of the framework include group or team participation.</a:t>
            </a:r>
          </a:p>
          <a:p>
            <a:r>
              <a:rPr lang="en-US" baseline="0" dirty="0" smtClean="0"/>
              <a:t>The “how” is left up to the participants to decide.</a:t>
            </a:r>
          </a:p>
          <a:p>
            <a:r>
              <a:rPr lang="en-US" baseline="0" dirty="0" smtClean="0"/>
              <a:t>There is openness to a creativity in how to solve the problem, though the terms are defined.</a:t>
            </a:r>
            <a:endParaRPr lang="en-US" dirty="0"/>
          </a:p>
        </p:txBody>
      </p:sp>
      <p:sp>
        <p:nvSpPr>
          <p:cNvPr id="4" name="Slide Number Placeholder 3"/>
          <p:cNvSpPr>
            <a:spLocks noGrp="1"/>
          </p:cNvSpPr>
          <p:nvPr>
            <p:ph type="sldNum" sz="quarter" idx="10"/>
          </p:nvPr>
        </p:nvSpPr>
        <p:spPr/>
        <p:txBody>
          <a:bodyPr/>
          <a:lstStyle/>
          <a:p>
            <a:fld id="{85CCFD94-5EC6-467A-B5B3-B0F47D4550FD}" type="slidenum">
              <a:rPr lang="en-US" smtClean="0"/>
              <a:pPr/>
              <a:t>16</a:t>
            </a:fld>
            <a:endParaRPr lang="en-US"/>
          </a:p>
        </p:txBody>
      </p:sp>
    </p:spTree>
    <p:extLst>
      <p:ext uri="{BB962C8B-B14F-4D97-AF65-F5344CB8AC3E}">
        <p14:creationId xmlns:p14="http://schemas.microsoft.com/office/powerpoint/2010/main" val="7906270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Why I became interested in this process</a:t>
            </a:r>
          </a:p>
          <a:p>
            <a:r>
              <a:rPr lang="en-US" dirty="0" smtClean="0"/>
              <a:t>Tools applied – human-centered design principles, user</a:t>
            </a:r>
            <a:r>
              <a:rPr lang="en-US" baseline="0" dirty="0" smtClean="0"/>
              <a:t> journey mapping, ideation, prototyping.</a:t>
            </a:r>
            <a:endParaRPr lang="en-US" dirty="0"/>
          </a:p>
        </p:txBody>
      </p:sp>
      <p:sp>
        <p:nvSpPr>
          <p:cNvPr id="4" name="Slide Number Placeholder 3"/>
          <p:cNvSpPr>
            <a:spLocks noGrp="1"/>
          </p:cNvSpPr>
          <p:nvPr>
            <p:ph type="sldNum" sz="quarter" idx="10"/>
          </p:nvPr>
        </p:nvSpPr>
        <p:spPr/>
        <p:txBody>
          <a:bodyPr/>
          <a:lstStyle/>
          <a:p>
            <a:fld id="{85CCFD94-5EC6-467A-B5B3-B0F47D4550FD}" type="slidenum">
              <a:rPr lang="en-US" smtClean="0"/>
              <a:pPr/>
              <a:t>24</a:t>
            </a:fld>
            <a:endParaRPr lang="en-US"/>
          </a:p>
        </p:txBody>
      </p:sp>
    </p:spTree>
    <p:extLst>
      <p:ext uri="{BB962C8B-B14F-4D97-AF65-F5344CB8AC3E}">
        <p14:creationId xmlns:p14="http://schemas.microsoft.com/office/powerpoint/2010/main" val="25580335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CCFD94-5EC6-467A-B5B3-B0F47D4550FD}" type="slidenum">
              <a:rPr lang="en-US" smtClean="0"/>
              <a:pPr/>
              <a:t>26</a:t>
            </a:fld>
            <a:endParaRPr lang="en-US"/>
          </a:p>
        </p:txBody>
      </p:sp>
    </p:spTree>
    <p:extLst>
      <p:ext uri="{BB962C8B-B14F-4D97-AF65-F5344CB8AC3E}">
        <p14:creationId xmlns:p14="http://schemas.microsoft.com/office/powerpoint/2010/main" val="1205079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5CCFD94-5EC6-467A-B5B3-B0F47D4550FD}" type="slidenum">
              <a:rPr lang="en-US" smtClean="0"/>
              <a:pPr/>
              <a:t>28</a:t>
            </a:fld>
            <a:endParaRPr lang="en-US"/>
          </a:p>
        </p:txBody>
      </p:sp>
    </p:spTree>
    <p:extLst>
      <p:ext uri="{BB962C8B-B14F-4D97-AF65-F5344CB8AC3E}">
        <p14:creationId xmlns:p14="http://schemas.microsoft.com/office/powerpoint/2010/main" val="26627914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White-boarding</a:t>
            </a:r>
            <a:r>
              <a:rPr lang="en-US" baseline="0" dirty="0" smtClean="0"/>
              <a:t> can be a technique in design thinking, but it is not its extent. For example</a:t>
            </a:r>
            <a:r>
              <a:rPr lang="en-US" baseline="0" dirty="0" smtClean="0"/>
              <a:t>, on the left, Digital Literacy Initiatives librarians are </a:t>
            </a:r>
            <a:r>
              <a:rPr lang="en-US" baseline="0" dirty="0" smtClean="0"/>
              <a:t>collaboratively working through information architecture schema for the growing suite of local content at EPL. </a:t>
            </a:r>
            <a:endParaRPr lang="en-US" baseline="0" dirty="0" smtClean="0"/>
          </a:p>
          <a:p>
            <a:endParaRPr lang="en-US" baseline="0" dirty="0" smtClean="0"/>
          </a:p>
          <a:p>
            <a:r>
              <a:rPr lang="en-US" baseline="0" dirty="0" smtClean="0"/>
              <a:t>On </a:t>
            </a:r>
            <a:r>
              <a:rPr lang="en-US" baseline="0" dirty="0" smtClean="0"/>
              <a:t>the right, I </a:t>
            </a:r>
            <a:r>
              <a:rPr lang="en-US" baseline="0" dirty="0" smtClean="0"/>
              <a:t>am planning a scavenger </a:t>
            </a:r>
            <a:r>
              <a:rPr lang="en-US" baseline="0" dirty="0" smtClean="0"/>
              <a:t>hunt </a:t>
            </a:r>
            <a:r>
              <a:rPr lang="en-US" baseline="0" dirty="0" smtClean="0"/>
              <a:t>game </a:t>
            </a:r>
            <a:r>
              <a:rPr lang="en-US" baseline="0" dirty="0" smtClean="0"/>
              <a:t>to be designed in collaboration with Computing Science students at </a:t>
            </a:r>
            <a:r>
              <a:rPr lang="en-US" baseline="0" dirty="0" err="1" smtClean="0"/>
              <a:t>UofA</a:t>
            </a:r>
            <a:r>
              <a:rPr lang="en-US" baseline="0" dirty="0" smtClean="0"/>
              <a:t>. I knew that my challenge was some sort of mobile location-based experience, but no specifics of what the content, </a:t>
            </a:r>
            <a:r>
              <a:rPr lang="en-US" baseline="0" dirty="0" smtClean="0"/>
              <a:t>gameplay logic </a:t>
            </a:r>
            <a:r>
              <a:rPr lang="en-US" baseline="0" dirty="0" smtClean="0"/>
              <a:t>or scope of the project would be.</a:t>
            </a:r>
            <a:endParaRPr lang="en-US" dirty="0"/>
          </a:p>
        </p:txBody>
      </p:sp>
      <p:sp>
        <p:nvSpPr>
          <p:cNvPr id="4" name="Slide Number Placeholder 3"/>
          <p:cNvSpPr>
            <a:spLocks noGrp="1"/>
          </p:cNvSpPr>
          <p:nvPr>
            <p:ph type="sldNum" sz="quarter" idx="10"/>
          </p:nvPr>
        </p:nvSpPr>
        <p:spPr/>
        <p:txBody>
          <a:bodyPr/>
          <a:lstStyle/>
          <a:p>
            <a:fld id="{85CCFD94-5EC6-467A-B5B3-B0F47D4550FD}" type="slidenum">
              <a:rPr lang="en-US" smtClean="0"/>
              <a:pPr/>
              <a:t>4</a:t>
            </a:fld>
            <a:endParaRPr lang="en-US"/>
          </a:p>
        </p:txBody>
      </p:sp>
    </p:spTree>
    <p:extLst>
      <p:ext uri="{BB962C8B-B14F-4D97-AF65-F5344CB8AC3E}">
        <p14:creationId xmlns:p14="http://schemas.microsoft.com/office/powerpoint/2010/main" val="8628777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Or when our former colleague,</a:t>
            </a:r>
            <a:r>
              <a:rPr lang="en-US" baseline="0" dirty="0" smtClean="0"/>
              <a:t> Alex Carruthers, ran a community charrette/design session to think through a new service for a digital public space, which became the Capital City </a:t>
            </a:r>
            <a:r>
              <a:rPr lang="en-US" baseline="0" dirty="0" smtClean="0"/>
              <a:t>Records. </a:t>
            </a:r>
            <a:r>
              <a:rPr lang="en-US" baseline="0" dirty="0" smtClean="0"/>
              <a:t>She </a:t>
            </a:r>
            <a:r>
              <a:rPr lang="en-US" baseline="0" dirty="0" smtClean="0"/>
              <a:t>asked community partners a </a:t>
            </a:r>
            <a:r>
              <a:rPr lang="en-US" baseline="0" dirty="0" smtClean="0"/>
              <a:t>series of structured questions but left it up to the participants to figure out how to </a:t>
            </a:r>
            <a:r>
              <a:rPr lang="en-US" baseline="0" dirty="0" smtClean="0"/>
              <a:t>answer.</a:t>
            </a:r>
            <a:endParaRPr lang="en-US" baseline="0" dirty="0" smtClean="0"/>
          </a:p>
          <a:p>
            <a:endParaRPr lang="en-US" sz="1200" b="0" i="0" kern="1200" baseline="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“We’re building a digital public space for Edmonton’s music community – what will/could/should it do?” Among the advice we received was that the site should offer regularly changing multimedia content, should be interactive, and should be curated by members of the community. </a:t>
            </a:r>
            <a:endParaRPr lang="en-US" dirty="0"/>
          </a:p>
        </p:txBody>
      </p:sp>
      <p:sp>
        <p:nvSpPr>
          <p:cNvPr id="4" name="Slide Number Placeholder 3"/>
          <p:cNvSpPr>
            <a:spLocks noGrp="1"/>
          </p:cNvSpPr>
          <p:nvPr>
            <p:ph type="sldNum" sz="quarter" idx="10"/>
          </p:nvPr>
        </p:nvSpPr>
        <p:spPr/>
        <p:txBody>
          <a:bodyPr/>
          <a:lstStyle/>
          <a:p>
            <a:fld id="{85CCFD94-5EC6-467A-B5B3-B0F47D4550FD}" type="slidenum">
              <a:rPr lang="en-US" smtClean="0"/>
              <a:pPr/>
              <a:t>5</a:t>
            </a:fld>
            <a:endParaRPr lang="en-US"/>
          </a:p>
        </p:txBody>
      </p:sp>
    </p:spTree>
    <p:extLst>
      <p:ext uri="{BB962C8B-B14F-4D97-AF65-F5344CB8AC3E}">
        <p14:creationId xmlns:p14="http://schemas.microsoft.com/office/powerpoint/2010/main" val="31999372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Constructivism </a:t>
            </a:r>
            <a:r>
              <a:rPr lang="en-US" sz="1200" b="0" i="0" kern="1200" dirty="0" smtClean="0">
                <a:solidFill>
                  <a:schemeClr val="tx1"/>
                </a:solidFill>
                <a:effectLst/>
                <a:latin typeface="+mn-lt"/>
                <a:ea typeface="+mn-ea"/>
                <a:cs typeface="+mn-cs"/>
              </a:rPr>
              <a:t>is </a:t>
            </a:r>
            <a:r>
              <a:rPr lang="en-US" sz="1200" b="0" i="0" kern="1200" dirty="0" smtClean="0">
                <a:solidFill>
                  <a:schemeClr val="tx1"/>
                </a:solidFill>
                <a:effectLst/>
                <a:latin typeface="+mn-lt"/>
                <a:ea typeface="+mn-ea"/>
                <a:cs typeface="+mn-cs"/>
              </a:rPr>
              <a:t>a paradigm or worldview </a:t>
            </a:r>
            <a:r>
              <a:rPr lang="en-US" sz="1200" b="0" i="0" kern="1200" dirty="0" smtClean="0">
                <a:solidFill>
                  <a:schemeClr val="tx1"/>
                </a:solidFill>
                <a:effectLst/>
                <a:latin typeface="+mn-lt"/>
                <a:ea typeface="+mn-ea"/>
                <a:cs typeface="+mn-cs"/>
              </a:rPr>
              <a:t>which</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posits </a:t>
            </a:r>
            <a:r>
              <a:rPr lang="en-US" sz="1200" b="0" i="0" kern="1200" dirty="0" smtClean="0">
                <a:solidFill>
                  <a:schemeClr val="tx1"/>
                </a:solidFill>
                <a:effectLst/>
                <a:latin typeface="+mn-lt"/>
                <a:ea typeface="+mn-ea"/>
                <a:cs typeface="+mn-cs"/>
              </a:rPr>
              <a:t>that learning is an active, constructive process. The learner is an information constructor. People actively </a:t>
            </a:r>
            <a:r>
              <a:rPr lang="en-US" sz="1200" b="0" i="0" kern="1200" dirty="0" smtClean="0">
                <a:solidFill>
                  <a:schemeClr val="tx1"/>
                </a:solidFill>
                <a:effectLst/>
                <a:latin typeface="+mn-lt"/>
                <a:ea typeface="+mn-ea"/>
                <a:cs typeface="+mn-cs"/>
              </a:rPr>
              <a:t>create </a:t>
            </a:r>
            <a:r>
              <a:rPr lang="en-US" sz="1200" b="0" i="0" kern="1200" dirty="0" smtClean="0">
                <a:solidFill>
                  <a:schemeClr val="tx1"/>
                </a:solidFill>
                <a:effectLst/>
                <a:latin typeface="+mn-lt"/>
                <a:ea typeface="+mn-ea"/>
                <a:cs typeface="+mn-cs"/>
              </a:rPr>
              <a:t>their own subjective representations of objective </a:t>
            </a:r>
            <a:r>
              <a:rPr lang="en-US" sz="1200" b="0" i="0" kern="1200" dirty="0" smtClean="0">
                <a:solidFill>
                  <a:schemeClr val="tx1"/>
                </a:solidFill>
                <a:effectLst/>
                <a:latin typeface="+mn-lt"/>
                <a:ea typeface="+mn-ea"/>
                <a:cs typeface="+mn-cs"/>
              </a:rPr>
              <a:t>reality (the world around them). </a:t>
            </a:r>
            <a:r>
              <a:rPr lang="en-US" sz="1200" b="0" i="0" kern="1200" dirty="0" smtClean="0">
                <a:solidFill>
                  <a:schemeClr val="tx1"/>
                </a:solidFill>
                <a:effectLst/>
                <a:latin typeface="+mn-lt"/>
                <a:ea typeface="+mn-ea"/>
                <a:cs typeface="+mn-cs"/>
              </a:rPr>
              <a:t>New information is linked to prior knowledge, thus mental representations are subjective.</a:t>
            </a:r>
            <a:endParaRPr lang="en-US" dirty="0"/>
          </a:p>
        </p:txBody>
      </p:sp>
      <p:sp>
        <p:nvSpPr>
          <p:cNvPr id="4" name="Slide Number Placeholder 3"/>
          <p:cNvSpPr>
            <a:spLocks noGrp="1"/>
          </p:cNvSpPr>
          <p:nvPr>
            <p:ph type="sldNum" sz="quarter" idx="10"/>
          </p:nvPr>
        </p:nvSpPr>
        <p:spPr/>
        <p:txBody>
          <a:bodyPr/>
          <a:lstStyle/>
          <a:p>
            <a:fld id="{85CCFD94-5EC6-467A-B5B3-B0F47D4550FD}" type="slidenum">
              <a:rPr lang="en-US" smtClean="0"/>
              <a:pPr/>
              <a:t>6</a:t>
            </a:fld>
            <a:endParaRPr lang="en-US"/>
          </a:p>
        </p:txBody>
      </p:sp>
    </p:spTree>
    <p:extLst>
      <p:ext uri="{BB962C8B-B14F-4D97-AF65-F5344CB8AC3E}">
        <p14:creationId xmlns:p14="http://schemas.microsoft.com/office/powerpoint/2010/main" val="39148881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85CCFD94-5EC6-467A-B5B3-B0F47D4550FD}" type="slidenum">
              <a:rPr lang="en-US" smtClean="0"/>
              <a:pPr/>
              <a:t>7</a:t>
            </a:fld>
            <a:endParaRPr lang="en-US"/>
          </a:p>
        </p:txBody>
      </p:sp>
    </p:spTree>
    <p:extLst>
      <p:ext uri="{BB962C8B-B14F-4D97-AF65-F5344CB8AC3E}">
        <p14:creationId xmlns:p14="http://schemas.microsoft.com/office/powerpoint/2010/main" val="9146403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85CCFD94-5EC6-467A-B5B3-B0F47D4550FD}" type="slidenum">
              <a:rPr lang="en-US" smtClean="0"/>
              <a:pPr/>
              <a:t>8</a:t>
            </a:fld>
            <a:endParaRPr lang="en-US"/>
          </a:p>
        </p:txBody>
      </p:sp>
    </p:spTree>
    <p:extLst>
      <p:ext uri="{BB962C8B-B14F-4D97-AF65-F5344CB8AC3E}">
        <p14:creationId xmlns:p14="http://schemas.microsoft.com/office/powerpoint/2010/main" val="3707685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By virtue of putting makerspaces in libraries, we need to consider how users experience those services, and therefore need to think through intentionally creating a participatory environment.</a:t>
            </a:r>
            <a:endParaRPr lang="en-US" dirty="0"/>
          </a:p>
        </p:txBody>
      </p:sp>
      <p:sp>
        <p:nvSpPr>
          <p:cNvPr id="4" name="Slide Number Placeholder 3"/>
          <p:cNvSpPr>
            <a:spLocks noGrp="1"/>
          </p:cNvSpPr>
          <p:nvPr>
            <p:ph type="sldNum" sz="quarter" idx="10"/>
          </p:nvPr>
        </p:nvSpPr>
        <p:spPr/>
        <p:txBody>
          <a:bodyPr/>
          <a:lstStyle/>
          <a:p>
            <a:fld id="{85CCFD94-5EC6-467A-B5B3-B0F47D4550FD}" type="slidenum">
              <a:rPr lang="en-US" smtClean="0"/>
              <a:pPr/>
              <a:t>9</a:t>
            </a:fld>
            <a:endParaRPr lang="en-US"/>
          </a:p>
        </p:txBody>
      </p:sp>
    </p:spTree>
    <p:extLst>
      <p:ext uri="{BB962C8B-B14F-4D97-AF65-F5344CB8AC3E}">
        <p14:creationId xmlns:p14="http://schemas.microsoft.com/office/powerpoint/2010/main" val="19061092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Debrief: </a:t>
            </a:r>
          </a:p>
          <a:p>
            <a:r>
              <a:rPr lang="en-US" dirty="0" smtClean="0"/>
              <a:t>1. What did you like about this process?</a:t>
            </a:r>
          </a:p>
          <a:p>
            <a:r>
              <a:rPr lang="en-US" dirty="0" smtClean="0"/>
              <a:t>2. What challenges</a:t>
            </a:r>
            <a:r>
              <a:rPr lang="en-US" baseline="0" dirty="0" smtClean="0"/>
              <a:t> did you have to overcome in making your prototype?</a:t>
            </a:r>
            <a:endParaRPr lang="en-US" dirty="0"/>
          </a:p>
        </p:txBody>
      </p:sp>
      <p:sp>
        <p:nvSpPr>
          <p:cNvPr id="4" name="Slide Number Placeholder 3"/>
          <p:cNvSpPr>
            <a:spLocks noGrp="1"/>
          </p:cNvSpPr>
          <p:nvPr>
            <p:ph type="sldNum" sz="quarter" idx="10"/>
          </p:nvPr>
        </p:nvSpPr>
        <p:spPr/>
        <p:txBody>
          <a:bodyPr/>
          <a:lstStyle/>
          <a:p>
            <a:fld id="{85CCFD94-5EC6-467A-B5B3-B0F47D4550FD}" type="slidenum">
              <a:rPr lang="en-US" smtClean="0"/>
              <a:pPr/>
              <a:t>13</a:t>
            </a:fld>
            <a:endParaRPr lang="en-US"/>
          </a:p>
        </p:txBody>
      </p:sp>
    </p:spTree>
    <p:extLst>
      <p:ext uri="{BB962C8B-B14F-4D97-AF65-F5344CB8AC3E}">
        <p14:creationId xmlns:p14="http://schemas.microsoft.com/office/powerpoint/2010/main" val="6837473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framework is based on research on participatory learning and to some degree on Family Creative Learning</a:t>
            </a:r>
            <a:r>
              <a:rPr lang="en-US" baseline="0" dirty="0" smtClean="0"/>
              <a:t> Guide.</a:t>
            </a:r>
            <a:endParaRPr lang="en-US" dirty="0"/>
          </a:p>
        </p:txBody>
      </p:sp>
      <p:sp>
        <p:nvSpPr>
          <p:cNvPr id="4" name="Slide Number Placeholder 3"/>
          <p:cNvSpPr>
            <a:spLocks noGrp="1"/>
          </p:cNvSpPr>
          <p:nvPr>
            <p:ph type="sldNum" sz="quarter" idx="10"/>
          </p:nvPr>
        </p:nvSpPr>
        <p:spPr/>
        <p:txBody>
          <a:bodyPr/>
          <a:lstStyle/>
          <a:p>
            <a:fld id="{85CCFD94-5EC6-467A-B5B3-B0F47D4550FD}" type="slidenum">
              <a:rPr lang="en-US" smtClean="0"/>
              <a:pPr/>
              <a:t>15</a:t>
            </a:fld>
            <a:endParaRPr lang="en-US"/>
          </a:p>
        </p:txBody>
      </p:sp>
    </p:spTree>
    <p:extLst>
      <p:ext uri="{BB962C8B-B14F-4D97-AF65-F5344CB8AC3E}">
        <p14:creationId xmlns:p14="http://schemas.microsoft.com/office/powerpoint/2010/main" val="117065153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a:xfrm>
            <a:off x="357158" y="357166"/>
            <a:ext cx="8429655" cy="785818"/>
          </a:xfrm>
        </p:spPr>
        <p:txBody>
          <a:bodyPr>
            <a:normAutofit/>
          </a:bodyPr>
          <a:lstStyle>
            <a:lvl1pPr>
              <a:buNone/>
              <a:defRPr sz="4400" b="1"/>
            </a:lvl1pPr>
          </a:lstStyle>
          <a:p>
            <a:pPr lvl="0"/>
            <a:r>
              <a:rPr lang="en-US" dirty="0" smtClean="0"/>
              <a:t>Presentation Title</a:t>
            </a:r>
            <a:endParaRPr lang="en-US" dirty="0"/>
          </a:p>
        </p:txBody>
      </p:sp>
      <p:sp>
        <p:nvSpPr>
          <p:cNvPr id="10" name="Text Placeholder 9"/>
          <p:cNvSpPr>
            <a:spLocks noGrp="1"/>
          </p:cNvSpPr>
          <p:nvPr>
            <p:ph type="body" sz="quarter" idx="11" hasCustomPrompt="1"/>
          </p:nvPr>
        </p:nvSpPr>
        <p:spPr>
          <a:xfrm>
            <a:off x="357158" y="1142985"/>
            <a:ext cx="7643866" cy="1214446"/>
          </a:xfrm>
        </p:spPr>
        <p:txBody>
          <a:bodyPr/>
          <a:lstStyle>
            <a:lvl1pPr marL="0">
              <a:buNone/>
              <a:defRPr b="0"/>
            </a:lvl1pPr>
          </a:lstStyle>
          <a:p>
            <a:pPr lvl="0"/>
            <a:r>
              <a:rPr lang="en-US" dirty="0" smtClean="0"/>
              <a:t>Presentation subtitle or a two-line description about the presentation.</a:t>
            </a:r>
          </a:p>
        </p:txBody>
      </p:sp>
      <p:sp>
        <p:nvSpPr>
          <p:cNvPr id="4" name="Date Placeholder 3"/>
          <p:cNvSpPr>
            <a:spLocks noGrp="1"/>
          </p:cNvSpPr>
          <p:nvPr>
            <p:ph type="dt" sz="half" idx="2"/>
          </p:nvPr>
        </p:nvSpPr>
        <p:spPr>
          <a:xfrm>
            <a:off x="357158" y="6356350"/>
            <a:ext cx="2133600" cy="365125"/>
          </a:xfrm>
          <a:prstGeom prst="rect">
            <a:avLst/>
          </a:prstGeom>
        </p:spPr>
        <p:txBody>
          <a:bodyPr vert="horz" lIns="91440" tIns="45720" rIns="91440" bIns="45720" rtlCol="0" anchor="ctr"/>
          <a:lstStyle>
            <a:lvl1pPr algn="l">
              <a:defRPr sz="1200">
                <a:solidFill>
                  <a:schemeClr val="bg1"/>
                </a:solidFill>
              </a:defRPr>
            </a:lvl1pPr>
          </a:lstStyle>
          <a:p>
            <a:fld id="{8CB01F8D-5414-4860-B9DB-D1711511FAEC}" type="datetime1">
              <a:rPr lang="en-US" smtClean="0"/>
              <a:pPr/>
              <a:t>10/2/2017</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Red Content Slide 2">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676804" y="1500167"/>
            <a:ext cx="4038600" cy="4000528"/>
          </a:xfrm>
        </p:spPr>
        <p:txBody>
          <a:bodyPr/>
          <a:lstStyle>
            <a:lvl1pPr marL="0">
              <a:defRPr sz="3200" b="1"/>
            </a:lvl1pPr>
            <a:lvl2pPr marL="0">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8"/>
          <p:cNvSpPr>
            <a:spLocks noGrp="1"/>
          </p:cNvSpPr>
          <p:nvPr>
            <p:ph type="body" sz="quarter" idx="10" hasCustomPrompt="1"/>
          </p:nvPr>
        </p:nvSpPr>
        <p:spPr>
          <a:xfrm>
            <a:off x="357158" y="1500188"/>
            <a:ext cx="4071937" cy="4000500"/>
          </a:xfrm>
        </p:spPr>
        <p:txBody>
          <a:bodyPr/>
          <a:lstStyle>
            <a:lvl1pPr marL="0">
              <a:defRPr/>
            </a:lvl1pPr>
            <a:lvl2pPr>
              <a:defRPr baseline="0"/>
            </a:lvl2pPr>
          </a:lstStyle>
          <a:p>
            <a:pPr lvl="0"/>
            <a:r>
              <a:rPr lang="en-US" dirty="0" smtClean="0"/>
              <a:t>Subheading</a:t>
            </a:r>
          </a:p>
          <a:p>
            <a:pPr lvl="1"/>
            <a:r>
              <a:rPr lang="en-US" dirty="0" smtClean="0"/>
              <a:t>Slides should feature the slide heading above in red when they follow the red section divider.</a:t>
            </a:r>
          </a:p>
        </p:txBody>
      </p:sp>
      <p:sp>
        <p:nvSpPr>
          <p:cNvPr id="6" name="Text Placeholder 5"/>
          <p:cNvSpPr>
            <a:spLocks noGrp="1"/>
          </p:cNvSpPr>
          <p:nvPr>
            <p:ph type="body" sz="quarter" idx="11" hasCustomPrompt="1"/>
          </p:nvPr>
        </p:nvSpPr>
        <p:spPr>
          <a:xfrm>
            <a:off x="357159" y="357188"/>
            <a:ext cx="8358246" cy="1143000"/>
          </a:xfrm>
        </p:spPr>
        <p:txBody>
          <a:bodyPr>
            <a:normAutofit/>
          </a:bodyPr>
          <a:lstStyle>
            <a:lvl1pPr>
              <a:defRPr sz="4400">
                <a:solidFill>
                  <a:schemeClr val="tx1"/>
                </a:solidFill>
              </a:defRPr>
            </a:lvl1pPr>
          </a:lstStyle>
          <a:p>
            <a:pPr lvl="0"/>
            <a:r>
              <a:rPr lang="en-US" dirty="0" smtClean="0"/>
              <a:t>Slide Heading</a:t>
            </a:r>
            <a:endParaRPr lang="en-US" dirty="0"/>
          </a:p>
        </p:txBody>
      </p:sp>
      <p:sp>
        <p:nvSpPr>
          <p:cNvPr id="5" name="Slide Number Placeholder 5"/>
          <p:cNvSpPr>
            <a:spLocks noGrp="1"/>
          </p:cNvSpPr>
          <p:nvPr>
            <p:ph type="sldNum" sz="quarter" idx="4"/>
          </p:nvPr>
        </p:nvSpPr>
        <p:spPr>
          <a:xfrm>
            <a:off x="357158" y="6350023"/>
            <a:ext cx="2133600" cy="365125"/>
          </a:xfrm>
          <a:prstGeom prst="rect">
            <a:avLst/>
          </a:prstGeom>
        </p:spPr>
        <p:txBody>
          <a:bodyPr vert="horz" lIns="91440" tIns="45720" rIns="91440" bIns="45720" rtlCol="0" anchor="ctr"/>
          <a:lstStyle>
            <a:lvl1pPr algn="l">
              <a:defRPr sz="1200">
                <a:solidFill>
                  <a:schemeClr val="bg2"/>
                </a:solidFill>
              </a:defRPr>
            </a:lvl1pPr>
          </a:lstStyle>
          <a:p>
            <a:fld id="{976B6DAE-1464-4C4A-A17B-99A185F7EC64}"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urple Divider Slide">
    <p:spTree>
      <p:nvGrpSpPr>
        <p:cNvPr id="1" name=""/>
        <p:cNvGrpSpPr/>
        <p:nvPr/>
      </p:nvGrpSpPr>
      <p:grpSpPr>
        <a:xfrm>
          <a:off x="0" y="0"/>
          <a:ext cx="0" cy="0"/>
          <a:chOff x="0" y="0"/>
          <a:chExt cx="0" cy="0"/>
        </a:xfrm>
      </p:grpSpPr>
      <p:sp>
        <p:nvSpPr>
          <p:cNvPr id="7" name="Text Placeholder 6"/>
          <p:cNvSpPr>
            <a:spLocks noGrp="1"/>
          </p:cNvSpPr>
          <p:nvPr>
            <p:ph type="body" sz="quarter" idx="10" hasCustomPrompt="1"/>
          </p:nvPr>
        </p:nvSpPr>
        <p:spPr>
          <a:xfrm>
            <a:off x="357158" y="357167"/>
            <a:ext cx="8358188" cy="5214973"/>
          </a:xfrm>
        </p:spPr>
        <p:txBody>
          <a:bodyPr>
            <a:normAutofit/>
          </a:bodyPr>
          <a:lstStyle>
            <a:lvl1pPr marL="0">
              <a:buNone/>
              <a:defRPr sz="4400" b="1" baseline="0"/>
            </a:lvl1pPr>
          </a:lstStyle>
          <a:p>
            <a:pPr lvl="0"/>
            <a:r>
              <a:rPr lang="en-US" dirty="0" smtClean="0"/>
              <a:t>Section title or a short</a:t>
            </a:r>
            <a:br>
              <a:rPr lang="en-US" dirty="0" smtClean="0"/>
            </a:br>
            <a:r>
              <a:rPr lang="en-US" dirty="0" smtClean="0"/>
              <a:t>introductory statement that </a:t>
            </a:r>
            <a:br>
              <a:rPr lang="en-US" dirty="0" smtClean="0"/>
            </a:br>
            <a:r>
              <a:rPr lang="en-US" dirty="0" smtClean="0"/>
              <a:t>acts as a section divider.</a:t>
            </a:r>
            <a:endParaRPr lang="en-US" dirty="0"/>
          </a:p>
        </p:txBody>
      </p:sp>
      <p:sp>
        <p:nvSpPr>
          <p:cNvPr id="3" name="Slide Number Placeholder 5"/>
          <p:cNvSpPr>
            <a:spLocks noGrp="1"/>
          </p:cNvSpPr>
          <p:nvPr>
            <p:ph type="sldNum" sz="quarter" idx="4"/>
          </p:nvPr>
        </p:nvSpPr>
        <p:spPr>
          <a:xfrm>
            <a:off x="357158" y="6350023"/>
            <a:ext cx="2133600" cy="365125"/>
          </a:xfrm>
          <a:prstGeom prst="rect">
            <a:avLst/>
          </a:prstGeom>
        </p:spPr>
        <p:txBody>
          <a:bodyPr vert="horz" lIns="91440" tIns="45720" rIns="91440" bIns="45720" rtlCol="0" anchor="ctr"/>
          <a:lstStyle>
            <a:lvl1pPr algn="l">
              <a:defRPr sz="1200">
                <a:solidFill>
                  <a:schemeClr val="bg2"/>
                </a:solidFill>
              </a:defRPr>
            </a:lvl1pPr>
          </a:lstStyle>
          <a:p>
            <a:fld id="{976B6DAE-1464-4C4A-A17B-99A185F7EC64}"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urple Content Slide 1">
    <p:spTree>
      <p:nvGrpSpPr>
        <p:cNvPr id="1" name=""/>
        <p:cNvGrpSpPr/>
        <p:nvPr/>
      </p:nvGrpSpPr>
      <p:grpSpPr>
        <a:xfrm>
          <a:off x="0" y="0"/>
          <a:ext cx="0" cy="0"/>
          <a:chOff x="0" y="0"/>
          <a:chExt cx="0" cy="0"/>
        </a:xfrm>
      </p:grpSpPr>
      <p:sp>
        <p:nvSpPr>
          <p:cNvPr id="10" name="Text Placeholder 9"/>
          <p:cNvSpPr>
            <a:spLocks noGrp="1"/>
          </p:cNvSpPr>
          <p:nvPr>
            <p:ph type="body" sz="quarter" idx="11" hasCustomPrompt="1"/>
          </p:nvPr>
        </p:nvSpPr>
        <p:spPr>
          <a:xfrm>
            <a:off x="357158" y="357188"/>
            <a:ext cx="8358187" cy="1143000"/>
          </a:xfrm>
        </p:spPr>
        <p:txBody>
          <a:bodyPr>
            <a:normAutofit/>
          </a:bodyPr>
          <a:lstStyle>
            <a:lvl1pPr>
              <a:defRPr sz="4400" baseline="0">
                <a:solidFill>
                  <a:schemeClr val="tx1"/>
                </a:solidFill>
              </a:defRPr>
            </a:lvl1pPr>
          </a:lstStyle>
          <a:p>
            <a:pPr lvl="0"/>
            <a:r>
              <a:rPr lang="en-US" dirty="0" smtClean="0"/>
              <a:t>Slide Heading</a:t>
            </a:r>
            <a:endParaRPr lang="en-US" dirty="0"/>
          </a:p>
        </p:txBody>
      </p:sp>
      <p:sp>
        <p:nvSpPr>
          <p:cNvPr id="12" name="Text Placeholder 11"/>
          <p:cNvSpPr>
            <a:spLocks noGrp="1"/>
          </p:cNvSpPr>
          <p:nvPr>
            <p:ph type="body" sz="quarter" idx="12" hasCustomPrompt="1"/>
          </p:nvPr>
        </p:nvSpPr>
        <p:spPr>
          <a:xfrm>
            <a:off x="357158" y="1500188"/>
            <a:ext cx="8358217" cy="4071937"/>
          </a:xfrm>
        </p:spPr>
        <p:txBody>
          <a:bodyPr/>
          <a:lstStyle>
            <a:lvl1pPr>
              <a:defRPr/>
            </a:lvl1pPr>
            <a:lvl2pPr>
              <a:defRPr baseline="0"/>
            </a:lvl2pPr>
          </a:lstStyle>
          <a:p>
            <a:pPr lvl="0"/>
            <a:r>
              <a:rPr lang="en-US" dirty="0" smtClean="0"/>
              <a:t>Subheading</a:t>
            </a:r>
          </a:p>
          <a:p>
            <a:pPr lvl="1"/>
            <a:r>
              <a:rPr lang="en-US" dirty="0" smtClean="0"/>
              <a:t>Slides should feature the slide heading above in purple when they follow the purple section divider slide.</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5"/>
          <p:cNvSpPr>
            <a:spLocks noGrp="1"/>
          </p:cNvSpPr>
          <p:nvPr>
            <p:ph type="sldNum" sz="quarter" idx="4"/>
          </p:nvPr>
        </p:nvSpPr>
        <p:spPr>
          <a:xfrm>
            <a:off x="357158" y="6350023"/>
            <a:ext cx="2133600" cy="365125"/>
          </a:xfrm>
          <a:prstGeom prst="rect">
            <a:avLst/>
          </a:prstGeom>
        </p:spPr>
        <p:txBody>
          <a:bodyPr vert="horz" lIns="91440" tIns="45720" rIns="91440" bIns="45720" rtlCol="0" anchor="ctr"/>
          <a:lstStyle>
            <a:lvl1pPr algn="l">
              <a:defRPr sz="1200">
                <a:solidFill>
                  <a:schemeClr val="bg2"/>
                </a:solidFill>
              </a:defRPr>
            </a:lvl1pPr>
          </a:lstStyle>
          <a:p>
            <a:fld id="{976B6DAE-1464-4C4A-A17B-99A185F7EC64}" type="slidenum">
              <a:rPr lang="en-US" smtClean="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urple Content Slide 2">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676804" y="1500167"/>
            <a:ext cx="4038600" cy="4000528"/>
          </a:xfrm>
        </p:spPr>
        <p:txBody>
          <a:bodyPr/>
          <a:lstStyle>
            <a:lvl1pPr marL="0">
              <a:defRPr sz="3200" b="1"/>
            </a:lvl1pPr>
            <a:lvl2pPr marL="0">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8"/>
          <p:cNvSpPr>
            <a:spLocks noGrp="1"/>
          </p:cNvSpPr>
          <p:nvPr>
            <p:ph type="body" sz="quarter" idx="10" hasCustomPrompt="1"/>
          </p:nvPr>
        </p:nvSpPr>
        <p:spPr>
          <a:xfrm>
            <a:off x="357158" y="1500188"/>
            <a:ext cx="4071937" cy="4000500"/>
          </a:xfrm>
        </p:spPr>
        <p:txBody>
          <a:bodyPr/>
          <a:lstStyle>
            <a:lvl1pPr marL="0">
              <a:defRPr/>
            </a:lvl1pPr>
            <a:lvl2pPr>
              <a:defRPr baseline="0"/>
            </a:lvl2pPr>
          </a:lstStyle>
          <a:p>
            <a:pPr lvl="0"/>
            <a:r>
              <a:rPr lang="en-US" dirty="0" smtClean="0"/>
              <a:t>Subheading</a:t>
            </a:r>
          </a:p>
          <a:p>
            <a:pPr lvl="1"/>
            <a:r>
              <a:rPr lang="en-US" dirty="0" smtClean="0"/>
              <a:t>Slides should feature the slide heading above in purple when they follow the purple section divider.</a:t>
            </a:r>
          </a:p>
        </p:txBody>
      </p:sp>
      <p:sp>
        <p:nvSpPr>
          <p:cNvPr id="6" name="Text Placeholder 5"/>
          <p:cNvSpPr>
            <a:spLocks noGrp="1"/>
          </p:cNvSpPr>
          <p:nvPr>
            <p:ph type="body" sz="quarter" idx="11" hasCustomPrompt="1"/>
          </p:nvPr>
        </p:nvSpPr>
        <p:spPr>
          <a:xfrm>
            <a:off x="357158" y="357188"/>
            <a:ext cx="8358246" cy="1143000"/>
          </a:xfrm>
        </p:spPr>
        <p:txBody>
          <a:bodyPr>
            <a:normAutofit/>
          </a:bodyPr>
          <a:lstStyle>
            <a:lvl1pPr>
              <a:defRPr sz="4400" baseline="0">
                <a:solidFill>
                  <a:schemeClr val="tx1"/>
                </a:solidFill>
              </a:defRPr>
            </a:lvl1pPr>
          </a:lstStyle>
          <a:p>
            <a:pPr lvl="0"/>
            <a:r>
              <a:rPr lang="en-US" dirty="0" smtClean="0"/>
              <a:t>Slide Heading</a:t>
            </a:r>
            <a:endParaRPr lang="en-US" dirty="0"/>
          </a:p>
        </p:txBody>
      </p:sp>
      <p:sp>
        <p:nvSpPr>
          <p:cNvPr id="5" name="Slide Number Placeholder 5"/>
          <p:cNvSpPr>
            <a:spLocks noGrp="1"/>
          </p:cNvSpPr>
          <p:nvPr>
            <p:ph type="sldNum" sz="quarter" idx="4"/>
          </p:nvPr>
        </p:nvSpPr>
        <p:spPr>
          <a:xfrm>
            <a:off x="357158" y="6350023"/>
            <a:ext cx="2133600" cy="365125"/>
          </a:xfrm>
          <a:prstGeom prst="rect">
            <a:avLst/>
          </a:prstGeom>
        </p:spPr>
        <p:txBody>
          <a:bodyPr vert="horz" lIns="91440" tIns="45720" rIns="91440" bIns="45720" rtlCol="0" anchor="ctr"/>
          <a:lstStyle>
            <a:lvl1pPr algn="l">
              <a:defRPr sz="1200">
                <a:solidFill>
                  <a:schemeClr val="bg2"/>
                </a:solidFill>
              </a:defRPr>
            </a:lvl1pPr>
          </a:lstStyle>
          <a:p>
            <a:fld id="{976B6DAE-1464-4C4A-A17B-99A185F7EC64}" type="slidenum">
              <a:rPr lang="en-US" smtClean="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ue Divider Slide">
    <p:spTree>
      <p:nvGrpSpPr>
        <p:cNvPr id="1" name=""/>
        <p:cNvGrpSpPr/>
        <p:nvPr/>
      </p:nvGrpSpPr>
      <p:grpSpPr>
        <a:xfrm>
          <a:off x="0" y="0"/>
          <a:ext cx="0" cy="0"/>
          <a:chOff x="0" y="0"/>
          <a:chExt cx="0" cy="0"/>
        </a:xfrm>
      </p:grpSpPr>
      <p:sp>
        <p:nvSpPr>
          <p:cNvPr id="7" name="Text Placeholder 6"/>
          <p:cNvSpPr>
            <a:spLocks noGrp="1"/>
          </p:cNvSpPr>
          <p:nvPr>
            <p:ph type="body" sz="quarter" idx="10" hasCustomPrompt="1"/>
          </p:nvPr>
        </p:nvSpPr>
        <p:spPr>
          <a:xfrm>
            <a:off x="357158" y="357167"/>
            <a:ext cx="8358188" cy="5214973"/>
          </a:xfrm>
        </p:spPr>
        <p:txBody>
          <a:bodyPr>
            <a:normAutofit/>
          </a:bodyPr>
          <a:lstStyle>
            <a:lvl1pPr marL="0">
              <a:buNone/>
              <a:defRPr sz="4400" b="1" baseline="0"/>
            </a:lvl1pPr>
          </a:lstStyle>
          <a:p>
            <a:pPr lvl="0"/>
            <a:r>
              <a:rPr lang="en-US" dirty="0" smtClean="0"/>
              <a:t>Section title or a short</a:t>
            </a:r>
            <a:br>
              <a:rPr lang="en-US" dirty="0" smtClean="0"/>
            </a:br>
            <a:r>
              <a:rPr lang="en-US" dirty="0" smtClean="0"/>
              <a:t>introductory statement that </a:t>
            </a:r>
            <a:br>
              <a:rPr lang="en-US" dirty="0" smtClean="0"/>
            </a:br>
            <a:r>
              <a:rPr lang="en-US" dirty="0" smtClean="0"/>
              <a:t>acts as a section divider.</a:t>
            </a:r>
            <a:endParaRPr lang="en-US" dirty="0"/>
          </a:p>
        </p:txBody>
      </p:sp>
      <p:sp>
        <p:nvSpPr>
          <p:cNvPr id="3" name="Slide Number Placeholder 5"/>
          <p:cNvSpPr>
            <a:spLocks noGrp="1"/>
          </p:cNvSpPr>
          <p:nvPr>
            <p:ph type="sldNum" sz="quarter" idx="4"/>
          </p:nvPr>
        </p:nvSpPr>
        <p:spPr>
          <a:xfrm>
            <a:off x="357158" y="6350023"/>
            <a:ext cx="2133600" cy="365125"/>
          </a:xfrm>
          <a:prstGeom prst="rect">
            <a:avLst/>
          </a:prstGeom>
        </p:spPr>
        <p:txBody>
          <a:bodyPr vert="horz" lIns="91440" tIns="45720" rIns="91440" bIns="45720" rtlCol="0" anchor="ctr"/>
          <a:lstStyle>
            <a:lvl1pPr algn="l">
              <a:defRPr sz="1200">
                <a:solidFill>
                  <a:schemeClr val="bg2"/>
                </a:solidFill>
              </a:defRPr>
            </a:lvl1pPr>
          </a:lstStyle>
          <a:p>
            <a:fld id="{976B6DAE-1464-4C4A-A17B-99A185F7EC64}" type="slidenum">
              <a:rPr lang="en-US" smtClean="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ue Content Slide 1">
    <p:spTree>
      <p:nvGrpSpPr>
        <p:cNvPr id="1" name=""/>
        <p:cNvGrpSpPr/>
        <p:nvPr/>
      </p:nvGrpSpPr>
      <p:grpSpPr>
        <a:xfrm>
          <a:off x="0" y="0"/>
          <a:ext cx="0" cy="0"/>
          <a:chOff x="0" y="0"/>
          <a:chExt cx="0" cy="0"/>
        </a:xfrm>
      </p:grpSpPr>
      <p:sp>
        <p:nvSpPr>
          <p:cNvPr id="10" name="Text Placeholder 9"/>
          <p:cNvSpPr>
            <a:spLocks noGrp="1"/>
          </p:cNvSpPr>
          <p:nvPr>
            <p:ph type="body" sz="quarter" idx="11" hasCustomPrompt="1"/>
          </p:nvPr>
        </p:nvSpPr>
        <p:spPr>
          <a:xfrm>
            <a:off x="357158" y="357188"/>
            <a:ext cx="8358187" cy="1143000"/>
          </a:xfrm>
        </p:spPr>
        <p:txBody>
          <a:bodyPr>
            <a:normAutofit/>
          </a:bodyPr>
          <a:lstStyle>
            <a:lvl1pPr>
              <a:defRPr sz="4400" baseline="0">
                <a:solidFill>
                  <a:schemeClr val="tx1"/>
                </a:solidFill>
              </a:defRPr>
            </a:lvl1pPr>
          </a:lstStyle>
          <a:p>
            <a:pPr lvl="0"/>
            <a:r>
              <a:rPr lang="en-US" dirty="0" smtClean="0"/>
              <a:t>Slide Heading</a:t>
            </a:r>
            <a:endParaRPr lang="en-US" dirty="0"/>
          </a:p>
        </p:txBody>
      </p:sp>
      <p:sp>
        <p:nvSpPr>
          <p:cNvPr id="12" name="Text Placeholder 11"/>
          <p:cNvSpPr>
            <a:spLocks noGrp="1"/>
          </p:cNvSpPr>
          <p:nvPr>
            <p:ph type="body" sz="quarter" idx="12" hasCustomPrompt="1"/>
          </p:nvPr>
        </p:nvSpPr>
        <p:spPr>
          <a:xfrm>
            <a:off x="357158" y="1500188"/>
            <a:ext cx="8358217" cy="4071937"/>
          </a:xfrm>
        </p:spPr>
        <p:txBody>
          <a:bodyPr/>
          <a:lstStyle>
            <a:lvl1pPr>
              <a:defRPr/>
            </a:lvl1pPr>
            <a:lvl2pPr>
              <a:defRPr baseline="0"/>
            </a:lvl2pPr>
          </a:lstStyle>
          <a:p>
            <a:pPr lvl="0"/>
            <a:r>
              <a:rPr lang="en-US" dirty="0" smtClean="0"/>
              <a:t>Subheading</a:t>
            </a:r>
          </a:p>
          <a:p>
            <a:pPr lvl="1"/>
            <a:r>
              <a:rPr lang="en-US" dirty="0" smtClean="0"/>
              <a:t>Slides should feature the slide heading above in blue when they follow the blue section divider slide.</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5"/>
          <p:cNvSpPr>
            <a:spLocks noGrp="1"/>
          </p:cNvSpPr>
          <p:nvPr>
            <p:ph type="sldNum" sz="quarter" idx="4"/>
          </p:nvPr>
        </p:nvSpPr>
        <p:spPr>
          <a:xfrm>
            <a:off x="357158" y="6350023"/>
            <a:ext cx="2133600" cy="365125"/>
          </a:xfrm>
          <a:prstGeom prst="rect">
            <a:avLst/>
          </a:prstGeom>
        </p:spPr>
        <p:txBody>
          <a:bodyPr vert="horz" lIns="91440" tIns="45720" rIns="91440" bIns="45720" rtlCol="0" anchor="ctr"/>
          <a:lstStyle>
            <a:lvl1pPr algn="l">
              <a:defRPr sz="1200">
                <a:solidFill>
                  <a:schemeClr val="bg2"/>
                </a:solidFill>
              </a:defRPr>
            </a:lvl1pPr>
          </a:lstStyle>
          <a:p>
            <a:fld id="{976B6DAE-1464-4C4A-A17B-99A185F7EC64}" type="slidenum">
              <a:rPr lang="en-US" smtClean="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ue Content Slide 2">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676804" y="1500167"/>
            <a:ext cx="4038600" cy="4000528"/>
          </a:xfrm>
        </p:spPr>
        <p:txBody>
          <a:bodyPr/>
          <a:lstStyle>
            <a:lvl1pPr marL="0">
              <a:defRPr sz="3200" b="1"/>
            </a:lvl1pPr>
            <a:lvl2pPr marL="0">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8"/>
          <p:cNvSpPr>
            <a:spLocks noGrp="1"/>
          </p:cNvSpPr>
          <p:nvPr>
            <p:ph type="body" sz="quarter" idx="10" hasCustomPrompt="1"/>
          </p:nvPr>
        </p:nvSpPr>
        <p:spPr>
          <a:xfrm>
            <a:off x="357158" y="1500188"/>
            <a:ext cx="4071937" cy="4000500"/>
          </a:xfrm>
        </p:spPr>
        <p:txBody>
          <a:bodyPr/>
          <a:lstStyle>
            <a:lvl1pPr marL="0">
              <a:defRPr/>
            </a:lvl1pPr>
            <a:lvl2pPr>
              <a:defRPr baseline="0"/>
            </a:lvl2pPr>
          </a:lstStyle>
          <a:p>
            <a:pPr lvl="0"/>
            <a:r>
              <a:rPr lang="en-US" dirty="0" smtClean="0"/>
              <a:t>Subheading</a:t>
            </a:r>
          </a:p>
          <a:p>
            <a:pPr lvl="1"/>
            <a:r>
              <a:rPr lang="en-US" dirty="0" smtClean="0"/>
              <a:t>Slides should feature the slide heading above in blue when they follow the blue section divider.</a:t>
            </a:r>
          </a:p>
        </p:txBody>
      </p:sp>
      <p:sp>
        <p:nvSpPr>
          <p:cNvPr id="6" name="Text Placeholder 5"/>
          <p:cNvSpPr>
            <a:spLocks noGrp="1"/>
          </p:cNvSpPr>
          <p:nvPr>
            <p:ph type="body" sz="quarter" idx="11" hasCustomPrompt="1"/>
          </p:nvPr>
        </p:nvSpPr>
        <p:spPr>
          <a:xfrm>
            <a:off x="357158" y="357188"/>
            <a:ext cx="8358217" cy="1143000"/>
          </a:xfrm>
        </p:spPr>
        <p:txBody>
          <a:bodyPr>
            <a:normAutofit/>
          </a:bodyPr>
          <a:lstStyle>
            <a:lvl1pPr>
              <a:defRPr sz="4400" baseline="0">
                <a:solidFill>
                  <a:schemeClr val="tx1"/>
                </a:solidFill>
              </a:defRPr>
            </a:lvl1pPr>
          </a:lstStyle>
          <a:p>
            <a:pPr lvl="0"/>
            <a:r>
              <a:rPr lang="en-US" dirty="0" smtClean="0"/>
              <a:t>Slide Heading</a:t>
            </a:r>
            <a:endParaRPr lang="en-US" dirty="0"/>
          </a:p>
        </p:txBody>
      </p:sp>
      <p:sp>
        <p:nvSpPr>
          <p:cNvPr id="5" name="Slide Number Placeholder 5"/>
          <p:cNvSpPr>
            <a:spLocks noGrp="1"/>
          </p:cNvSpPr>
          <p:nvPr>
            <p:ph type="sldNum" sz="quarter" idx="4"/>
          </p:nvPr>
        </p:nvSpPr>
        <p:spPr>
          <a:xfrm>
            <a:off x="357158" y="6350023"/>
            <a:ext cx="2133600" cy="365125"/>
          </a:xfrm>
          <a:prstGeom prst="rect">
            <a:avLst/>
          </a:prstGeom>
        </p:spPr>
        <p:txBody>
          <a:bodyPr vert="horz" lIns="91440" tIns="45720" rIns="91440" bIns="45720" rtlCol="0" anchor="ctr"/>
          <a:lstStyle>
            <a:lvl1pPr algn="l">
              <a:defRPr sz="1200">
                <a:solidFill>
                  <a:schemeClr val="bg2"/>
                </a:solidFill>
              </a:defRPr>
            </a:lvl1pPr>
          </a:lstStyle>
          <a:p>
            <a:fld id="{976B6DAE-1464-4C4A-A17B-99A185F7EC64}" type="slidenum">
              <a:rPr lang="en-US" smtClean="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ck Content Slide 1">
    <p:spTree>
      <p:nvGrpSpPr>
        <p:cNvPr id="1" name=""/>
        <p:cNvGrpSpPr/>
        <p:nvPr/>
      </p:nvGrpSpPr>
      <p:grpSpPr>
        <a:xfrm>
          <a:off x="0" y="0"/>
          <a:ext cx="0" cy="0"/>
          <a:chOff x="0" y="0"/>
          <a:chExt cx="0" cy="0"/>
        </a:xfrm>
      </p:grpSpPr>
      <p:sp>
        <p:nvSpPr>
          <p:cNvPr id="10" name="Text Placeholder 9"/>
          <p:cNvSpPr>
            <a:spLocks noGrp="1"/>
          </p:cNvSpPr>
          <p:nvPr>
            <p:ph type="body" sz="quarter" idx="11" hasCustomPrompt="1"/>
          </p:nvPr>
        </p:nvSpPr>
        <p:spPr>
          <a:xfrm>
            <a:off x="357158" y="357188"/>
            <a:ext cx="8358187" cy="1143000"/>
          </a:xfrm>
        </p:spPr>
        <p:txBody>
          <a:bodyPr>
            <a:normAutofit/>
          </a:bodyPr>
          <a:lstStyle>
            <a:lvl1pPr>
              <a:defRPr sz="4400" baseline="0">
                <a:solidFill>
                  <a:schemeClr val="tx1"/>
                </a:solidFill>
              </a:defRPr>
            </a:lvl1pPr>
          </a:lstStyle>
          <a:p>
            <a:pPr lvl="0"/>
            <a:r>
              <a:rPr lang="en-US" dirty="0" smtClean="0"/>
              <a:t>Slide Heading</a:t>
            </a:r>
            <a:endParaRPr lang="en-US" dirty="0"/>
          </a:p>
        </p:txBody>
      </p:sp>
      <p:sp>
        <p:nvSpPr>
          <p:cNvPr id="12" name="Text Placeholder 11"/>
          <p:cNvSpPr>
            <a:spLocks noGrp="1"/>
          </p:cNvSpPr>
          <p:nvPr>
            <p:ph type="body" sz="quarter" idx="12" hasCustomPrompt="1"/>
          </p:nvPr>
        </p:nvSpPr>
        <p:spPr>
          <a:xfrm>
            <a:off x="357158" y="1500188"/>
            <a:ext cx="8358217" cy="4071937"/>
          </a:xfrm>
        </p:spPr>
        <p:txBody>
          <a:bodyPr/>
          <a:lstStyle>
            <a:lvl1pPr>
              <a:defRPr/>
            </a:lvl1pPr>
            <a:lvl2pPr>
              <a:defRPr baseline="0"/>
            </a:lvl2pPr>
          </a:lstStyle>
          <a:p>
            <a:pPr lvl="0"/>
            <a:r>
              <a:rPr lang="en-US" dirty="0" smtClean="0"/>
              <a:t>Subheading</a:t>
            </a:r>
          </a:p>
          <a:p>
            <a:pPr lvl="1"/>
            <a:r>
              <a:rPr lang="en-US" dirty="0" smtClean="0"/>
              <a:t>Slides should feature the slide heading above in blue when they follow the blue section divider slide.</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5"/>
          <p:cNvSpPr>
            <a:spLocks noGrp="1"/>
          </p:cNvSpPr>
          <p:nvPr>
            <p:ph type="sldNum" sz="quarter" idx="4"/>
          </p:nvPr>
        </p:nvSpPr>
        <p:spPr>
          <a:xfrm>
            <a:off x="357158" y="6350023"/>
            <a:ext cx="2133600" cy="365125"/>
          </a:xfrm>
          <a:prstGeom prst="rect">
            <a:avLst/>
          </a:prstGeom>
        </p:spPr>
        <p:txBody>
          <a:bodyPr vert="horz" lIns="91440" tIns="45720" rIns="91440" bIns="45720" rtlCol="0" anchor="ctr"/>
          <a:lstStyle>
            <a:lvl1pPr algn="l">
              <a:defRPr sz="1200">
                <a:solidFill>
                  <a:schemeClr val="bg2"/>
                </a:solidFill>
              </a:defRPr>
            </a:lvl1pPr>
          </a:lstStyle>
          <a:p>
            <a:fld id="{976B6DAE-1464-4C4A-A17B-99A185F7EC64}" type="slidenum">
              <a:rPr lang="en-US" smtClean="0"/>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ck Content Slide 2">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676804" y="1500167"/>
            <a:ext cx="4038600" cy="4000528"/>
          </a:xfrm>
        </p:spPr>
        <p:txBody>
          <a:bodyPr/>
          <a:lstStyle>
            <a:lvl1pPr marL="0">
              <a:defRPr sz="3200" b="1"/>
            </a:lvl1pPr>
            <a:lvl2pPr marL="0">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8"/>
          <p:cNvSpPr>
            <a:spLocks noGrp="1"/>
          </p:cNvSpPr>
          <p:nvPr>
            <p:ph type="body" sz="quarter" idx="10" hasCustomPrompt="1"/>
          </p:nvPr>
        </p:nvSpPr>
        <p:spPr>
          <a:xfrm>
            <a:off x="357158" y="1500188"/>
            <a:ext cx="4071937" cy="4000500"/>
          </a:xfrm>
        </p:spPr>
        <p:txBody>
          <a:bodyPr/>
          <a:lstStyle>
            <a:lvl1pPr marL="0">
              <a:defRPr/>
            </a:lvl1pPr>
            <a:lvl2pPr>
              <a:defRPr baseline="0"/>
            </a:lvl2pPr>
          </a:lstStyle>
          <a:p>
            <a:pPr lvl="0"/>
            <a:r>
              <a:rPr lang="en-US" dirty="0" smtClean="0"/>
              <a:t>Subheading</a:t>
            </a:r>
          </a:p>
          <a:p>
            <a:pPr lvl="1"/>
            <a:r>
              <a:rPr lang="en-US" dirty="0" smtClean="0"/>
              <a:t>Slides should feature the slide heading above in blue when they follow the blue section divider.</a:t>
            </a:r>
          </a:p>
        </p:txBody>
      </p:sp>
      <p:sp>
        <p:nvSpPr>
          <p:cNvPr id="6" name="Text Placeholder 5"/>
          <p:cNvSpPr>
            <a:spLocks noGrp="1"/>
          </p:cNvSpPr>
          <p:nvPr>
            <p:ph type="body" sz="quarter" idx="11" hasCustomPrompt="1"/>
          </p:nvPr>
        </p:nvSpPr>
        <p:spPr>
          <a:xfrm>
            <a:off x="357158" y="357188"/>
            <a:ext cx="8358217" cy="1143000"/>
          </a:xfrm>
        </p:spPr>
        <p:txBody>
          <a:bodyPr>
            <a:normAutofit/>
          </a:bodyPr>
          <a:lstStyle>
            <a:lvl1pPr>
              <a:defRPr sz="4400" baseline="0">
                <a:solidFill>
                  <a:schemeClr val="tx1"/>
                </a:solidFill>
              </a:defRPr>
            </a:lvl1pPr>
          </a:lstStyle>
          <a:p>
            <a:pPr lvl="0"/>
            <a:r>
              <a:rPr lang="en-US" dirty="0" smtClean="0"/>
              <a:t>Slide Heading</a:t>
            </a:r>
            <a:endParaRPr lang="en-US" dirty="0"/>
          </a:p>
        </p:txBody>
      </p:sp>
      <p:sp>
        <p:nvSpPr>
          <p:cNvPr id="5" name="Slide Number Placeholder 5"/>
          <p:cNvSpPr>
            <a:spLocks noGrp="1"/>
          </p:cNvSpPr>
          <p:nvPr>
            <p:ph type="sldNum" sz="quarter" idx="4"/>
          </p:nvPr>
        </p:nvSpPr>
        <p:spPr>
          <a:xfrm>
            <a:off x="357158" y="6350023"/>
            <a:ext cx="2133600" cy="365125"/>
          </a:xfrm>
          <a:prstGeom prst="rect">
            <a:avLst/>
          </a:prstGeom>
        </p:spPr>
        <p:txBody>
          <a:bodyPr vert="horz" lIns="91440" tIns="45720" rIns="91440" bIns="45720" rtlCol="0" anchor="ctr"/>
          <a:lstStyle>
            <a:lvl1pPr algn="l">
              <a:defRPr sz="1200">
                <a:solidFill>
                  <a:schemeClr val="bg2"/>
                </a:solidFill>
              </a:defRPr>
            </a:lvl1pPr>
          </a:lstStyle>
          <a:p>
            <a:fld id="{976B6DAE-1464-4C4A-A17B-99A185F7EC64}"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Yellow Divider Slide">
    <p:spTree>
      <p:nvGrpSpPr>
        <p:cNvPr id="1" name=""/>
        <p:cNvGrpSpPr/>
        <p:nvPr/>
      </p:nvGrpSpPr>
      <p:grpSpPr>
        <a:xfrm>
          <a:off x="0" y="0"/>
          <a:ext cx="0" cy="0"/>
          <a:chOff x="0" y="0"/>
          <a:chExt cx="0" cy="0"/>
        </a:xfrm>
      </p:grpSpPr>
      <p:sp>
        <p:nvSpPr>
          <p:cNvPr id="7" name="Text Placeholder 6"/>
          <p:cNvSpPr>
            <a:spLocks noGrp="1"/>
          </p:cNvSpPr>
          <p:nvPr>
            <p:ph type="body" sz="quarter" idx="10" hasCustomPrompt="1"/>
          </p:nvPr>
        </p:nvSpPr>
        <p:spPr>
          <a:xfrm>
            <a:off x="357158" y="357167"/>
            <a:ext cx="8358188" cy="5214973"/>
          </a:xfrm>
        </p:spPr>
        <p:txBody>
          <a:bodyPr>
            <a:normAutofit/>
          </a:bodyPr>
          <a:lstStyle>
            <a:lvl1pPr marL="0">
              <a:buNone/>
              <a:defRPr sz="4400" b="1" baseline="0"/>
            </a:lvl1pPr>
          </a:lstStyle>
          <a:p>
            <a:pPr lvl="0"/>
            <a:r>
              <a:rPr lang="en-US" dirty="0" smtClean="0"/>
              <a:t>Section title or a short</a:t>
            </a:r>
            <a:br>
              <a:rPr lang="en-US" dirty="0" smtClean="0"/>
            </a:br>
            <a:r>
              <a:rPr lang="en-US" dirty="0" smtClean="0"/>
              <a:t>introductory statement that </a:t>
            </a:r>
            <a:br>
              <a:rPr lang="en-US" dirty="0" smtClean="0"/>
            </a:br>
            <a:r>
              <a:rPr lang="en-US" dirty="0" smtClean="0"/>
              <a:t>acts as a section divider.</a:t>
            </a:r>
            <a:endParaRPr lang="en-US" dirty="0"/>
          </a:p>
        </p:txBody>
      </p:sp>
      <p:sp>
        <p:nvSpPr>
          <p:cNvPr id="3" name="Slide Number Placeholder 5"/>
          <p:cNvSpPr>
            <a:spLocks noGrp="1"/>
          </p:cNvSpPr>
          <p:nvPr>
            <p:ph type="sldNum" sz="quarter" idx="4"/>
          </p:nvPr>
        </p:nvSpPr>
        <p:spPr>
          <a:xfrm>
            <a:off x="357158" y="6350023"/>
            <a:ext cx="2133600" cy="365125"/>
          </a:xfrm>
          <a:prstGeom prst="rect">
            <a:avLst/>
          </a:prstGeom>
        </p:spPr>
        <p:txBody>
          <a:bodyPr vert="horz" lIns="91440" tIns="45720" rIns="91440" bIns="45720" rtlCol="0" anchor="ctr"/>
          <a:lstStyle>
            <a:lvl1pPr algn="l">
              <a:defRPr sz="1200">
                <a:solidFill>
                  <a:schemeClr val="bg2"/>
                </a:solidFill>
              </a:defRPr>
            </a:lvl1pPr>
          </a:lstStyle>
          <a:p>
            <a:fld id="{976B6DAE-1464-4C4A-A17B-99A185F7EC64}"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Yellow Content Slide 1">
    <p:spTree>
      <p:nvGrpSpPr>
        <p:cNvPr id="1" name=""/>
        <p:cNvGrpSpPr/>
        <p:nvPr/>
      </p:nvGrpSpPr>
      <p:grpSpPr>
        <a:xfrm>
          <a:off x="0" y="0"/>
          <a:ext cx="0" cy="0"/>
          <a:chOff x="0" y="0"/>
          <a:chExt cx="0" cy="0"/>
        </a:xfrm>
      </p:grpSpPr>
      <p:sp>
        <p:nvSpPr>
          <p:cNvPr id="10" name="Text Placeholder 9"/>
          <p:cNvSpPr>
            <a:spLocks noGrp="1"/>
          </p:cNvSpPr>
          <p:nvPr>
            <p:ph type="body" sz="quarter" idx="11" hasCustomPrompt="1"/>
          </p:nvPr>
        </p:nvSpPr>
        <p:spPr>
          <a:xfrm>
            <a:off x="357158" y="357188"/>
            <a:ext cx="8358187" cy="1143000"/>
          </a:xfrm>
        </p:spPr>
        <p:txBody>
          <a:bodyPr>
            <a:normAutofit/>
          </a:bodyPr>
          <a:lstStyle>
            <a:lvl1pPr>
              <a:defRPr sz="4400" baseline="0">
                <a:solidFill>
                  <a:schemeClr val="tx1"/>
                </a:solidFill>
              </a:defRPr>
            </a:lvl1pPr>
          </a:lstStyle>
          <a:p>
            <a:pPr lvl="0"/>
            <a:r>
              <a:rPr lang="en-US" dirty="0" smtClean="0"/>
              <a:t>Slide Heading</a:t>
            </a:r>
            <a:endParaRPr lang="en-US" dirty="0"/>
          </a:p>
        </p:txBody>
      </p:sp>
      <p:sp>
        <p:nvSpPr>
          <p:cNvPr id="12" name="Text Placeholder 11"/>
          <p:cNvSpPr>
            <a:spLocks noGrp="1"/>
          </p:cNvSpPr>
          <p:nvPr>
            <p:ph type="body" sz="quarter" idx="12" hasCustomPrompt="1"/>
          </p:nvPr>
        </p:nvSpPr>
        <p:spPr>
          <a:xfrm>
            <a:off x="357158" y="1500188"/>
            <a:ext cx="8358217" cy="4071937"/>
          </a:xfrm>
        </p:spPr>
        <p:txBody>
          <a:bodyPr/>
          <a:lstStyle>
            <a:lvl1pPr>
              <a:defRPr/>
            </a:lvl1pPr>
            <a:lvl2pPr>
              <a:defRPr baseline="0"/>
            </a:lvl2pPr>
          </a:lstStyle>
          <a:p>
            <a:pPr lvl="0"/>
            <a:r>
              <a:rPr lang="en-US" dirty="0" smtClean="0"/>
              <a:t>Subheading</a:t>
            </a:r>
          </a:p>
          <a:p>
            <a:pPr lvl="1"/>
            <a:r>
              <a:rPr lang="en-US" dirty="0" smtClean="0"/>
              <a:t>Slides should feature the slide heading above in yellow when they follow the yellow section divider slide.</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5"/>
          <p:cNvSpPr>
            <a:spLocks noGrp="1"/>
          </p:cNvSpPr>
          <p:nvPr>
            <p:ph type="sldNum" sz="quarter" idx="4"/>
          </p:nvPr>
        </p:nvSpPr>
        <p:spPr>
          <a:xfrm>
            <a:off x="357158" y="6350023"/>
            <a:ext cx="2133600" cy="365125"/>
          </a:xfrm>
          <a:prstGeom prst="rect">
            <a:avLst/>
          </a:prstGeom>
        </p:spPr>
        <p:txBody>
          <a:bodyPr vert="horz" lIns="91440" tIns="45720" rIns="91440" bIns="45720" rtlCol="0" anchor="ctr"/>
          <a:lstStyle>
            <a:lvl1pPr algn="l">
              <a:defRPr sz="1200">
                <a:solidFill>
                  <a:schemeClr val="bg2"/>
                </a:solidFill>
              </a:defRPr>
            </a:lvl1pPr>
          </a:lstStyle>
          <a:p>
            <a:fld id="{976B6DAE-1464-4C4A-A17B-99A185F7EC64}"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Yellow Content Slide 2">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676804" y="1500167"/>
            <a:ext cx="4038600" cy="4000528"/>
          </a:xfrm>
        </p:spPr>
        <p:txBody>
          <a:bodyPr/>
          <a:lstStyle>
            <a:lvl1pPr marL="0">
              <a:defRPr sz="3200" b="1"/>
            </a:lvl1pPr>
            <a:lvl2pPr marL="0">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8"/>
          <p:cNvSpPr>
            <a:spLocks noGrp="1"/>
          </p:cNvSpPr>
          <p:nvPr>
            <p:ph type="body" sz="quarter" idx="10" hasCustomPrompt="1"/>
          </p:nvPr>
        </p:nvSpPr>
        <p:spPr>
          <a:xfrm>
            <a:off x="357158" y="1500188"/>
            <a:ext cx="4071937" cy="4000500"/>
          </a:xfrm>
        </p:spPr>
        <p:txBody>
          <a:bodyPr/>
          <a:lstStyle>
            <a:lvl1pPr marL="0">
              <a:defRPr/>
            </a:lvl1pPr>
            <a:lvl2pPr>
              <a:defRPr baseline="0"/>
            </a:lvl2pPr>
          </a:lstStyle>
          <a:p>
            <a:pPr lvl="0"/>
            <a:r>
              <a:rPr lang="en-US" dirty="0" smtClean="0"/>
              <a:t>Subheading</a:t>
            </a:r>
          </a:p>
          <a:p>
            <a:pPr lvl="1"/>
            <a:r>
              <a:rPr lang="en-US" dirty="0" smtClean="0"/>
              <a:t>Slides should feature the slide heading above in yellow when they follow the yellow section divider.</a:t>
            </a:r>
          </a:p>
        </p:txBody>
      </p:sp>
      <p:sp>
        <p:nvSpPr>
          <p:cNvPr id="11" name="Text Placeholder 10"/>
          <p:cNvSpPr>
            <a:spLocks noGrp="1"/>
          </p:cNvSpPr>
          <p:nvPr>
            <p:ph type="body" sz="quarter" idx="11" hasCustomPrompt="1"/>
          </p:nvPr>
        </p:nvSpPr>
        <p:spPr>
          <a:xfrm>
            <a:off x="357158" y="357188"/>
            <a:ext cx="8358217" cy="1143000"/>
          </a:xfrm>
        </p:spPr>
        <p:txBody>
          <a:bodyPr>
            <a:normAutofit/>
          </a:bodyPr>
          <a:lstStyle>
            <a:lvl1pPr>
              <a:defRPr sz="4400">
                <a:solidFill>
                  <a:schemeClr val="tx1"/>
                </a:solidFill>
              </a:defRPr>
            </a:lvl1pPr>
          </a:lstStyle>
          <a:p>
            <a:pPr lvl="0"/>
            <a:r>
              <a:rPr lang="en-US" dirty="0" smtClean="0"/>
              <a:t>Slide Heading</a:t>
            </a:r>
            <a:endParaRPr lang="en-US" dirty="0"/>
          </a:p>
        </p:txBody>
      </p:sp>
      <p:sp>
        <p:nvSpPr>
          <p:cNvPr id="5" name="Slide Number Placeholder 5"/>
          <p:cNvSpPr>
            <a:spLocks noGrp="1"/>
          </p:cNvSpPr>
          <p:nvPr>
            <p:ph type="sldNum" sz="quarter" idx="4"/>
          </p:nvPr>
        </p:nvSpPr>
        <p:spPr>
          <a:xfrm>
            <a:off x="357158" y="6350023"/>
            <a:ext cx="2133600" cy="365125"/>
          </a:xfrm>
          <a:prstGeom prst="rect">
            <a:avLst/>
          </a:prstGeom>
        </p:spPr>
        <p:txBody>
          <a:bodyPr vert="horz" lIns="91440" tIns="45720" rIns="91440" bIns="45720" rtlCol="0" anchor="ctr"/>
          <a:lstStyle>
            <a:lvl1pPr algn="l">
              <a:defRPr sz="1200">
                <a:solidFill>
                  <a:schemeClr val="bg2"/>
                </a:solidFill>
              </a:defRPr>
            </a:lvl1pPr>
          </a:lstStyle>
          <a:p>
            <a:fld id="{976B6DAE-1464-4C4A-A17B-99A185F7EC64}"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Green Divider Slide">
    <p:spTree>
      <p:nvGrpSpPr>
        <p:cNvPr id="1" name=""/>
        <p:cNvGrpSpPr/>
        <p:nvPr/>
      </p:nvGrpSpPr>
      <p:grpSpPr>
        <a:xfrm>
          <a:off x="0" y="0"/>
          <a:ext cx="0" cy="0"/>
          <a:chOff x="0" y="0"/>
          <a:chExt cx="0" cy="0"/>
        </a:xfrm>
      </p:grpSpPr>
      <p:sp>
        <p:nvSpPr>
          <p:cNvPr id="7" name="Text Placeholder 6"/>
          <p:cNvSpPr>
            <a:spLocks noGrp="1"/>
          </p:cNvSpPr>
          <p:nvPr>
            <p:ph type="body" sz="quarter" idx="10" hasCustomPrompt="1"/>
          </p:nvPr>
        </p:nvSpPr>
        <p:spPr>
          <a:xfrm>
            <a:off x="357158" y="357167"/>
            <a:ext cx="8358188" cy="5214973"/>
          </a:xfrm>
        </p:spPr>
        <p:txBody>
          <a:bodyPr>
            <a:normAutofit/>
          </a:bodyPr>
          <a:lstStyle>
            <a:lvl1pPr marL="0">
              <a:buNone/>
              <a:defRPr sz="4400" b="1" baseline="0"/>
            </a:lvl1pPr>
          </a:lstStyle>
          <a:p>
            <a:pPr lvl="0"/>
            <a:r>
              <a:rPr lang="en-US" dirty="0" smtClean="0"/>
              <a:t>Section title or a short</a:t>
            </a:r>
            <a:br>
              <a:rPr lang="en-US" dirty="0" smtClean="0"/>
            </a:br>
            <a:r>
              <a:rPr lang="en-US" dirty="0" smtClean="0"/>
              <a:t>introductory statement that </a:t>
            </a:r>
            <a:br>
              <a:rPr lang="en-US" dirty="0" smtClean="0"/>
            </a:br>
            <a:r>
              <a:rPr lang="en-US" dirty="0" smtClean="0"/>
              <a:t>acts as a section divider.</a:t>
            </a:r>
            <a:endParaRPr lang="en-US" dirty="0"/>
          </a:p>
        </p:txBody>
      </p:sp>
      <p:sp>
        <p:nvSpPr>
          <p:cNvPr id="3" name="Slide Number Placeholder 5"/>
          <p:cNvSpPr>
            <a:spLocks noGrp="1"/>
          </p:cNvSpPr>
          <p:nvPr>
            <p:ph type="sldNum" sz="quarter" idx="4"/>
          </p:nvPr>
        </p:nvSpPr>
        <p:spPr>
          <a:xfrm>
            <a:off x="357158" y="6350023"/>
            <a:ext cx="2133600" cy="365125"/>
          </a:xfrm>
          <a:prstGeom prst="rect">
            <a:avLst/>
          </a:prstGeom>
        </p:spPr>
        <p:txBody>
          <a:bodyPr vert="horz" lIns="91440" tIns="45720" rIns="91440" bIns="45720" rtlCol="0" anchor="ctr"/>
          <a:lstStyle>
            <a:lvl1pPr algn="l">
              <a:defRPr sz="1200">
                <a:solidFill>
                  <a:schemeClr val="bg2"/>
                </a:solidFill>
              </a:defRPr>
            </a:lvl1pPr>
          </a:lstStyle>
          <a:p>
            <a:fld id="{976B6DAE-1464-4C4A-A17B-99A185F7EC64}"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Green Content Slide 1">
    <p:spTree>
      <p:nvGrpSpPr>
        <p:cNvPr id="1" name=""/>
        <p:cNvGrpSpPr/>
        <p:nvPr/>
      </p:nvGrpSpPr>
      <p:grpSpPr>
        <a:xfrm>
          <a:off x="0" y="0"/>
          <a:ext cx="0" cy="0"/>
          <a:chOff x="0" y="0"/>
          <a:chExt cx="0" cy="0"/>
        </a:xfrm>
      </p:grpSpPr>
      <p:sp>
        <p:nvSpPr>
          <p:cNvPr id="10" name="Text Placeholder 9"/>
          <p:cNvSpPr>
            <a:spLocks noGrp="1"/>
          </p:cNvSpPr>
          <p:nvPr>
            <p:ph type="body" sz="quarter" idx="11" hasCustomPrompt="1"/>
          </p:nvPr>
        </p:nvSpPr>
        <p:spPr>
          <a:xfrm>
            <a:off x="357158" y="357188"/>
            <a:ext cx="8358187" cy="1143000"/>
          </a:xfrm>
        </p:spPr>
        <p:txBody>
          <a:bodyPr>
            <a:normAutofit/>
          </a:bodyPr>
          <a:lstStyle>
            <a:lvl1pPr>
              <a:defRPr sz="4400" baseline="0">
                <a:solidFill>
                  <a:schemeClr val="tx1"/>
                </a:solidFill>
              </a:defRPr>
            </a:lvl1pPr>
          </a:lstStyle>
          <a:p>
            <a:pPr lvl="0"/>
            <a:r>
              <a:rPr lang="en-US" dirty="0" smtClean="0"/>
              <a:t>Slide Heading</a:t>
            </a:r>
            <a:endParaRPr lang="en-US" dirty="0"/>
          </a:p>
        </p:txBody>
      </p:sp>
      <p:sp>
        <p:nvSpPr>
          <p:cNvPr id="12" name="Text Placeholder 11"/>
          <p:cNvSpPr>
            <a:spLocks noGrp="1"/>
          </p:cNvSpPr>
          <p:nvPr>
            <p:ph type="body" sz="quarter" idx="12" hasCustomPrompt="1"/>
          </p:nvPr>
        </p:nvSpPr>
        <p:spPr>
          <a:xfrm>
            <a:off x="357158" y="1500188"/>
            <a:ext cx="8358217" cy="4071937"/>
          </a:xfrm>
        </p:spPr>
        <p:txBody>
          <a:bodyPr/>
          <a:lstStyle>
            <a:lvl1pPr>
              <a:defRPr/>
            </a:lvl1pPr>
            <a:lvl2pPr>
              <a:defRPr baseline="0"/>
            </a:lvl2pPr>
          </a:lstStyle>
          <a:p>
            <a:pPr lvl="0"/>
            <a:r>
              <a:rPr lang="en-US" dirty="0" smtClean="0"/>
              <a:t>Subheading</a:t>
            </a:r>
          </a:p>
          <a:p>
            <a:pPr lvl="1"/>
            <a:r>
              <a:rPr lang="en-US" dirty="0" smtClean="0"/>
              <a:t>Slides should feature the slide heading above in green when they follow the green section divider slide.</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5"/>
          <p:cNvSpPr>
            <a:spLocks noGrp="1"/>
          </p:cNvSpPr>
          <p:nvPr>
            <p:ph type="sldNum" sz="quarter" idx="4"/>
          </p:nvPr>
        </p:nvSpPr>
        <p:spPr>
          <a:xfrm>
            <a:off x="357158" y="6350023"/>
            <a:ext cx="2133600" cy="365125"/>
          </a:xfrm>
          <a:prstGeom prst="rect">
            <a:avLst/>
          </a:prstGeom>
        </p:spPr>
        <p:txBody>
          <a:bodyPr vert="horz" lIns="91440" tIns="45720" rIns="91440" bIns="45720" rtlCol="0" anchor="ctr"/>
          <a:lstStyle>
            <a:lvl1pPr algn="l">
              <a:defRPr sz="1200">
                <a:solidFill>
                  <a:schemeClr val="bg2"/>
                </a:solidFill>
              </a:defRPr>
            </a:lvl1pPr>
          </a:lstStyle>
          <a:p>
            <a:fld id="{976B6DAE-1464-4C4A-A17B-99A185F7EC64}"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Green Content Slide 2">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676804" y="1500167"/>
            <a:ext cx="4038600" cy="4000528"/>
          </a:xfrm>
        </p:spPr>
        <p:txBody>
          <a:bodyPr/>
          <a:lstStyle>
            <a:lvl1pPr marL="0">
              <a:defRPr sz="3200" b="1"/>
            </a:lvl1pPr>
            <a:lvl2pPr marL="0">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8"/>
          <p:cNvSpPr>
            <a:spLocks noGrp="1"/>
          </p:cNvSpPr>
          <p:nvPr>
            <p:ph type="body" sz="quarter" idx="10" hasCustomPrompt="1"/>
          </p:nvPr>
        </p:nvSpPr>
        <p:spPr>
          <a:xfrm>
            <a:off x="357158" y="1500188"/>
            <a:ext cx="4071937" cy="4000500"/>
          </a:xfrm>
        </p:spPr>
        <p:txBody>
          <a:bodyPr/>
          <a:lstStyle>
            <a:lvl1pPr marL="0">
              <a:defRPr/>
            </a:lvl1pPr>
            <a:lvl2pPr>
              <a:defRPr baseline="0"/>
            </a:lvl2pPr>
          </a:lstStyle>
          <a:p>
            <a:pPr lvl="0"/>
            <a:r>
              <a:rPr lang="en-US" dirty="0" smtClean="0"/>
              <a:t>Subheading</a:t>
            </a:r>
          </a:p>
          <a:p>
            <a:pPr lvl="1"/>
            <a:r>
              <a:rPr lang="en-US" dirty="0" smtClean="0"/>
              <a:t>Slides should feature the slide heading above in green when they follow the green section divider.</a:t>
            </a:r>
          </a:p>
        </p:txBody>
      </p:sp>
      <p:sp>
        <p:nvSpPr>
          <p:cNvPr id="11" name="Text Placeholder 10"/>
          <p:cNvSpPr>
            <a:spLocks noGrp="1"/>
          </p:cNvSpPr>
          <p:nvPr>
            <p:ph type="body" sz="quarter" idx="11" hasCustomPrompt="1"/>
          </p:nvPr>
        </p:nvSpPr>
        <p:spPr>
          <a:xfrm>
            <a:off x="357158" y="357188"/>
            <a:ext cx="8358217" cy="1143000"/>
          </a:xfrm>
        </p:spPr>
        <p:txBody>
          <a:bodyPr>
            <a:normAutofit/>
          </a:bodyPr>
          <a:lstStyle>
            <a:lvl1pPr>
              <a:defRPr sz="4400">
                <a:solidFill>
                  <a:schemeClr val="tx1"/>
                </a:solidFill>
              </a:defRPr>
            </a:lvl1pPr>
          </a:lstStyle>
          <a:p>
            <a:pPr lvl="0"/>
            <a:r>
              <a:rPr lang="en-US" dirty="0" smtClean="0"/>
              <a:t>Slide Heading</a:t>
            </a:r>
            <a:endParaRPr lang="en-US" dirty="0"/>
          </a:p>
        </p:txBody>
      </p:sp>
      <p:sp>
        <p:nvSpPr>
          <p:cNvPr id="5" name="Slide Number Placeholder 5"/>
          <p:cNvSpPr>
            <a:spLocks noGrp="1"/>
          </p:cNvSpPr>
          <p:nvPr>
            <p:ph type="sldNum" sz="quarter" idx="4"/>
          </p:nvPr>
        </p:nvSpPr>
        <p:spPr>
          <a:xfrm>
            <a:off x="357158" y="6350023"/>
            <a:ext cx="2133600" cy="365125"/>
          </a:xfrm>
          <a:prstGeom prst="rect">
            <a:avLst/>
          </a:prstGeom>
        </p:spPr>
        <p:txBody>
          <a:bodyPr vert="horz" lIns="91440" tIns="45720" rIns="91440" bIns="45720" rtlCol="0" anchor="ctr"/>
          <a:lstStyle>
            <a:lvl1pPr algn="l">
              <a:defRPr sz="1200">
                <a:solidFill>
                  <a:schemeClr val="bg2"/>
                </a:solidFill>
              </a:defRPr>
            </a:lvl1pPr>
          </a:lstStyle>
          <a:p>
            <a:fld id="{976B6DAE-1464-4C4A-A17B-99A185F7EC64}"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Red Divider Slide">
    <p:spTree>
      <p:nvGrpSpPr>
        <p:cNvPr id="1" name=""/>
        <p:cNvGrpSpPr/>
        <p:nvPr/>
      </p:nvGrpSpPr>
      <p:grpSpPr>
        <a:xfrm>
          <a:off x="0" y="0"/>
          <a:ext cx="0" cy="0"/>
          <a:chOff x="0" y="0"/>
          <a:chExt cx="0" cy="0"/>
        </a:xfrm>
      </p:grpSpPr>
      <p:sp>
        <p:nvSpPr>
          <p:cNvPr id="7" name="Text Placeholder 6"/>
          <p:cNvSpPr>
            <a:spLocks noGrp="1"/>
          </p:cNvSpPr>
          <p:nvPr>
            <p:ph type="body" sz="quarter" idx="10" hasCustomPrompt="1"/>
          </p:nvPr>
        </p:nvSpPr>
        <p:spPr>
          <a:xfrm>
            <a:off x="357158" y="357167"/>
            <a:ext cx="8358188" cy="5214973"/>
          </a:xfrm>
        </p:spPr>
        <p:txBody>
          <a:bodyPr>
            <a:normAutofit/>
          </a:bodyPr>
          <a:lstStyle>
            <a:lvl1pPr marL="0">
              <a:buNone/>
              <a:defRPr sz="4400" b="1" baseline="0"/>
            </a:lvl1pPr>
          </a:lstStyle>
          <a:p>
            <a:pPr lvl="0"/>
            <a:r>
              <a:rPr lang="en-US" dirty="0" smtClean="0"/>
              <a:t>Section title or a short</a:t>
            </a:r>
            <a:br>
              <a:rPr lang="en-US" dirty="0" smtClean="0"/>
            </a:br>
            <a:r>
              <a:rPr lang="en-US" dirty="0" smtClean="0"/>
              <a:t>introductory statement that </a:t>
            </a:r>
            <a:br>
              <a:rPr lang="en-US" dirty="0" smtClean="0"/>
            </a:br>
            <a:r>
              <a:rPr lang="en-US" dirty="0" smtClean="0"/>
              <a:t>acts as a section divider.</a:t>
            </a:r>
            <a:endParaRPr lang="en-US" dirty="0"/>
          </a:p>
        </p:txBody>
      </p:sp>
      <p:sp>
        <p:nvSpPr>
          <p:cNvPr id="3" name="Slide Number Placeholder 5"/>
          <p:cNvSpPr>
            <a:spLocks noGrp="1"/>
          </p:cNvSpPr>
          <p:nvPr>
            <p:ph type="sldNum" sz="quarter" idx="4"/>
          </p:nvPr>
        </p:nvSpPr>
        <p:spPr>
          <a:xfrm>
            <a:off x="357158" y="6350023"/>
            <a:ext cx="2133600" cy="365125"/>
          </a:xfrm>
          <a:prstGeom prst="rect">
            <a:avLst/>
          </a:prstGeom>
        </p:spPr>
        <p:txBody>
          <a:bodyPr vert="horz" lIns="91440" tIns="45720" rIns="91440" bIns="45720" rtlCol="0" anchor="ctr"/>
          <a:lstStyle>
            <a:lvl1pPr algn="l">
              <a:defRPr sz="1200">
                <a:solidFill>
                  <a:schemeClr val="bg2"/>
                </a:solidFill>
              </a:defRPr>
            </a:lvl1pPr>
          </a:lstStyle>
          <a:p>
            <a:fld id="{976B6DAE-1464-4C4A-A17B-99A185F7EC64}"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ed Content Slide 1">
    <p:spTree>
      <p:nvGrpSpPr>
        <p:cNvPr id="1" name=""/>
        <p:cNvGrpSpPr/>
        <p:nvPr/>
      </p:nvGrpSpPr>
      <p:grpSpPr>
        <a:xfrm>
          <a:off x="0" y="0"/>
          <a:ext cx="0" cy="0"/>
          <a:chOff x="0" y="0"/>
          <a:chExt cx="0" cy="0"/>
        </a:xfrm>
      </p:grpSpPr>
      <p:sp>
        <p:nvSpPr>
          <p:cNvPr id="10" name="Text Placeholder 9"/>
          <p:cNvSpPr>
            <a:spLocks noGrp="1"/>
          </p:cNvSpPr>
          <p:nvPr>
            <p:ph type="body" sz="quarter" idx="11" hasCustomPrompt="1"/>
          </p:nvPr>
        </p:nvSpPr>
        <p:spPr>
          <a:xfrm>
            <a:off x="357158" y="357188"/>
            <a:ext cx="8358187" cy="1143000"/>
          </a:xfrm>
        </p:spPr>
        <p:txBody>
          <a:bodyPr>
            <a:normAutofit/>
          </a:bodyPr>
          <a:lstStyle>
            <a:lvl1pPr>
              <a:defRPr sz="4400" baseline="0">
                <a:solidFill>
                  <a:schemeClr val="tx1"/>
                </a:solidFill>
              </a:defRPr>
            </a:lvl1pPr>
          </a:lstStyle>
          <a:p>
            <a:pPr lvl="0"/>
            <a:r>
              <a:rPr lang="en-US" dirty="0" smtClean="0"/>
              <a:t>Slide Heading</a:t>
            </a:r>
            <a:endParaRPr lang="en-US" dirty="0"/>
          </a:p>
        </p:txBody>
      </p:sp>
      <p:sp>
        <p:nvSpPr>
          <p:cNvPr id="12" name="Text Placeholder 11"/>
          <p:cNvSpPr>
            <a:spLocks noGrp="1"/>
          </p:cNvSpPr>
          <p:nvPr>
            <p:ph type="body" sz="quarter" idx="12" hasCustomPrompt="1"/>
          </p:nvPr>
        </p:nvSpPr>
        <p:spPr>
          <a:xfrm>
            <a:off x="357158" y="1500188"/>
            <a:ext cx="8358217" cy="4071937"/>
          </a:xfrm>
        </p:spPr>
        <p:txBody>
          <a:bodyPr/>
          <a:lstStyle>
            <a:lvl1pPr>
              <a:defRPr/>
            </a:lvl1pPr>
            <a:lvl2pPr>
              <a:defRPr baseline="0"/>
            </a:lvl2pPr>
          </a:lstStyle>
          <a:p>
            <a:pPr lvl="0"/>
            <a:r>
              <a:rPr lang="en-US" dirty="0" smtClean="0"/>
              <a:t>Subheading</a:t>
            </a:r>
          </a:p>
          <a:p>
            <a:pPr lvl="1"/>
            <a:r>
              <a:rPr lang="en-US" dirty="0" smtClean="0"/>
              <a:t>Slides should feature the slide heading above in red when they follow the red section divider slide.</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5"/>
          <p:cNvSpPr>
            <a:spLocks noGrp="1"/>
          </p:cNvSpPr>
          <p:nvPr>
            <p:ph type="sldNum" sz="quarter" idx="4"/>
          </p:nvPr>
        </p:nvSpPr>
        <p:spPr>
          <a:xfrm>
            <a:off x="357158" y="6350023"/>
            <a:ext cx="2133600" cy="365125"/>
          </a:xfrm>
          <a:prstGeom prst="rect">
            <a:avLst/>
          </a:prstGeom>
        </p:spPr>
        <p:txBody>
          <a:bodyPr vert="horz" lIns="91440" tIns="45720" rIns="91440" bIns="45720" rtlCol="0" anchor="ctr"/>
          <a:lstStyle>
            <a:lvl1pPr algn="l">
              <a:defRPr sz="1200">
                <a:solidFill>
                  <a:schemeClr val="bg2"/>
                </a:solidFill>
              </a:defRPr>
            </a:lvl1pPr>
          </a:lstStyle>
          <a:p>
            <a:fld id="{976B6DAE-1464-4C4A-A17B-99A185F7EC64}"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theme" Target="../theme/theme10.xml"/><Relationship Id="rId1" Type="http://schemas.openxmlformats.org/officeDocument/2006/relationships/slideLayout" Target="../slideLayouts/slideLayout14.xml"/></Relationships>
</file>

<file path=ppt/slideMasters/_rels/slideMaster11.xml.rels><?xml version="1.0" encoding="UTF-8" standalone="yes"?>
<Relationships xmlns="http://schemas.openxmlformats.org/package/2006/relationships"><Relationship Id="rId3" Type="http://schemas.openxmlformats.org/officeDocument/2006/relationships/theme" Target="../theme/theme11.xml"/><Relationship Id="rId2" Type="http://schemas.openxmlformats.org/officeDocument/2006/relationships/slideLayout" Target="../slideLayouts/slideLayout16.xml"/><Relationship Id="rId1" Type="http://schemas.openxmlformats.org/officeDocument/2006/relationships/slideLayout" Target="../slideLayouts/slideLayout15.xml"/><Relationship Id="rId4" Type="http://schemas.openxmlformats.org/officeDocument/2006/relationships/image" Target="../media/image3.jpeg"/></Relationships>
</file>

<file path=ppt/slideMasters/_rels/slideMaster12.xml.rels><?xml version="1.0" encoding="UTF-8" standalone="yes"?>
<Relationships xmlns="http://schemas.openxmlformats.org/package/2006/relationships"><Relationship Id="rId3" Type="http://schemas.openxmlformats.org/officeDocument/2006/relationships/theme" Target="../theme/theme1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4" Type="http://schemas.openxmlformats.org/officeDocument/2006/relationships/image" Target="../media/image3.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4.xml"/><Relationship Id="rId1" Type="http://schemas.openxmlformats.org/officeDocument/2006/relationships/slideLayout" Target="../slideLayouts/slideLayout3.xml"/><Relationship Id="rId4" Type="http://schemas.openxmlformats.org/officeDocument/2006/relationships/image" Target="../media/image3.jpe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4.xml"/><Relationship Id="rId1" Type="http://schemas.openxmlformats.org/officeDocument/2006/relationships/slideLayout" Target="../slideLayouts/slideLayout5.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7.xml"/><Relationship Id="rId1" Type="http://schemas.openxmlformats.org/officeDocument/2006/relationships/slideLayout" Target="../slideLayouts/slideLayout6.xml"/><Relationship Id="rId4" Type="http://schemas.openxmlformats.org/officeDocument/2006/relationships/image" Target="../media/image3.jpeg"/></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theme" Target="../theme/theme6.xml"/><Relationship Id="rId1" Type="http://schemas.openxmlformats.org/officeDocument/2006/relationships/slideLayout" Target="../slideLayouts/slideLayout8.xml"/></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10.xml"/><Relationship Id="rId1" Type="http://schemas.openxmlformats.org/officeDocument/2006/relationships/slideLayout" Target="../slideLayouts/slideLayout9.xml"/><Relationship Id="rId4" Type="http://schemas.openxmlformats.org/officeDocument/2006/relationships/image" Target="../media/image3.jpeg"/></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theme" Target="../theme/theme8.xml"/><Relationship Id="rId1" Type="http://schemas.openxmlformats.org/officeDocument/2006/relationships/slideLayout" Target="../slideLayouts/slideLayout11.xml"/></Relationships>
</file>

<file path=ppt/slideMasters/_rels/slideMaster9.xml.rels><?xml version="1.0" encoding="UTF-8" standalone="yes"?>
<Relationships xmlns="http://schemas.openxmlformats.org/package/2006/relationships"><Relationship Id="rId3" Type="http://schemas.openxmlformats.org/officeDocument/2006/relationships/theme" Target="../theme/theme9.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image" Target="../media/image3.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57158" y="357174"/>
            <a:ext cx="8429684" cy="114300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357158" y="1500175"/>
            <a:ext cx="8429684" cy="392908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57158" y="6356350"/>
            <a:ext cx="2133600" cy="365125"/>
          </a:xfrm>
          <a:prstGeom prst="rect">
            <a:avLst/>
          </a:prstGeom>
        </p:spPr>
        <p:txBody>
          <a:bodyPr vert="horz" lIns="91440" tIns="45720" rIns="91440" bIns="45720" rtlCol="0" anchor="ctr"/>
          <a:lstStyle>
            <a:lvl1pPr algn="l">
              <a:defRPr sz="1200">
                <a:solidFill>
                  <a:schemeClr val="bg1"/>
                </a:solidFill>
              </a:defRPr>
            </a:lvl1pPr>
          </a:lstStyle>
          <a:p>
            <a:fld id="{69E12818-C8D7-49A7-9977-208E1218482F}" type="datetime1">
              <a:rPr lang="en-US" smtClean="0"/>
              <a:pPr/>
              <a:t>10/2/2017</a:t>
            </a:fld>
            <a:endParaRPr lang="en-US"/>
          </a:p>
        </p:txBody>
      </p:sp>
    </p:spTree>
  </p:cSld>
  <p:clrMap bg1="lt1" tx1="dk1" bg2="lt2" tx2="dk2" accent1="accent1" accent2="accent2" accent3="accent3" accent4="accent4" accent5="accent5" accent6="accent6" hlink="hlink" folHlink="folHlink"/>
  <p:sldLayoutIdLst>
    <p:sldLayoutId id="2147483649" r:id="rId1"/>
  </p:sldLayoutIdLst>
  <p:hf hdr="0" ftr="0"/>
  <p:txStyles>
    <p:titleStyle>
      <a:lvl1pPr algn="l" defTabSz="914400" rtl="0" eaLnBrk="1" latinLnBrk="0" hangingPunct="1">
        <a:spcBef>
          <a:spcPct val="0"/>
        </a:spcBef>
        <a:buNone/>
        <a:defRPr sz="4400" b="1" kern="1200">
          <a:solidFill>
            <a:schemeClr val="tx1"/>
          </a:solidFill>
          <a:latin typeface="Helvetica" pitchFamily="34" charset="0"/>
          <a:ea typeface="+mj-ea"/>
          <a:cs typeface="+mj-cs"/>
        </a:defRPr>
      </a:lvl1pPr>
    </p:titleStyle>
    <p:bodyStyle>
      <a:lvl1pPr marL="342900" indent="-342900" algn="l" defTabSz="914400" rtl="0" eaLnBrk="1" latinLnBrk="0" hangingPunct="1">
        <a:spcBef>
          <a:spcPct val="20000"/>
        </a:spcBef>
        <a:buFont typeface="Arial" pitchFamily="34" charset="0"/>
        <a:buNone/>
        <a:defRPr sz="3200" b="1" kern="1200">
          <a:solidFill>
            <a:schemeClr val="tx1"/>
          </a:solidFill>
          <a:latin typeface="Helvetica" pitchFamily="34" charset="0"/>
          <a:ea typeface="+mn-ea"/>
          <a:cs typeface="+mn-cs"/>
        </a:defRPr>
      </a:lvl1pPr>
      <a:lvl2pPr marL="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7416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57158" y="357166"/>
            <a:ext cx="8358246" cy="1143000"/>
          </a:xfrm>
          <a:prstGeom prst="rect">
            <a:avLst/>
          </a:prstGeom>
        </p:spPr>
        <p:txBody>
          <a:bodyPr vert="horz" lIns="91440" tIns="45720" rIns="91440" bIns="45720" rtlCol="0" anchor="t">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57158" y="1500166"/>
            <a:ext cx="8358246" cy="397194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5"/>
          <p:cNvSpPr>
            <a:spLocks noGrp="1"/>
          </p:cNvSpPr>
          <p:nvPr>
            <p:ph type="sldNum" sz="quarter" idx="4"/>
          </p:nvPr>
        </p:nvSpPr>
        <p:spPr>
          <a:xfrm>
            <a:off x="357158" y="6350023"/>
            <a:ext cx="2133600" cy="365125"/>
          </a:xfrm>
          <a:prstGeom prst="rect">
            <a:avLst/>
          </a:prstGeom>
        </p:spPr>
        <p:txBody>
          <a:bodyPr vert="horz" lIns="91440" tIns="45720" rIns="91440" bIns="45720" rtlCol="0" anchor="ctr"/>
          <a:lstStyle>
            <a:lvl1pPr algn="l">
              <a:defRPr sz="1200">
                <a:solidFill>
                  <a:schemeClr val="bg2"/>
                </a:solidFill>
              </a:defRPr>
            </a:lvl1pPr>
          </a:lstStyle>
          <a:p>
            <a:fld id="{976B6DAE-1464-4C4A-A17B-99A185F7EC64}"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83" r:id="rId1"/>
  </p:sldLayoutIdLst>
  <p:hf hdr="0" ftr="0"/>
  <p:txStyles>
    <p:titleStyle>
      <a:lvl1pPr algn="l" defTabSz="914400" rtl="0" eaLnBrk="1" latinLnBrk="0" hangingPunct="1">
        <a:spcBef>
          <a:spcPct val="0"/>
        </a:spcBef>
        <a:buNone/>
        <a:defRPr sz="4400" b="1" kern="1200">
          <a:solidFill>
            <a:schemeClr val="bg1"/>
          </a:solidFill>
          <a:latin typeface="Helvetica" pitchFamily="34" charset="0"/>
          <a:ea typeface="+mj-ea"/>
          <a:cs typeface="+mj-cs"/>
        </a:defRPr>
      </a:lvl1pPr>
    </p:titleStyle>
    <p:bodyStyle>
      <a:lvl1pPr marL="342900" indent="-342900" algn="l" defTabSz="914400" rtl="0" eaLnBrk="1" latinLnBrk="0" hangingPunct="1">
        <a:spcBef>
          <a:spcPct val="20000"/>
        </a:spcBef>
        <a:buFont typeface="Arial" pitchFamily="34" charset="0"/>
        <a:buNone/>
        <a:defRPr sz="3200" b="1" kern="1200">
          <a:solidFill>
            <a:schemeClr val="bg1"/>
          </a:solidFill>
          <a:latin typeface="Helvetica" pitchFamily="34" charset="0"/>
          <a:ea typeface="+mn-ea"/>
          <a:cs typeface="+mn-cs"/>
        </a:defRPr>
      </a:lvl1pPr>
      <a:lvl2pPr marL="0" indent="-285750" algn="l" defTabSz="914400" rtl="0" eaLnBrk="1" latinLnBrk="0" hangingPunct="1">
        <a:spcBef>
          <a:spcPct val="20000"/>
        </a:spcBef>
        <a:buFont typeface="Arial" pitchFamily="34" charset="0"/>
        <a:buChar char="•"/>
        <a:defRPr sz="3200" kern="1200">
          <a:solidFill>
            <a:schemeClr val="bg1"/>
          </a:solidFill>
          <a:latin typeface="Helvetica" pitchFamily="34" charset="0"/>
          <a:ea typeface="+mn-ea"/>
          <a:cs typeface="+mn-cs"/>
        </a:defRPr>
      </a:lvl2pPr>
      <a:lvl3pPr marL="741600" indent="-228600" algn="l" defTabSz="914400" rtl="0" eaLnBrk="1" latinLnBrk="0" hangingPunct="1">
        <a:spcBef>
          <a:spcPct val="20000"/>
        </a:spcBef>
        <a:buFont typeface="Arial" pitchFamily="34" charset="0"/>
        <a:buChar char="•"/>
        <a:defRPr sz="2800" kern="1200">
          <a:solidFill>
            <a:schemeClr val="bg1"/>
          </a:solidFill>
          <a:latin typeface="Helvetica" pitchFamily="34" charset="0"/>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bg1"/>
          </a:solidFill>
          <a:latin typeface="Helvetica"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Helvetic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57158" y="357166"/>
            <a:ext cx="8358246" cy="1143000"/>
          </a:xfrm>
          <a:prstGeom prst="rect">
            <a:avLst/>
          </a:prstGeom>
        </p:spPr>
        <p:txBody>
          <a:bodyPr vert="horz" lIns="91440" tIns="45720" rIns="91440" bIns="45720" rtlCol="0" anchor="t">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57158" y="1500167"/>
            <a:ext cx="8358246" cy="400052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5"/>
          <p:cNvSpPr>
            <a:spLocks noGrp="1"/>
          </p:cNvSpPr>
          <p:nvPr>
            <p:ph type="sldNum" sz="quarter" idx="4"/>
          </p:nvPr>
        </p:nvSpPr>
        <p:spPr>
          <a:xfrm>
            <a:off x="357158" y="6350023"/>
            <a:ext cx="2133600" cy="365125"/>
          </a:xfrm>
          <a:prstGeom prst="rect">
            <a:avLst/>
          </a:prstGeom>
        </p:spPr>
        <p:txBody>
          <a:bodyPr vert="horz" lIns="91440" tIns="45720" rIns="91440" bIns="45720" rtlCol="0" anchor="ctr"/>
          <a:lstStyle>
            <a:lvl1pPr algn="l">
              <a:defRPr sz="1200">
                <a:solidFill>
                  <a:schemeClr val="bg2"/>
                </a:solidFill>
              </a:defRPr>
            </a:lvl1pPr>
          </a:lstStyle>
          <a:p>
            <a:fld id="{976B6DAE-1464-4C4A-A17B-99A185F7EC64}"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Lst>
  <p:hf hdr="0" ftr="0"/>
  <p:txStyles>
    <p:titleStyle>
      <a:lvl1pPr algn="l"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Tx/>
        <a:buNone/>
        <a:defRPr sz="3200" b="1" kern="1200">
          <a:solidFill>
            <a:schemeClr val="tx2"/>
          </a:solidFill>
          <a:latin typeface="+mn-lt"/>
          <a:ea typeface="+mn-ea"/>
          <a:cs typeface="+mn-cs"/>
        </a:defRPr>
      </a:lvl1pPr>
      <a:lvl2pPr marL="284400" indent="-285750" algn="l" defTabSz="914400" rtl="0" eaLnBrk="1" latinLnBrk="0" hangingPunct="1">
        <a:spcBef>
          <a:spcPct val="20000"/>
        </a:spcBef>
        <a:buFont typeface="Arial" pitchFamily="34" charset="0"/>
        <a:buChar char="•"/>
        <a:defRPr sz="3200" kern="1200">
          <a:solidFill>
            <a:schemeClr val="tx2"/>
          </a:solidFill>
          <a:latin typeface="+mn-lt"/>
          <a:ea typeface="+mn-ea"/>
          <a:cs typeface="+mn-cs"/>
        </a:defRPr>
      </a:lvl2pPr>
      <a:lvl3pPr marL="936000" indent="-228600" algn="l" defTabSz="914400" rtl="0" eaLnBrk="1" latinLnBrk="0" hangingPunct="1">
        <a:spcBef>
          <a:spcPct val="20000"/>
        </a:spcBef>
        <a:buFont typeface="Arial" pitchFamily="34" charset="0"/>
        <a:buChar char="•"/>
        <a:defRPr sz="2800" kern="1200">
          <a:solidFill>
            <a:schemeClr val="tx2"/>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2"/>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57158" y="357166"/>
            <a:ext cx="8358246" cy="1143000"/>
          </a:xfrm>
          <a:prstGeom prst="rect">
            <a:avLst/>
          </a:prstGeom>
        </p:spPr>
        <p:txBody>
          <a:bodyPr vert="horz" lIns="91440" tIns="45720" rIns="91440" bIns="45720" rtlCol="0" anchor="t">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57158" y="1500167"/>
            <a:ext cx="8358246" cy="400052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5"/>
          <p:cNvSpPr>
            <a:spLocks noGrp="1"/>
          </p:cNvSpPr>
          <p:nvPr>
            <p:ph type="sldNum" sz="quarter" idx="4"/>
          </p:nvPr>
        </p:nvSpPr>
        <p:spPr>
          <a:xfrm>
            <a:off x="357158" y="6350023"/>
            <a:ext cx="2133600" cy="365125"/>
          </a:xfrm>
          <a:prstGeom prst="rect">
            <a:avLst/>
          </a:prstGeom>
        </p:spPr>
        <p:txBody>
          <a:bodyPr vert="horz" lIns="91440" tIns="45720" rIns="91440" bIns="45720" rtlCol="0" anchor="ctr"/>
          <a:lstStyle>
            <a:lvl1pPr algn="l">
              <a:defRPr sz="1200">
                <a:solidFill>
                  <a:schemeClr val="bg2"/>
                </a:solidFill>
              </a:defRPr>
            </a:lvl1pPr>
          </a:lstStyle>
          <a:p>
            <a:fld id="{976B6DAE-1464-4C4A-A17B-99A185F7EC64}"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93" r:id="rId1"/>
    <p:sldLayoutId id="2147483694" r:id="rId2"/>
  </p:sldLayoutIdLst>
  <p:hf hdr="0" ftr="0"/>
  <p:txStyles>
    <p:titleStyle>
      <a:lvl1pPr algn="l"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Tx/>
        <a:buNone/>
        <a:defRPr sz="3200" b="1" kern="1200">
          <a:solidFill>
            <a:schemeClr val="tx2"/>
          </a:solidFill>
          <a:latin typeface="+mn-lt"/>
          <a:ea typeface="+mn-ea"/>
          <a:cs typeface="+mn-cs"/>
        </a:defRPr>
      </a:lvl1pPr>
      <a:lvl2pPr marL="284400" indent="-285750" algn="l" defTabSz="914400" rtl="0" eaLnBrk="1" latinLnBrk="0" hangingPunct="1">
        <a:spcBef>
          <a:spcPct val="20000"/>
        </a:spcBef>
        <a:buFont typeface="Arial" pitchFamily="34" charset="0"/>
        <a:buChar char="•"/>
        <a:defRPr sz="3200" kern="1200">
          <a:solidFill>
            <a:schemeClr val="tx2"/>
          </a:solidFill>
          <a:latin typeface="+mn-lt"/>
          <a:ea typeface="+mn-ea"/>
          <a:cs typeface="+mn-cs"/>
        </a:defRPr>
      </a:lvl2pPr>
      <a:lvl3pPr marL="936000" indent="-228600" algn="l" defTabSz="914400" rtl="0" eaLnBrk="1" latinLnBrk="0" hangingPunct="1">
        <a:spcBef>
          <a:spcPct val="20000"/>
        </a:spcBef>
        <a:buFont typeface="Arial" pitchFamily="34" charset="0"/>
        <a:buChar char="•"/>
        <a:defRPr sz="2800" kern="1200">
          <a:solidFill>
            <a:schemeClr val="tx2"/>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2"/>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57158" y="357166"/>
            <a:ext cx="8358246" cy="1143000"/>
          </a:xfrm>
          <a:prstGeom prst="rect">
            <a:avLst/>
          </a:prstGeom>
        </p:spPr>
        <p:txBody>
          <a:bodyPr vert="horz" lIns="91440" tIns="45720" rIns="91440" bIns="45720" rtlCol="0" anchor="t">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57158" y="1500166"/>
            <a:ext cx="8358246" cy="397194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5"/>
          <p:cNvSpPr>
            <a:spLocks noGrp="1"/>
          </p:cNvSpPr>
          <p:nvPr>
            <p:ph type="sldNum" sz="quarter" idx="4"/>
          </p:nvPr>
        </p:nvSpPr>
        <p:spPr>
          <a:xfrm>
            <a:off x="357158" y="6350023"/>
            <a:ext cx="2133600" cy="365125"/>
          </a:xfrm>
          <a:prstGeom prst="rect">
            <a:avLst/>
          </a:prstGeom>
        </p:spPr>
        <p:txBody>
          <a:bodyPr vert="horz" lIns="91440" tIns="45720" rIns="91440" bIns="45720" rtlCol="0" anchor="ctr"/>
          <a:lstStyle>
            <a:lvl1pPr algn="l">
              <a:defRPr sz="1200">
                <a:solidFill>
                  <a:schemeClr val="bg2"/>
                </a:solidFill>
              </a:defRPr>
            </a:lvl1pPr>
          </a:lstStyle>
          <a:p>
            <a:fld id="{976B6DAE-1464-4C4A-A17B-99A185F7EC64}"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88" r:id="rId1"/>
  </p:sldLayoutIdLst>
  <p:hf hdr="0" ftr="0"/>
  <p:txStyles>
    <p:titleStyle>
      <a:lvl1pPr algn="l" defTabSz="914400" rtl="0" eaLnBrk="1" latinLnBrk="0" hangingPunct="1">
        <a:spcBef>
          <a:spcPct val="0"/>
        </a:spcBef>
        <a:buNone/>
        <a:defRPr sz="4400" b="1" kern="1200">
          <a:solidFill>
            <a:schemeClr val="bg1"/>
          </a:solidFill>
          <a:latin typeface="Helvetica" pitchFamily="34" charset="0"/>
          <a:ea typeface="+mj-ea"/>
          <a:cs typeface="+mj-cs"/>
        </a:defRPr>
      </a:lvl1pPr>
    </p:titleStyle>
    <p:bodyStyle>
      <a:lvl1pPr marL="342900" indent="-342900" algn="l" defTabSz="914400" rtl="0" eaLnBrk="1" latinLnBrk="0" hangingPunct="1">
        <a:spcBef>
          <a:spcPct val="20000"/>
        </a:spcBef>
        <a:buFont typeface="Arial" pitchFamily="34" charset="0"/>
        <a:buNone/>
        <a:defRPr sz="3200" b="1" kern="1200">
          <a:solidFill>
            <a:schemeClr val="bg1"/>
          </a:solidFill>
          <a:latin typeface="Helvetica" pitchFamily="34" charset="0"/>
          <a:ea typeface="+mn-ea"/>
          <a:cs typeface="+mn-cs"/>
        </a:defRPr>
      </a:lvl1pPr>
      <a:lvl2pPr marL="0" indent="-285750" algn="l" defTabSz="914400" rtl="0" eaLnBrk="1" latinLnBrk="0" hangingPunct="1">
        <a:spcBef>
          <a:spcPct val="20000"/>
        </a:spcBef>
        <a:buFont typeface="Arial" pitchFamily="34" charset="0"/>
        <a:buChar char="•"/>
        <a:defRPr sz="3200" kern="1200">
          <a:solidFill>
            <a:schemeClr val="bg1"/>
          </a:solidFill>
          <a:latin typeface="Helvetica" pitchFamily="34" charset="0"/>
          <a:ea typeface="+mn-ea"/>
          <a:cs typeface="+mn-cs"/>
        </a:defRPr>
      </a:lvl2pPr>
      <a:lvl3pPr marL="741600" indent="-228600" algn="l" defTabSz="914400" rtl="0" eaLnBrk="1" latinLnBrk="0" hangingPunct="1">
        <a:spcBef>
          <a:spcPct val="20000"/>
        </a:spcBef>
        <a:buFont typeface="Arial" pitchFamily="34" charset="0"/>
        <a:buChar char="•"/>
        <a:defRPr sz="2800" kern="1200">
          <a:solidFill>
            <a:schemeClr val="bg1"/>
          </a:solidFill>
          <a:latin typeface="Helvetica" pitchFamily="34" charset="0"/>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bg1"/>
          </a:solidFill>
          <a:latin typeface="Helvetica"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Helvetic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57158" y="357166"/>
            <a:ext cx="8358246" cy="1143000"/>
          </a:xfrm>
          <a:prstGeom prst="rect">
            <a:avLst/>
          </a:prstGeom>
        </p:spPr>
        <p:txBody>
          <a:bodyPr vert="horz" lIns="91440" tIns="45720" rIns="91440" bIns="45720" rtlCol="0" anchor="t">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57158" y="1500167"/>
            <a:ext cx="8358246" cy="400052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5"/>
          <p:cNvSpPr>
            <a:spLocks noGrp="1"/>
          </p:cNvSpPr>
          <p:nvPr>
            <p:ph type="sldNum" sz="quarter" idx="4"/>
          </p:nvPr>
        </p:nvSpPr>
        <p:spPr>
          <a:xfrm>
            <a:off x="357158" y="6350023"/>
            <a:ext cx="2133600" cy="365125"/>
          </a:xfrm>
          <a:prstGeom prst="rect">
            <a:avLst/>
          </a:prstGeom>
        </p:spPr>
        <p:txBody>
          <a:bodyPr vert="horz" lIns="91440" tIns="45720" rIns="91440" bIns="45720" rtlCol="0" anchor="ctr"/>
          <a:lstStyle>
            <a:lvl1pPr algn="l">
              <a:defRPr sz="1200">
                <a:solidFill>
                  <a:schemeClr val="bg2"/>
                </a:solidFill>
              </a:defRPr>
            </a:lvl1pPr>
          </a:lstStyle>
          <a:p>
            <a:fld id="{976B6DAE-1464-4C4A-A17B-99A185F7EC64}"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90" r:id="rId1"/>
    <p:sldLayoutId id="2147483691" r:id="rId2"/>
  </p:sldLayoutIdLst>
  <p:hf hdr="0" ftr="0"/>
  <p:txStyles>
    <p:titleStyle>
      <a:lvl1pPr algn="l"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Tx/>
        <a:buNone/>
        <a:defRPr sz="3200" b="1" kern="1200">
          <a:solidFill>
            <a:schemeClr val="tx2"/>
          </a:solidFill>
          <a:latin typeface="+mn-lt"/>
          <a:ea typeface="+mn-ea"/>
          <a:cs typeface="+mn-cs"/>
        </a:defRPr>
      </a:lvl1pPr>
      <a:lvl2pPr marL="284400" indent="-285750" algn="l" defTabSz="914400" rtl="0" eaLnBrk="1" latinLnBrk="0" hangingPunct="1">
        <a:spcBef>
          <a:spcPct val="20000"/>
        </a:spcBef>
        <a:buFont typeface="Arial" pitchFamily="34" charset="0"/>
        <a:buChar char="•"/>
        <a:defRPr sz="3200" kern="1200">
          <a:solidFill>
            <a:schemeClr val="tx2"/>
          </a:solidFill>
          <a:latin typeface="+mn-lt"/>
          <a:ea typeface="+mn-ea"/>
          <a:cs typeface="+mn-cs"/>
        </a:defRPr>
      </a:lvl2pPr>
      <a:lvl3pPr marL="936000" indent="-228600" algn="l" defTabSz="914400" rtl="0" eaLnBrk="1" latinLnBrk="0" hangingPunct="1">
        <a:spcBef>
          <a:spcPct val="20000"/>
        </a:spcBef>
        <a:buFont typeface="Arial" pitchFamily="34" charset="0"/>
        <a:buChar char="•"/>
        <a:defRPr sz="2800" kern="1200">
          <a:solidFill>
            <a:schemeClr val="tx2"/>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2"/>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57158" y="357166"/>
            <a:ext cx="8358246" cy="1143000"/>
          </a:xfrm>
          <a:prstGeom prst="rect">
            <a:avLst/>
          </a:prstGeom>
        </p:spPr>
        <p:txBody>
          <a:bodyPr vert="horz" lIns="91440" tIns="45720" rIns="91440" bIns="45720" rtlCol="0" anchor="t">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57158" y="1500166"/>
            <a:ext cx="8358246" cy="397194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5"/>
          <p:cNvSpPr>
            <a:spLocks noGrp="1"/>
          </p:cNvSpPr>
          <p:nvPr>
            <p:ph type="sldNum" sz="quarter" idx="4"/>
          </p:nvPr>
        </p:nvSpPr>
        <p:spPr>
          <a:xfrm>
            <a:off x="357158" y="6350023"/>
            <a:ext cx="2133600" cy="365125"/>
          </a:xfrm>
          <a:prstGeom prst="rect">
            <a:avLst/>
          </a:prstGeom>
        </p:spPr>
        <p:txBody>
          <a:bodyPr vert="horz" lIns="91440" tIns="45720" rIns="91440" bIns="45720" rtlCol="0" anchor="ctr"/>
          <a:lstStyle>
            <a:lvl1pPr algn="l">
              <a:defRPr sz="1200">
                <a:solidFill>
                  <a:schemeClr val="bg2"/>
                </a:solidFill>
              </a:defRPr>
            </a:lvl1pPr>
          </a:lstStyle>
          <a:p>
            <a:fld id="{976B6DAE-1464-4C4A-A17B-99A185F7EC64}"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6" r:id="rId1"/>
  </p:sldLayoutIdLst>
  <p:hf hdr="0" ftr="0"/>
  <p:txStyles>
    <p:titleStyle>
      <a:lvl1pPr algn="l" defTabSz="914400" rtl="0" eaLnBrk="1" latinLnBrk="0" hangingPunct="1">
        <a:spcBef>
          <a:spcPct val="0"/>
        </a:spcBef>
        <a:buNone/>
        <a:defRPr sz="4400" b="1" kern="1200">
          <a:solidFill>
            <a:schemeClr val="bg1"/>
          </a:solidFill>
          <a:latin typeface="Helvetica" pitchFamily="34" charset="0"/>
          <a:ea typeface="+mj-ea"/>
          <a:cs typeface="+mj-cs"/>
        </a:defRPr>
      </a:lvl1pPr>
    </p:titleStyle>
    <p:bodyStyle>
      <a:lvl1pPr marL="342900" indent="-342900" algn="l" defTabSz="914400" rtl="0" eaLnBrk="1" latinLnBrk="0" hangingPunct="1">
        <a:spcBef>
          <a:spcPct val="20000"/>
        </a:spcBef>
        <a:buFont typeface="Arial" pitchFamily="34" charset="0"/>
        <a:buNone/>
        <a:defRPr sz="3200" b="1" kern="1200">
          <a:solidFill>
            <a:schemeClr val="bg1"/>
          </a:solidFill>
          <a:latin typeface="Helvetica" pitchFamily="34" charset="0"/>
          <a:ea typeface="+mn-ea"/>
          <a:cs typeface="+mn-cs"/>
        </a:defRPr>
      </a:lvl1pPr>
      <a:lvl2pPr marL="0" indent="-285750" algn="l" defTabSz="914400" rtl="0" eaLnBrk="1" latinLnBrk="0" hangingPunct="1">
        <a:spcBef>
          <a:spcPct val="20000"/>
        </a:spcBef>
        <a:buFont typeface="Arial" pitchFamily="34" charset="0"/>
        <a:buChar char="•"/>
        <a:defRPr sz="3200" kern="1200">
          <a:solidFill>
            <a:schemeClr val="bg1"/>
          </a:solidFill>
          <a:latin typeface="Helvetica" pitchFamily="34" charset="0"/>
          <a:ea typeface="+mn-ea"/>
          <a:cs typeface="+mn-cs"/>
        </a:defRPr>
      </a:lvl2pPr>
      <a:lvl3pPr marL="741600" indent="-228600" algn="l" defTabSz="914400" rtl="0" eaLnBrk="1" latinLnBrk="0" hangingPunct="1">
        <a:spcBef>
          <a:spcPct val="20000"/>
        </a:spcBef>
        <a:buFont typeface="Arial" pitchFamily="34" charset="0"/>
        <a:buChar char="•"/>
        <a:defRPr sz="2800" kern="1200">
          <a:solidFill>
            <a:schemeClr val="bg1"/>
          </a:solidFill>
          <a:latin typeface="Helvetica" pitchFamily="34" charset="0"/>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bg1"/>
          </a:solidFill>
          <a:latin typeface="Helvetica"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Helvetic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57158" y="357166"/>
            <a:ext cx="8358246" cy="1143000"/>
          </a:xfrm>
          <a:prstGeom prst="rect">
            <a:avLst/>
          </a:prstGeom>
        </p:spPr>
        <p:txBody>
          <a:bodyPr vert="horz" lIns="91440" tIns="45720" rIns="91440" bIns="45720" rtlCol="0" anchor="t">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57158" y="1500167"/>
            <a:ext cx="8358246" cy="400052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5"/>
          <p:cNvSpPr>
            <a:spLocks noGrp="1"/>
          </p:cNvSpPr>
          <p:nvPr>
            <p:ph type="sldNum" sz="quarter" idx="4"/>
          </p:nvPr>
        </p:nvSpPr>
        <p:spPr>
          <a:xfrm>
            <a:off x="357158" y="6350023"/>
            <a:ext cx="2133600" cy="365125"/>
          </a:xfrm>
          <a:prstGeom prst="rect">
            <a:avLst/>
          </a:prstGeom>
        </p:spPr>
        <p:txBody>
          <a:bodyPr vert="horz" lIns="91440" tIns="45720" rIns="91440" bIns="45720" rtlCol="0" anchor="ctr"/>
          <a:lstStyle>
            <a:lvl1pPr algn="l">
              <a:defRPr sz="1200">
                <a:solidFill>
                  <a:schemeClr val="bg2"/>
                </a:solidFill>
              </a:defRPr>
            </a:lvl1pPr>
          </a:lstStyle>
          <a:p>
            <a:fld id="{976B6DAE-1464-4C4A-A17B-99A185F7EC64}"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9" r:id="rId1"/>
    <p:sldLayoutId id="2147483671" r:id="rId2"/>
  </p:sldLayoutIdLst>
  <p:hf hdr="0" ftr="0"/>
  <p:txStyles>
    <p:titleStyle>
      <a:lvl1pPr algn="l"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Tx/>
        <a:buNone/>
        <a:defRPr sz="3200" b="1" kern="1200">
          <a:solidFill>
            <a:schemeClr val="tx2"/>
          </a:solidFill>
          <a:latin typeface="+mn-lt"/>
          <a:ea typeface="+mn-ea"/>
          <a:cs typeface="+mn-cs"/>
        </a:defRPr>
      </a:lvl1pPr>
      <a:lvl2pPr marL="284400" indent="-285750" algn="l" defTabSz="914400" rtl="0" eaLnBrk="1" latinLnBrk="0" hangingPunct="1">
        <a:spcBef>
          <a:spcPct val="20000"/>
        </a:spcBef>
        <a:buFont typeface="Arial" pitchFamily="34" charset="0"/>
        <a:buChar char="•"/>
        <a:defRPr sz="3200" kern="1200">
          <a:solidFill>
            <a:schemeClr val="tx2"/>
          </a:solidFill>
          <a:latin typeface="+mn-lt"/>
          <a:ea typeface="+mn-ea"/>
          <a:cs typeface="+mn-cs"/>
        </a:defRPr>
      </a:lvl2pPr>
      <a:lvl3pPr marL="936000" indent="-228600" algn="l" defTabSz="914400" rtl="0" eaLnBrk="1" latinLnBrk="0" hangingPunct="1">
        <a:spcBef>
          <a:spcPct val="20000"/>
        </a:spcBef>
        <a:buFont typeface="Arial" pitchFamily="34" charset="0"/>
        <a:buChar char="•"/>
        <a:defRPr sz="2800" kern="1200">
          <a:solidFill>
            <a:schemeClr val="tx2"/>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2"/>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57158" y="357166"/>
            <a:ext cx="8358246" cy="1143000"/>
          </a:xfrm>
          <a:prstGeom prst="rect">
            <a:avLst/>
          </a:prstGeom>
        </p:spPr>
        <p:txBody>
          <a:bodyPr vert="horz" lIns="91440" tIns="45720" rIns="91440" bIns="45720" rtlCol="0" anchor="t">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57158" y="1500166"/>
            <a:ext cx="8358246" cy="397194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5"/>
          <p:cNvSpPr>
            <a:spLocks noGrp="1"/>
          </p:cNvSpPr>
          <p:nvPr>
            <p:ph type="sldNum" sz="quarter" idx="4"/>
          </p:nvPr>
        </p:nvSpPr>
        <p:spPr>
          <a:xfrm>
            <a:off x="357158" y="6350023"/>
            <a:ext cx="2133600" cy="365125"/>
          </a:xfrm>
          <a:prstGeom prst="rect">
            <a:avLst/>
          </a:prstGeom>
        </p:spPr>
        <p:txBody>
          <a:bodyPr vert="horz" lIns="91440" tIns="45720" rIns="91440" bIns="45720" rtlCol="0" anchor="ctr"/>
          <a:lstStyle>
            <a:lvl1pPr algn="l">
              <a:defRPr sz="1200">
                <a:solidFill>
                  <a:schemeClr val="bg2"/>
                </a:solidFill>
              </a:defRPr>
            </a:lvl1pPr>
          </a:lstStyle>
          <a:p>
            <a:fld id="{976B6DAE-1464-4C4A-A17B-99A185F7EC64}"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76" r:id="rId1"/>
  </p:sldLayoutIdLst>
  <p:hf hdr="0" ftr="0"/>
  <p:txStyles>
    <p:titleStyle>
      <a:lvl1pPr algn="l" defTabSz="914400" rtl="0" eaLnBrk="1" latinLnBrk="0" hangingPunct="1">
        <a:spcBef>
          <a:spcPct val="0"/>
        </a:spcBef>
        <a:buNone/>
        <a:defRPr sz="4400" b="1" kern="1200">
          <a:solidFill>
            <a:schemeClr val="bg1"/>
          </a:solidFill>
          <a:latin typeface="Helvetica" pitchFamily="34" charset="0"/>
          <a:ea typeface="+mj-ea"/>
          <a:cs typeface="+mj-cs"/>
        </a:defRPr>
      </a:lvl1pPr>
    </p:titleStyle>
    <p:bodyStyle>
      <a:lvl1pPr marL="342900" indent="-342900" algn="l" defTabSz="914400" rtl="0" eaLnBrk="1" latinLnBrk="0" hangingPunct="1">
        <a:spcBef>
          <a:spcPct val="20000"/>
        </a:spcBef>
        <a:buFont typeface="Arial" pitchFamily="34" charset="0"/>
        <a:buNone/>
        <a:defRPr sz="3200" b="1" kern="1200">
          <a:solidFill>
            <a:schemeClr val="bg1"/>
          </a:solidFill>
          <a:latin typeface="Helvetica" pitchFamily="34" charset="0"/>
          <a:ea typeface="+mn-ea"/>
          <a:cs typeface="+mn-cs"/>
        </a:defRPr>
      </a:lvl1pPr>
      <a:lvl2pPr marL="0" indent="-285750" algn="l" defTabSz="914400" rtl="0" eaLnBrk="1" latinLnBrk="0" hangingPunct="1">
        <a:spcBef>
          <a:spcPct val="20000"/>
        </a:spcBef>
        <a:buFont typeface="Arial" pitchFamily="34" charset="0"/>
        <a:buChar char="•"/>
        <a:defRPr sz="3200" kern="1200">
          <a:solidFill>
            <a:schemeClr val="bg1"/>
          </a:solidFill>
          <a:latin typeface="Helvetica" pitchFamily="34" charset="0"/>
          <a:ea typeface="+mn-ea"/>
          <a:cs typeface="+mn-cs"/>
        </a:defRPr>
      </a:lvl2pPr>
      <a:lvl3pPr marL="741600" indent="-228600" algn="l" defTabSz="914400" rtl="0" eaLnBrk="1" latinLnBrk="0" hangingPunct="1">
        <a:spcBef>
          <a:spcPct val="20000"/>
        </a:spcBef>
        <a:buFont typeface="Arial" pitchFamily="34" charset="0"/>
        <a:buChar char="•"/>
        <a:defRPr sz="2800" kern="1200">
          <a:solidFill>
            <a:schemeClr val="bg1"/>
          </a:solidFill>
          <a:latin typeface="Helvetica" pitchFamily="34" charset="0"/>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bg1"/>
          </a:solidFill>
          <a:latin typeface="Helvetica"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Helvetic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57158" y="357166"/>
            <a:ext cx="8358246" cy="1143000"/>
          </a:xfrm>
          <a:prstGeom prst="rect">
            <a:avLst/>
          </a:prstGeom>
        </p:spPr>
        <p:txBody>
          <a:bodyPr vert="horz" lIns="91440" tIns="45720" rIns="91440" bIns="45720" rtlCol="0" anchor="t">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57158" y="1500167"/>
            <a:ext cx="8358246" cy="400052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5"/>
          <p:cNvSpPr>
            <a:spLocks noGrp="1"/>
          </p:cNvSpPr>
          <p:nvPr>
            <p:ph type="sldNum" sz="quarter" idx="4"/>
          </p:nvPr>
        </p:nvSpPr>
        <p:spPr>
          <a:xfrm>
            <a:off x="357158" y="6350023"/>
            <a:ext cx="2133600" cy="365125"/>
          </a:xfrm>
          <a:prstGeom prst="rect">
            <a:avLst/>
          </a:prstGeom>
        </p:spPr>
        <p:txBody>
          <a:bodyPr vert="horz" lIns="91440" tIns="45720" rIns="91440" bIns="45720" rtlCol="0" anchor="ctr"/>
          <a:lstStyle>
            <a:lvl1pPr algn="l">
              <a:defRPr sz="1200">
                <a:solidFill>
                  <a:schemeClr val="bg2"/>
                </a:solidFill>
              </a:defRPr>
            </a:lvl1pPr>
          </a:lstStyle>
          <a:p>
            <a:fld id="{976B6DAE-1464-4C4A-A17B-99A185F7EC64}"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Lst>
  <p:hf hdr="0" ftr="0"/>
  <p:txStyles>
    <p:titleStyle>
      <a:lvl1pPr algn="l"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Tx/>
        <a:buNone/>
        <a:defRPr sz="3200" b="1" kern="1200">
          <a:solidFill>
            <a:schemeClr val="tx2"/>
          </a:solidFill>
          <a:latin typeface="+mn-lt"/>
          <a:ea typeface="+mn-ea"/>
          <a:cs typeface="+mn-cs"/>
        </a:defRPr>
      </a:lvl1pPr>
      <a:lvl2pPr marL="284400" indent="-285750" algn="l" defTabSz="914400" rtl="0" eaLnBrk="1" latinLnBrk="0" hangingPunct="1">
        <a:spcBef>
          <a:spcPct val="20000"/>
        </a:spcBef>
        <a:buFont typeface="Arial" pitchFamily="34" charset="0"/>
        <a:buChar char="•"/>
        <a:defRPr sz="3200" kern="1200">
          <a:solidFill>
            <a:schemeClr val="tx2"/>
          </a:solidFill>
          <a:latin typeface="+mn-lt"/>
          <a:ea typeface="+mn-ea"/>
          <a:cs typeface="+mn-cs"/>
        </a:defRPr>
      </a:lvl2pPr>
      <a:lvl3pPr marL="936000" indent="-228600" algn="l" defTabSz="914400" rtl="0" eaLnBrk="1" latinLnBrk="0" hangingPunct="1">
        <a:spcBef>
          <a:spcPct val="20000"/>
        </a:spcBef>
        <a:buFont typeface="Arial" pitchFamily="34" charset="0"/>
        <a:buChar char="•"/>
        <a:defRPr sz="2800" kern="1200">
          <a:solidFill>
            <a:schemeClr val="tx2"/>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2"/>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57158" y="357166"/>
            <a:ext cx="8358246" cy="1143000"/>
          </a:xfrm>
          <a:prstGeom prst="rect">
            <a:avLst/>
          </a:prstGeom>
        </p:spPr>
        <p:txBody>
          <a:bodyPr vert="horz" lIns="91440" tIns="45720" rIns="91440" bIns="45720" rtlCol="0" anchor="t">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57158" y="1500166"/>
            <a:ext cx="8358246" cy="397194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5"/>
          <p:cNvSpPr>
            <a:spLocks noGrp="1"/>
          </p:cNvSpPr>
          <p:nvPr>
            <p:ph type="sldNum" sz="quarter" idx="4"/>
          </p:nvPr>
        </p:nvSpPr>
        <p:spPr>
          <a:xfrm>
            <a:off x="357158" y="6350023"/>
            <a:ext cx="2133600" cy="365125"/>
          </a:xfrm>
          <a:prstGeom prst="rect">
            <a:avLst/>
          </a:prstGeom>
        </p:spPr>
        <p:txBody>
          <a:bodyPr vert="horz" lIns="91440" tIns="45720" rIns="91440" bIns="45720" rtlCol="0" anchor="ctr"/>
          <a:lstStyle>
            <a:lvl1pPr algn="l">
              <a:defRPr sz="1200">
                <a:solidFill>
                  <a:schemeClr val="bg2"/>
                </a:solidFill>
              </a:defRPr>
            </a:lvl1pPr>
          </a:lstStyle>
          <a:p>
            <a:fld id="{976B6DAE-1464-4C4A-A17B-99A185F7EC64}"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78" r:id="rId1"/>
  </p:sldLayoutIdLst>
  <p:hf hdr="0" ftr="0"/>
  <p:txStyles>
    <p:titleStyle>
      <a:lvl1pPr algn="l" defTabSz="914400" rtl="0" eaLnBrk="1" latinLnBrk="0" hangingPunct="1">
        <a:spcBef>
          <a:spcPct val="0"/>
        </a:spcBef>
        <a:buNone/>
        <a:defRPr sz="4400" b="1" kern="1200">
          <a:solidFill>
            <a:schemeClr val="bg1"/>
          </a:solidFill>
          <a:latin typeface="Helvetica" pitchFamily="34" charset="0"/>
          <a:ea typeface="+mj-ea"/>
          <a:cs typeface="+mj-cs"/>
        </a:defRPr>
      </a:lvl1pPr>
    </p:titleStyle>
    <p:bodyStyle>
      <a:lvl1pPr marL="342900" indent="-342900" algn="l" defTabSz="914400" rtl="0" eaLnBrk="1" latinLnBrk="0" hangingPunct="1">
        <a:spcBef>
          <a:spcPct val="20000"/>
        </a:spcBef>
        <a:buFont typeface="Arial" pitchFamily="34" charset="0"/>
        <a:buNone/>
        <a:defRPr sz="3200" b="1" kern="1200">
          <a:solidFill>
            <a:schemeClr val="bg1"/>
          </a:solidFill>
          <a:latin typeface="Helvetica" pitchFamily="34" charset="0"/>
          <a:ea typeface="+mn-ea"/>
          <a:cs typeface="+mn-cs"/>
        </a:defRPr>
      </a:lvl1pPr>
      <a:lvl2pPr marL="0" indent="-285750" algn="l" defTabSz="914400" rtl="0" eaLnBrk="1" latinLnBrk="0" hangingPunct="1">
        <a:spcBef>
          <a:spcPct val="20000"/>
        </a:spcBef>
        <a:buFont typeface="Arial" pitchFamily="34" charset="0"/>
        <a:buChar char="•"/>
        <a:defRPr sz="3200" kern="1200">
          <a:solidFill>
            <a:schemeClr val="bg1"/>
          </a:solidFill>
          <a:latin typeface="Helvetica" pitchFamily="34" charset="0"/>
          <a:ea typeface="+mn-ea"/>
          <a:cs typeface="+mn-cs"/>
        </a:defRPr>
      </a:lvl2pPr>
      <a:lvl3pPr marL="741600" indent="-228600" algn="l" defTabSz="914400" rtl="0" eaLnBrk="1" latinLnBrk="0" hangingPunct="1">
        <a:spcBef>
          <a:spcPct val="20000"/>
        </a:spcBef>
        <a:buFont typeface="Arial" pitchFamily="34" charset="0"/>
        <a:buChar char="•"/>
        <a:defRPr sz="2800" kern="1200">
          <a:solidFill>
            <a:schemeClr val="bg1"/>
          </a:solidFill>
          <a:latin typeface="Helvetica" pitchFamily="34" charset="0"/>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bg1"/>
          </a:solidFill>
          <a:latin typeface="Helvetica"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Helvetic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57158" y="357166"/>
            <a:ext cx="8358246" cy="1143000"/>
          </a:xfrm>
          <a:prstGeom prst="rect">
            <a:avLst/>
          </a:prstGeom>
        </p:spPr>
        <p:txBody>
          <a:bodyPr vert="horz" lIns="91440" tIns="45720" rIns="91440" bIns="45720" rtlCol="0" anchor="t">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57158" y="1500167"/>
            <a:ext cx="8358246" cy="400052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5"/>
          <p:cNvSpPr>
            <a:spLocks noGrp="1"/>
          </p:cNvSpPr>
          <p:nvPr>
            <p:ph type="sldNum" sz="quarter" idx="4"/>
          </p:nvPr>
        </p:nvSpPr>
        <p:spPr>
          <a:xfrm>
            <a:off x="357158" y="6350023"/>
            <a:ext cx="2133600" cy="365125"/>
          </a:xfrm>
          <a:prstGeom prst="rect">
            <a:avLst/>
          </a:prstGeom>
        </p:spPr>
        <p:txBody>
          <a:bodyPr vert="horz" lIns="91440" tIns="45720" rIns="91440" bIns="45720" rtlCol="0" anchor="ctr"/>
          <a:lstStyle>
            <a:lvl1pPr algn="l">
              <a:defRPr sz="1200">
                <a:solidFill>
                  <a:schemeClr val="bg2"/>
                </a:solidFill>
              </a:defRPr>
            </a:lvl1pPr>
          </a:lstStyle>
          <a:p>
            <a:fld id="{976B6DAE-1464-4C4A-A17B-99A185F7EC64}"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80" r:id="rId1"/>
    <p:sldLayoutId id="2147483681" r:id="rId2"/>
  </p:sldLayoutIdLst>
  <p:hf hdr="0" ftr="0"/>
  <p:txStyles>
    <p:titleStyle>
      <a:lvl1pPr algn="l"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Tx/>
        <a:buNone/>
        <a:defRPr sz="3200" b="1" kern="1200">
          <a:solidFill>
            <a:schemeClr val="tx2"/>
          </a:solidFill>
          <a:latin typeface="+mn-lt"/>
          <a:ea typeface="+mn-ea"/>
          <a:cs typeface="+mn-cs"/>
        </a:defRPr>
      </a:lvl1pPr>
      <a:lvl2pPr marL="284400" indent="-285750" algn="l" defTabSz="914400" rtl="0" eaLnBrk="1" latinLnBrk="0" hangingPunct="1">
        <a:spcBef>
          <a:spcPct val="20000"/>
        </a:spcBef>
        <a:buFont typeface="Arial" pitchFamily="34" charset="0"/>
        <a:buChar char="•"/>
        <a:defRPr sz="3200" kern="1200">
          <a:solidFill>
            <a:schemeClr val="tx2"/>
          </a:solidFill>
          <a:latin typeface="+mn-lt"/>
          <a:ea typeface="+mn-ea"/>
          <a:cs typeface="+mn-cs"/>
        </a:defRPr>
      </a:lvl2pPr>
      <a:lvl3pPr marL="936000" indent="-228600" algn="l" defTabSz="914400" rtl="0" eaLnBrk="1" latinLnBrk="0" hangingPunct="1">
        <a:spcBef>
          <a:spcPct val="20000"/>
        </a:spcBef>
        <a:buFont typeface="Arial" pitchFamily="34" charset="0"/>
        <a:buChar char="•"/>
        <a:defRPr sz="2800" kern="1200">
          <a:solidFill>
            <a:schemeClr val="tx2"/>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2"/>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hyperlink" Target="https://www.flickr.com/photos/146906100@N07/" TargetMode="External"/><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15.xml"/><Relationship Id="rId4" Type="http://schemas.openxmlformats.org/officeDocument/2006/relationships/image" Target="../media/image17.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s://www.flickr.com/photos/139820424@N05/sets/72157666540629731/" TargetMode="External"/><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1.xml"/><Relationship Id="rId1" Type="http://schemas.openxmlformats.org/officeDocument/2006/relationships/slideLayout" Target="../slideLayouts/slideLayout17.xml"/><Relationship Id="rId4" Type="http://schemas.openxmlformats.org/officeDocument/2006/relationships/image" Target="../media/image22.jpeg"/></Relationships>
</file>

<file path=ppt/slides/_rels/slide25.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17.xml"/><Relationship Id="rId5" Type="http://schemas.openxmlformats.org/officeDocument/2006/relationships/image" Target="../media/image26.jpg"/><Relationship Id="rId4" Type="http://schemas.openxmlformats.org/officeDocument/2006/relationships/image" Target="../media/image25.jpeg"/></Relationships>
</file>

<file path=ppt/slides/_rels/slide27.xml.rels><?xml version="1.0" encoding="UTF-8" standalone="yes"?>
<Relationships xmlns="http://schemas.openxmlformats.org/package/2006/relationships"><Relationship Id="rId3" Type="http://schemas.openxmlformats.org/officeDocument/2006/relationships/hyperlink" Target="http://www.designthinkingforeducators.com/" TargetMode="External"/><Relationship Id="rId2" Type="http://schemas.openxmlformats.org/officeDocument/2006/relationships/hyperlink" Target="https://dschool.stanford.edu/groups/k12/" TargetMode="External"/><Relationship Id="rId1" Type="http://schemas.openxmlformats.org/officeDocument/2006/relationships/slideLayout" Target="../slideLayouts/slideLayout18.xml"/><Relationship Id="rId4" Type="http://schemas.openxmlformats.org/officeDocument/2006/relationships/image" Target="../media/image27.jpe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17.xml"/><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p:txBody>
          <a:bodyPr/>
          <a:lstStyle/>
          <a:p>
            <a:r>
              <a:rPr lang="en-US" dirty="0" smtClean="0"/>
              <a:t>Putting the User in the Center</a:t>
            </a:r>
            <a:endParaRPr lang="en-US" dirty="0"/>
          </a:p>
        </p:txBody>
      </p:sp>
      <p:sp>
        <p:nvSpPr>
          <p:cNvPr id="6" name="Text Placeholder 5"/>
          <p:cNvSpPr>
            <a:spLocks noGrp="1"/>
          </p:cNvSpPr>
          <p:nvPr>
            <p:ph type="body" sz="quarter" idx="11"/>
          </p:nvPr>
        </p:nvSpPr>
        <p:spPr/>
        <p:txBody>
          <a:bodyPr/>
          <a:lstStyle/>
          <a:p>
            <a:r>
              <a:rPr lang="en-US" dirty="0" smtClean="0"/>
              <a:t>Design Thinking in Digital Literacy Services</a:t>
            </a:r>
            <a:endParaRPr lang="en-US" dirty="0"/>
          </a:p>
        </p:txBody>
      </p:sp>
      <p:sp>
        <p:nvSpPr>
          <p:cNvPr id="4" name="Date Placeholder 3"/>
          <p:cNvSpPr>
            <a:spLocks noGrp="1"/>
          </p:cNvSpPr>
          <p:nvPr>
            <p:ph type="dt" sz="half" idx="2"/>
          </p:nvPr>
        </p:nvSpPr>
        <p:spPr/>
        <p:txBody>
          <a:bodyPr/>
          <a:lstStyle/>
          <a:p>
            <a:fld id="{7DCA26CB-F7BE-4F9B-85FA-0E34A3DC6879}" type="datetime1">
              <a:rPr lang="en-US" smtClean="0"/>
              <a:pPr/>
              <a:t>10/2/2017</a:t>
            </a:fld>
            <a:endParaRPr lang="en-US"/>
          </a:p>
        </p:txBody>
      </p:sp>
      <p:sp>
        <p:nvSpPr>
          <p:cNvPr id="7" name="Text Placeholder 5"/>
          <p:cNvSpPr txBox="1">
            <a:spLocks/>
          </p:cNvSpPr>
          <p:nvPr/>
        </p:nvSpPr>
        <p:spPr>
          <a:xfrm>
            <a:off x="76200" y="5029200"/>
            <a:ext cx="8382000" cy="1214446"/>
          </a:xfrm>
          <a:prstGeom prst="rect">
            <a:avLst/>
          </a:prstGeom>
        </p:spPr>
        <p:txBody>
          <a:bodyPr vert="horz" lIns="91440" tIns="45720" rIns="91440" bIns="45720" rtlCol="0">
            <a:normAutofit/>
          </a:bodyPr>
          <a:lstStyle>
            <a:lvl1pPr marL="0" indent="-342900" algn="l" defTabSz="914400" rtl="0" eaLnBrk="1" latinLnBrk="0" hangingPunct="1">
              <a:spcBef>
                <a:spcPct val="20000"/>
              </a:spcBef>
              <a:buFont typeface="Arial" pitchFamily="34" charset="0"/>
              <a:buNone/>
              <a:defRPr sz="3200" b="0" kern="1200">
                <a:solidFill>
                  <a:schemeClr val="tx1"/>
                </a:solidFill>
                <a:latin typeface="Helvetica" pitchFamily="34" charset="0"/>
                <a:ea typeface="+mn-ea"/>
                <a:cs typeface="+mn-cs"/>
              </a:defRPr>
            </a:lvl1pPr>
            <a:lvl2pPr marL="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7416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Lydia Zvyagintseva, Edmonton Public Library</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endParaRPr lang="en-US" dirty="0" smtClean="0"/>
          </a:p>
          <a:p>
            <a:endParaRPr lang="en-US" dirty="0"/>
          </a:p>
          <a:p>
            <a:r>
              <a:rPr lang="en-US" dirty="0" smtClean="0"/>
              <a:t>Design thinking activity</a:t>
            </a:r>
            <a:endParaRPr lang="en-US" dirty="0"/>
          </a:p>
        </p:txBody>
      </p:sp>
      <p:sp>
        <p:nvSpPr>
          <p:cNvPr id="3" name="Slide Number Placeholder 2"/>
          <p:cNvSpPr>
            <a:spLocks noGrp="1"/>
          </p:cNvSpPr>
          <p:nvPr>
            <p:ph type="sldNum" sz="quarter" idx="4"/>
          </p:nvPr>
        </p:nvSpPr>
        <p:spPr/>
        <p:txBody>
          <a:bodyPr/>
          <a:lstStyle/>
          <a:p>
            <a:fld id="{976B6DAE-1464-4C4A-A17B-99A185F7EC64}" type="slidenum">
              <a:rPr lang="en-US" smtClean="0"/>
              <a:pPr/>
              <a:t>10</a:t>
            </a:fld>
            <a:endParaRPr lang="en-US" dirty="0"/>
          </a:p>
        </p:txBody>
      </p:sp>
    </p:spTree>
    <p:extLst>
      <p:ext uri="{BB962C8B-B14F-4D97-AF65-F5344CB8AC3E}">
        <p14:creationId xmlns:p14="http://schemas.microsoft.com/office/powerpoint/2010/main" val="13343514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smtClean="0"/>
              <a:t>The process</a:t>
            </a:r>
            <a:endParaRPr lang="en-US" dirty="0"/>
          </a:p>
        </p:txBody>
      </p:sp>
      <p:sp>
        <p:nvSpPr>
          <p:cNvPr id="3" name="Text Placeholder 2"/>
          <p:cNvSpPr>
            <a:spLocks noGrp="1"/>
          </p:cNvSpPr>
          <p:nvPr>
            <p:ph type="body" sz="quarter" idx="12"/>
          </p:nvPr>
        </p:nvSpPr>
        <p:spPr>
          <a:xfrm>
            <a:off x="357158" y="1500188"/>
            <a:ext cx="8358217" cy="4443412"/>
          </a:xfrm>
        </p:spPr>
        <p:txBody>
          <a:bodyPr>
            <a:normAutofit lnSpcReduction="10000"/>
          </a:bodyPr>
          <a:lstStyle/>
          <a:p>
            <a:pPr marL="457200" indent="-457200">
              <a:buFont typeface="Arial" panose="020B0604020202020204" pitchFamily="34" charset="0"/>
              <a:buChar char="•"/>
            </a:pPr>
            <a:r>
              <a:rPr lang="en-US" dirty="0" smtClean="0"/>
              <a:t>Premise: design and prototype a product/service based on specifications</a:t>
            </a:r>
          </a:p>
          <a:p>
            <a:pPr marL="457200" indent="-457200">
              <a:buFont typeface="Arial" panose="020B0604020202020204" pitchFamily="34" charset="0"/>
              <a:buChar char="•"/>
            </a:pPr>
            <a:r>
              <a:rPr lang="en-US" dirty="0" smtClean="0"/>
              <a:t>Break into groups 2-4</a:t>
            </a:r>
          </a:p>
          <a:p>
            <a:pPr marL="457200" indent="-457200">
              <a:buFont typeface="Arial" panose="020B0604020202020204" pitchFamily="34" charset="0"/>
              <a:buChar char="•"/>
            </a:pPr>
            <a:r>
              <a:rPr lang="en-US" dirty="0" smtClean="0"/>
              <a:t>Design:</a:t>
            </a:r>
          </a:p>
          <a:p>
            <a:pPr marL="1050300" lvl="2" indent="-457200">
              <a:buFont typeface="Courier New" panose="02070309020205020404" pitchFamily="49" charset="0"/>
              <a:buChar char="o"/>
            </a:pPr>
            <a:r>
              <a:rPr lang="en-US" dirty="0" smtClean="0"/>
              <a:t>Exploration</a:t>
            </a:r>
          </a:p>
          <a:p>
            <a:pPr marL="1050300" lvl="2" indent="-457200">
              <a:buFont typeface="Courier New" panose="02070309020205020404" pitchFamily="49" charset="0"/>
              <a:buChar char="o"/>
            </a:pPr>
            <a:r>
              <a:rPr lang="en-US" dirty="0" smtClean="0"/>
              <a:t>Making</a:t>
            </a:r>
          </a:p>
          <a:p>
            <a:pPr marL="1050300" lvl="2" indent="-457200">
              <a:buFont typeface="Courier New" panose="02070309020205020404" pitchFamily="49" charset="0"/>
              <a:buChar char="o"/>
            </a:pPr>
            <a:r>
              <a:rPr lang="en-US" dirty="0" smtClean="0"/>
              <a:t>Pitch</a:t>
            </a:r>
          </a:p>
          <a:p>
            <a:pPr marL="1050300" lvl="2" indent="-457200">
              <a:buFont typeface="Courier New" panose="02070309020205020404" pitchFamily="49" charset="0"/>
              <a:buChar char="o"/>
            </a:pPr>
            <a:r>
              <a:rPr lang="en-US" dirty="0" smtClean="0"/>
              <a:t>Debrief</a:t>
            </a:r>
            <a:endParaRPr lang="en-US" dirty="0"/>
          </a:p>
        </p:txBody>
      </p:sp>
      <p:sp>
        <p:nvSpPr>
          <p:cNvPr id="4" name="Slide Number Placeholder 3"/>
          <p:cNvSpPr>
            <a:spLocks noGrp="1"/>
          </p:cNvSpPr>
          <p:nvPr>
            <p:ph type="sldNum" sz="quarter" idx="4"/>
          </p:nvPr>
        </p:nvSpPr>
        <p:spPr/>
        <p:txBody>
          <a:bodyPr/>
          <a:lstStyle/>
          <a:p>
            <a:fld id="{976B6DAE-1464-4C4A-A17B-99A185F7EC64}" type="slidenum">
              <a:rPr lang="en-US" smtClean="0"/>
              <a:pPr/>
              <a:t>11</a:t>
            </a:fld>
            <a:endParaRPr lang="en-US" dirty="0"/>
          </a:p>
        </p:txBody>
      </p:sp>
    </p:spTree>
    <p:extLst>
      <p:ext uri="{BB962C8B-B14F-4D97-AF65-F5344CB8AC3E}">
        <p14:creationId xmlns:p14="http://schemas.microsoft.com/office/powerpoint/2010/main" val="416597344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2"/>
          </p:nvPr>
        </p:nvSpPr>
        <p:spPr>
          <a:xfrm>
            <a:off x="357158" y="914400"/>
            <a:ext cx="8358217" cy="4657725"/>
          </a:xfrm>
        </p:spPr>
        <p:txBody>
          <a:bodyPr>
            <a:normAutofit/>
          </a:bodyPr>
          <a:lstStyle/>
          <a:p>
            <a:r>
              <a:rPr lang="en-US" sz="3600" dirty="0" smtClean="0">
                <a:solidFill>
                  <a:schemeClr val="accent4"/>
                </a:solidFill>
              </a:rPr>
              <a:t>Mission: </a:t>
            </a:r>
          </a:p>
          <a:p>
            <a:endParaRPr lang="en-US" sz="3600" dirty="0" smtClean="0">
              <a:solidFill>
                <a:schemeClr val="accent4"/>
              </a:solidFill>
            </a:endParaRPr>
          </a:p>
          <a:p>
            <a:r>
              <a:rPr lang="en-US" dirty="0" smtClean="0"/>
              <a:t>Design a </a:t>
            </a:r>
            <a:r>
              <a:rPr lang="en-US" dirty="0" smtClean="0">
                <a:solidFill>
                  <a:schemeClr val="accent4"/>
                </a:solidFill>
              </a:rPr>
              <a:t>product/service/space/system</a:t>
            </a:r>
            <a:r>
              <a:rPr lang="en-US" dirty="0" smtClean="0"/>
              <a:t>, which will be pitched to a major venture capital firm, that also </a:t>
            </a:r>
            <a:r>
              <a:rPr lang="en-US" dirty="0" smtClean="0">
                <a:solidFill>
                  <a:schemeClr val="accent4"/>
                </a:solidFill>
              </a:rPr>
              <a:t>improves life </a:t>
            </a:r>
            <a:r>
              <a:rPr lang="en-US" dirty="0" smtClean="0"/>
              <a:t>for your </a:t>
            </a:r>
            <a:r>
              <a:rPr lang="en-US" dirty="0" smtClean="0">
                <a:solidFill>
                  <a:schemeClr val="accent4"/>
                </a:solidFill>
              </a:rPr>
              <a:t>intended customers</a:t>
            </a:r>
            <a:r>
              <a:rPr lang="en-US" dirty="0" smtClean="0"/>
              <a:t>.</a:t>
            </a:r>
            <a:endParaRPr lang="en-US" dirty="0"/>
          </a:p>
        </p:txBody>
      </p:sp>
      <p:sp>
        <p:nvSpPr>
          <p:cNvPr id="4" name="Slide Number Placeholder 3"/>
          <p:cNvSpPr>
            <a:spLocks noGrp="1"/>
          </p:cNvSpPr>
          <p:nvPr>
            <p:ph type="sldNum" sz="quarter" idx="4"/>
          </p:nvPr>
        </p:nvSpPr>
        <p:spPr/>
        <p:txBody>
          <a:bodyPr/>
          <a:lstStyle/>
          <a:p>
            <a:fld id="{976B6DAE-1464-4C4A-A17B-99A185F7EC64}" type="slidenum">
              <a:rPr lang="en-US" smtClean="0"/>
              <a:pPr/>
              <a:t>12</a:t>
            </a:fld>
            <a:endParaRPr lang="en-US" dirty="0"/>
          </a:p>
        </p:txBody>
      </p:sp>
    </p:spTree>
    <p:extLst>
      <p:ext uri="{BB962C8B-B14F-4D97-AF65-F5344CB8AC3E}">
        <p14:creationId xmlns:p14="http://schemas.microsoft.com/office/powerpoint/2010/main" val="14964824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endParaRPr lang="en-US" dirty="0" smtClean="0"/>
          </a:p>
          <a:p>
            <a:r>
              <a:rPr lang="en-US" dirty="0" smtClean="0"/>
              <a:t>Design (15 min): </a:t>
            </a:r>
          </a:p>
          <a:p>
            <a:endParaRPr lang="en-US" sz="2000" dirty="0" smtClean="0"/>
          </a:p>
          <a:p>
            <a:pPr marL="228600" indent="-571500">
              <a:buFont typeface="Arial" panose="020B0604020202020204" pitchFamily="34" charset="0"/>
              <a:buChar char="•"/>
            </a:pPr>
            <a:r>
              <a:rPr lang="en-US" sz="4000" dirty="0" smtClean="0"/>
              <a:t>Exploration</a:t>
            </a:r>
          </a:p>
          <a:p>
            <a:pPr marL="228600" indent="-571500">
              <a:buFont typeface="Arial" panose="020B0604020202020204" pitchFamily="34" charset="0"/>
              <a:buChar char="•"/>
            </a:pPr>
            <a:r>
              <a:rPr lang="en-US" sz="4000" dirty="0" smtClean="0"/>
              <a:t>Prototyping</a:t>
            </a:r>
          </a:p>
          <a:p>
            <a:pPr marL="228600" indent="-571500">
              <a:buFont typeface="Arial" panose="020B0604020202020204" pitchFamily="34" charset="0"/>
              <a:buChar char="•"/>
            </a:pPr>
            <a:r>
              <a:rPr lang="en-US" sz="4000" dirty="0" smtClean="0"/>
              <a:t>Pitches!</a:t>
            </a:r>
          </a:p>
          <a:p>
            <a:pPr marL="228600" indent="-571500">
              <a:buFont typeface="Arial" panose="020B0604020202020204" pitchFamily="34" charset="0"/>
              <a:buChar char="•"/>
            </a:pPr>
            <a:r>
              <a:rPr lang="en-US" sz="4000" dirty="0"/>
              <a:t>Debrief</a:t>
            </a:r>
          </a:p>
          <a:p>
            <a:endParaRPr lang="en-US" dirty="0"/>
          </a:p>
          <a:p>
            <a:endParaRPr lang="en-US" dirty="0"/>
          </a:p>
          <a:p>
            <a:endParaRPr lang="en-US" dirty="0" smtClean="0"/>
          </a:p>
        </p:txBody>
      </p:sp>
      <p:sp>
        <p:nvSpPr>
          <p:cNvPr id="3" name="Slide Number Placeholder 2"/>
          <p:cNvSpPr>
            <a:spLocks noGrp="1"/>
          </p:cNvSpPr>
          <p:nvPr>
            <p:ph type="sldNum" sz="quarter" idx="4"/>
          </p:nvPr>
        </p:nvSpPr>
        <p:spPr/>
        <p:txBody>
          <a:bodyPr/>
          <a:lstStyle/>
          <a:p>
            <a:fld id="{976B6DAE-1464-4C4A-A17B-99A185F7EC64}" type="slidenum">
              <a:rPr lang="en-US" smtClean="0"/>
              <a:pPr/>
              <a:t>13</a:t>
            </a:fld>
            <a:endParaRPr lang="en-US" dirty="0"/>
          </a:p>
        </p:txBody>
      </p:sp>
    </p:spTree>
    <p:extLst>
      <p:ext uri="{BB962C8B-B14F-4D97-AF65-F5344CB8AC3E}">
        <p14:creationId xmlns:p14="http://schemas.microsoft.com/office/powerpoint/2010/main" val="392574604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endParaRPr lang="en-US" dirty="0" smtClean="0"/>
          </a:p>
          <a:p>
            <a:endParaRPr lang="en-US" dirty="0"/>
          </a:p>
          <a:p>
            <a:r>
              <a:rPr lang="en-US" dirty="0" smtClean="0"/>
              <a:t>Why and how it fits together</a:t>
            </a:r>
            <a:endParaRPr lang="en-US" dirty="0"/>
          </a:p>
        </p:txBody>
      </p:sp>
      <p:sp>
        <p:nvSpPr>
          <p:cNvPr id="3" name="Slide Number Placeholder 2"/>
          <p:cNvSpPr>
            <a:spLocks noGrp="1"/>
          </p:cNvSpPr>
          <p:nvPr>
            <p:ph type="sldNum" sz="quarter" idx="4"/>
          </p:nvPr>
        </p:nvSpPr>
        <p:spPr/>
        <p:txBody>
          <a:bodyPr/>
          <a:lstStyle/>
          <a:p>
            <a:fld id="{976B6DAE-1464-4C4A-A17B-99A185F7EC64}" type="slidenum">
              <a:rPr lang="en-US" smtClean="0"/>
              <a:pPr/>
              <a:t>14</a:t>
            </a:fld>
            <a:endParaRPr lang="en-US" dirty="0"/>
          </a:p>
        </p:txBody>
      </p:sp>
    </p:spTree>
    <p:extLst>
      <p:ext uri="{BB962C8B-B14F-4D97-AF65-F5344CB8AC3E}">
        <p14:creationId xmlns:p14="http://schemas.microsoft.com/office/powerpoint/2010/main" val="385476940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smtClean="0"/>
              <a:t>STE(A)M Framework</a:t>
            </a:r>
            <a:endParaRPr lang="en-US" dirty="0"/>
          </a:p>
        </p:txBody>
      </p:sp>
      <p:sp>
        <p:nvSpPr>
          <p:cNvPr id="3" name="Text Placeholder 2"/>
          <p:cNvSpPr>
            <a:spLocks noGrp="1"/>
          </p:cNvSpPr>
          <p:nvPr>
            <p:ph type="body" sz="quarter" idx="12"/>
          </p:nvPr>
        </p:nvSpPr>
        <p:spPr/>
        <p:txBody>
          <a:bodyPr/>
          <a:lstStyle/>
          <a:p>
            <a:pPr marL="514350" indent="-514350">
              <a:buFont typeface="+mj-lt"/>
              <a:buAutoNum type="arabicPeriod"/>
            </a:pPr>
            <a:r>
              <a:rPr lang="en-US" dirty="0" smtClean="0"/>
              <a:t>Welcome</a:t>
            </a:r>
          </a:p>
          <a:p>
            <a:pPr marL="514350" indent="-514350">
              <a:buFont typeface="+mj-lt"/>
              <a:buAutoNum type="arabicPeriod"/>
            </a:pPr>
            <a:r>
              <a:rPr lang="en-US" dirty="0" smtClean="0"/>
              <a:t>Challenge</a:t>
            </a:r>
          </a:p>
          <a:p>
            <a:pPr marL="514350" indent="-514350">
              <a:buFont typeface="+mj-lt"/>
              <a:buAutoNum type="arabicPeriod"/>
            </a:pPr>
            <a:r>
              <a:rPr lang="en-US" dirty="0" smtClean="0"/>
              <a:t>Exploration</a:t>
            </a:r>
          </a:p>
          <a:p>
            <a:pPr marL="514350" indent="-514350">
              <a:buFont typeface="+mj-lt"/>
              <a:buAutoNum type="arabicPeriod"/>
            </a:pPr>
            <a:r>
              <a:rPr lang="en-US" dirty="0" smtClean="0"/>
              <a:t>Making/prototyping</a:t>
            </a:r>
          </a:p>
          <a:p>
            <a:pPr marL="514350" indent="-514350">
              <a:buFont typeface="+mj-lt"/>
              <a:buAutoNum type="arabicPeriod"/>
            </a:pPr>
            <a:r>
              <a:rPr lang="en-US" dirty="0" smtClean="0"/>
              <a:t>Sharing, celebration, reflection</a:t>
            </a:r>
            <a:endParaRPr lang="en-US" dirty="0"/>
          </a:p>
        </p:txBody>
      </p:sp>
      <p:sp>
        <p:nvSpPr>
          <p:cNvPr id="4" name="Slide Number Placeholder 3"/>
          <p:cNvSpPr>
            <a:spLocks noGrp="1"/>
          </p:cNvSpPr>
          <p:nvPr>
            <p:ph type="sldNum" sz="quarter" idx="4"/>
          </p:nvPr>
        </p:nvSpPr>
        <p:spPr/>
        <p:txBody>
          <a:bodyPr/>
          <a:lstStyle/>
          <a:p>
            <a:fld id="{976B6DAE-1464-4C4A-A17B-99A185F7EC64}" type="slidenum">
              <a:rPr lang="en-US" smtClean="0"/>
              <a:pPr/>
              <a:t>15</a:t>
            </a:fld>
            <a:endParaRPr lang="en-US" dirty="0"/>
          </a:p>
        </p:txBody>
      </p:sp>
    </p:spTree>
    <p:extLst>
      <p:ext uri="{BB962C8B-B14F-4D97-AF65-F5344CB8AC3E}">
        <p14:creationId xmlns:p14="http://schemas.microsoft.com/office/powerpoint/2010/main" val="96867753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2"/>
          </p:nvPr>
        </p:nvSpPr>
        <p:spPr/>
        <p:txBody>
          <a:bodyPr>
            <a:normAutofit/>
          </a:bodyPr>
          <a:lstStyle/>
          <a:p>
            <a:r>
              <a:rPr lang="en-US" sz="3600" dirty="0" smtClean="0"/>
              <a:t>STEAM framework is flexible and aligns well with structure to foster </a:t>
            </a:r>
            <a:r>
              <a:rPr lang="en-US" sz="3600" dirty="0" smtClean="0">
                <a:solidFill>
                  <a:schemeClr val="accent3"/>
                </a:solidFill>
              </a:rPr>
              <a:t>collaborative, safe environments </a:t>
            </a:r>
            <a:r>
              <a:rPr lang="en-US" sz="3600" dirty="0" smtClean="0"/>
              <a:t>for learning.</a:t>
            </a:r>
            <a:endParaRPr lang="en-US" sz="3600" dirty="0"/>
          </a:p>
        </p:txBody>
      </p:sp>
      <p:sp>
        <p:nvSpPr>
          <p:cNvPr id="4" name="Slide Number Placeholder 3"/>
          <p:cNvSpPr>
            <a:spLocks noGrp="1"/>
          </p:cNvSpPr>
          <p:nvPr>
            <p:ph type="sldNum" sz="quarter" idx="4"/>
          </p:nvPr>
        </p:nvSpPr>
        <p:spPr/>
        <p:txBody>
          <a:bodyPr/>
          <a:lstStyle/>
          <a:p>
            <a:fld id="{976B6DAE-1464-4C4A-A17B-99A185F7EC64}" type="slidenum">
              <a:rPr lang="en-US" smtClean="0"/>
              <a:pPr/>
              <a:t>16</a:t>
            </a:fld>
            <a:endParaRPr lang="en-US" dirty="0"/>
          </a:p>
        </p:txBody>
      </p:sp>
    </p:spTree>
    <p:extLst>
      <p:ext uri="{BB962C8B-B14F-4D97-AF65-F5344CB8AC3E}">
        <p14:creationId xmlns:p14="http://schemas.microsoft.com/office/powerpoint/2010/main" val="211921981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Case Studies:</a:t>
            </a:r>
            <a:endParaRPr lang="en-US" dirty="0"/>
          </a:p>
        </p:txBody>
      </p:sp>
      <p:sp>
        <p:nvSpPr>
          <p:cNvPr id="4" name="Slide Number Placeholder 3"/>
          <p:cNvSpPr>
            <a:spLocks noGrp="1"/>
          </p:cNvSpPr>
          <p:nvPr>
            <p:ph type="sldNum" sz="quarter" idx="4"/>
          </p:nvPr>
        </p:nvSpPr>
        <p:spPr/>
        <p:txBody>
          <a:bodyPr/>
          <a:lstStyle/>
          <a:p>
            <a:fld id="{976B6DAE-1464-4C4A-A17B-99A185F7EC64}" type="slidenum">
              <a:rPr lang="en-US" smtClean="0"/>
              <a:pPr/>
              <a:t>17</a:t>
            </a:fld>
            <a:endParaRPr lang="en-US" dirty="0"/>
          </a:p>
        </p:txBody>
      </p:sp>
      <p:sp>
        <p:nvSpPr>
          <p:cNvPr id="3" name="Text Placeholder 2"/>
          <p:cNvSpPr>
            <a:spLocks noGrp="1"/>
          </p:cNvSpPr>
          <p:nvPr>
            <p:ph type="body" sz="quarter" idx="4294967295"/>
          </p:nvPr>
        </p:nvSpPr>
        <p:spPr>
          <a:xfrm>
            <a:off x="0" y="1500188"/>
            <a:ext cx="8358188" cy="4071937"/>
          </a:xfrm>
        </p:spPr>
        <p:txBody>
          <a:bodyPr/>
          <a:lstStyle/>
          <a:p>
            <a:pPr marL="457200" indent="-457200">
              <a:buFont typeface="Arial" panose="020B0604020202020204" pitchFamily="34" charset="0"/>
              <a:buChar char="•"/>
            </a:pPr>
            <a:r>
              <a:rPr lang="en-US" dirty="0" smtClean="0"/>
              <a:t>Digital Learning Day</a:t>
            </a:r>
          </a:p>
          <a:p>
            <a:pPr marL="457200" indent="-457200">
              <a:buFont typeface="Arial" panose="020B0604020202020204" pitchFamily="34" charset="0"/>
              <a:buChar char="•"/>
            </a:pPr>
            <a:r>
              <a:rPr lang="en-US" dirty="0" smtClean="0"/>
              <a:t>Robotics programs: </a:t>
            </a:r>
            <a:r>
              <a:rPr lang="en-US" dirty="0" err="1" smtClean="0"/>
              <a:t>ie</a:t>
            </a:r>
            <a:r>
              <a:rPr lang="en-US" dirty="0" smtClean="0"/>
              <a:t>. Maze Dash</a:t>
            </a:r>
          </a:p>
          <a:p>
            <a:pPr marL="457200" indent="-457200">
              <a:buFont typeface="Arial" panose="020B0604020202020204" pitchFamily="34" charset="0"/>
              <a:buChar char="•"/>
            </a:pPr>
            <a:r>
              <a:rPr lang="en-US" dirty="0" smtClean="0"/>
              <a:t>Lego Robotics staff training</a:t>
            </a:r>
          </a:p>
          <a:p>
            <a:pPr marL="457200" indent="-457200">
              <a:buFont typeface="Arial" panose="020B0604020202020204" pitchFamily="34" charset="0"/>
              <a:buChar char="•"/>
            </a:pPr>
            <a:r>
              <a:rPr lang="en-US" dirty="0" smtClean="0"/>
              <a:t>Tween Services Report</a:t>
            </a:r>
          </a:p>
          <a:p>
            <a:pPr marL="457200" indent="-457200">
              <a:buFont typeface="Arial" panose="020B0604020202020204" pitchFamily="34" charset="0"/>
              <a:buChar char="•"/>
            </a:pPr>
            <a:r>
              <a:rPr lang="en-US" dirty="0" smtClean="0"/>
              <a:t>CX Intern Librarians 2017-2018</a:t>
            </a:r>
          </a:p>
          <a:p>
            <a:pPr marL="457200" indent="-457200">
              <a:buFont typeface="Arial" panose="020B0604020202020204" pitchFamily="34" charset="0"/>
              <a:buChar char="•"/>
            </a:pPr>
            <a:r>
              <a:rPr lang="en-US" dirty="0" smtClean="0"/>
              <a:t>Digital Exhibits Service</a:t>
            </a:r>
            <a:endParaRPr lang="en-US" dirty="0"/>
          </a:p>
        </p:txBody>
      </p:sp>
    </p:spTree>
    <p:extLst>
      <p:ext uri="{BB962C8B-B14F-4D97-AF65-F5344CB8AC3E}">
        <p14:creationId xmlns:p14="http://schemas.microsoft.com/office/powerpoint/2010/main" val="194910331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smtClean="0">
                <a:hlinkClick r:id="rId2"/>
              </a:rPr>
              <a:t>Digital Learning Day Creations</a:t>
            </a:r>
            <a:endParaRPr lang="en-US" dirty="0"/>
          </a:p>
        </p:txBody>
      </p:sp>
      <p:sp>
        <p:nvSpPr>
          <p:cNvPr id="4" name="Slide Number Placeholder 3"/>
          <p:cNvSpPr>
            <a:spLocks noGrp="1"/>
          </p:cNvSpPr>
          <p:nvPr>
            <p:ph type="sldNum" sz="quarter" idx="4"/>
          </p:nvPr>
        </p:nvSpPr>
        <p:spPr/>
        <p:txBody>
          <a:bodyPr/>
          <a:lstStyle/>
          <a:p>
            <a:fld id="{976B6DAE-1464-4C4A-A17B-99A185F7EC64}" type="slidenum">
              <a:rPr lang="en-US" smtClean="0"/>
              <a:pPr/>
              <a:t>18</a:t>
            </a:fld>
            <a:endParaRPr lang="en-US" dirty="0"/>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t="20000" b="4445"/>
          <a:stretch/>
        </p:blipFill>
        <p:spPr>
          <a:xfrm>
            <a:off x="0" y="1676400"/>
            <a:ext cx="9144000" cy="5181600"/>
          </a:xfrm>
          <a:prstGeom prst="rect">
            <a:avLst/>
          </a:prstGeom>
        </p:spPr>
      </p:pic>
    </p:spTree>
    <p:extLst>
      <p:ext uri="{BB962C8B-B14F-4D97-AF65-F5344CB8AC3E}">
        <p14:creationId xmlns:p14="http://schemas.microsoft.com/office/powerpoint/2010/main" val="202100804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976B6DAE-1464-4C4A-A17B-99A185F7EC64}" type="slidenum">
              <a:rPr lang="en-US" smtClean="0"/>
              <a:pPr/>
              <a:t>19</a:t>
            </a:fld>
            <a:endParaRPr lang="en-US"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86489" y="0"/>
            <a:ext cx="5122069" cy="6858000"/>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333" y="-33866"/>
            <a:ext cx="5257800" cy="3926919"/>
          </a:xfrm>
          <a:prstGeom prst="rect">
            <a:avLst/>
          </a:prstGeom>
        </p:spPr>
      </p:pic>
      <p:pic>
        <p:nvPicPr>
          <p:cNvPr id="10" name="Picture 9"/>
          <p:cNvPicPr>
            <a:picLocks noChangeAspect="1"/>
          </p:cNvPicPr>
          <p:nvPr/>
        </p:nvPicPr>
        <p:blipFill rotWithShape="1">
          <a:blip r:embed="rId4">
            <a:extLst>
              <a:ext uri="{28A0092B-C50C-407E-A947-70E740481C1C}">
                <a14:useLocalDpi xmlns:a14="http://schemas.microsoft.com/office/drawing/2010/main" val="0"/>
              </a:ext>
            </a:extLst>
          </a:blip>
          <a:srcRect t="10277" b="6389"/>
          <a:stretch/>
        </p:blipFill>
        <p:spPr>
          <a:xfrm>
            <a:off x="-291079" y="3445933"/>
            <a:ext cx="5563673" cy="3462867"/>
          </a:xfrm>
          <a:prstGeom prst="rect">
            <a:avLst/>
          </a:prstGeom>
        </p:spPr>
      </p:pic>
    </p:spTree>
    <p:extLst>
      <p:ext uri="{BB962C8B-B14F-4D97-AF65-F5344CB8AC3E}">
        <p14:creationId xmlns:p14="http://schemas.microsoft.com/office/powerpoint/2010/main" val="22213919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endParaRPr lang="en-US" dirty="0" smtClean="0"/>
          </a:p>
          <a:p>
            <a:endParaRPr lang="en-US" dirty="0"/>
          </a:p>
          <a:p>
            <a:r>
              <a:rPr lang="en-US" dirty="0" smtClean="0"/>
              <a:t>Context</a:t>
            </a:r>
            <a:endParaRPr lang="en-US" dirty="0"/>
          </a:p>
        </p:txBody>
      </p:sp>
      <p:sp>
        <p:nvSpPr>
          <p:cNvPr id="3" name="Slide Number Placeholder 2"/>
          <p:cNvSpPr>
            <a:spLocks noGrp="1"/>
          </p:cNvSpPr>
          <p:nvPr>
            <p:ph type="sldNum" sz="quarter" idx="4"/>
          </p:nvPr>
        </p:nvSpPr>
        <p:spPr/>
        <p:txBody>
          <a:bodyPr/>
          <a:lstStyle/>
          <a:p>
            <a:fld id="{976B6DAE-1464-4C4A-A17B-99A185F7EC64}" type="slidenum">
              <a:rPr lang="en-US" smtClean="0"/>
              <a:pPr/>
              <a:t>2</a:t>
            </a:fld>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976B6DAE-1464-4C4A-A17B-99A185F7EC64}" type="slidenum">
              <a:rPr lang="en-US" smtClean="0"/>
              <a:pPr/>
              <a:t>20</a:t>
            </a:fld>
            <a:endParaRPr lang="en-US" dirty="0"/>
          </a:p>
        </p:txBody>
      </p:sp>
      <p:pic>
        <p:nvPicPr>
          <p:cNvPr id="9" name="Picture 8"/>
          <p:cNvPicPr>
            <a:picLocks noChangeAspect="1"/>
          </p:cNvPicPr>
          <p:nvPr/>
        </p:nvPicPr>
        <p:blipFill rotWithShape="1">
          <a:blip r:embed="rId2">
            <a:extLst>
              <a:ext uri="{28A0092B-C50C-407E-A947-70E740481C1C}">
                <a14:useLocalDpi xmlns:a14="http://schemas.microsoft.com/office/drawing/2010/main" val="0"/>
              </a:ext>
            </a:extLst>
          </a:blip>
          <a:srcRect l="8982"/>
          <a:stretch/>
        </p:blipFill>
        <p:spPr>
          <a:xfrm>
            <a:off x="0" y="0"/>
            <a:ext cx="4681508" cy="6858000"/>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97652" y="-5645"/>
            <a:ext cx="5147734" cy="6863645"/>
          </a:xfrm>
          <a:prstGeom prst="rect">
            <a:avLst/>
          </a:prstGeom>
        </p:spPr>
      </p:pic>
    </p:spTree>
    <p:extLst>
      <p:ext uri="{BB962C8B-B14F-4D97-AF65-F5344CB8AC3E}">
        <p14:creationId xmlns:p14="http://schemas.microsoft.com/office/powerpoint/2010/main" val="158968599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smtClean="0"/>
              <a:t>Lego Robotics Training</a:t>
            </a:r>
            <a:endParaRPr lang="en-US" dirty="0"/>
          </a:p>
        </p:txBody>
      </p:sp>
      <p:sp>
        <p:nvSpPr>
          <p:cNvPr id="3" name="Text Placeholder 2"/>
          <p:cNvSpPr>
            <a:spLocks noGrp="1"/>
          </p:cNvSpPr>
          <p:nvPr>
            <p:ph type="body" sz="quarter" idx="12"/>
          </p:nvPr>
        </p:nvSpPr>
        <p:spPr/>
        <p:txBody>
          <a:bodyPr>
            <a:normAutofit fontScale="62500" lnSpcReduction="20000"/>
          </a:bodyPr>
          <a:lstStyle/>
          <a:p>
            <a:r>
              <a:rPr lang="en-US" b="0" dirty="0"/>
              <a:t>1. Welcome participants!</a:t>
            </a:r>
          </a:p>
          <a:p>
            <a:r>
              <a:rPr lang="en-US" b="0" dirty="0"/>
              <a:t>2. Introduce yourself, the format being delivered, and any ground rules.</a:t>
            </a:r>
          </a:p>
          <a:p>
            <a:r>
              <a:rPr lang="en-US" b="0" dirty="0"/>
              <a:t>3. Icebreaker game to partner kids up or put them in small groups and have them learn each other’s</a:t>
            </a:r>
          </a:p>
          <a:p>
            <a:r>
              <a:rPr lang="en-US" b="0" dirty="0"/>
              <a:t>names.</a:t>
            </a:r>
          </a:p>
          <a:p>
            <a:r>
              <a:rPr lang="en-US" b="0" dirty="0"/>
              <a:t>4. Break out into small groups.</a:t>
            </a:r>
          </a:p>
          <a:p>
            <a:r>
              <a:rPr lang="en-US" b="0" dirty="0"/>
              <a:t>5. </a:t>
            </a:r>
            <a:r>
              <a:rPr lang="en-US" b="0" dirty="0" err="1"/>
              <a:t>Midbuild</a:t>
            </a:r>
            <a:endParaRPr lang="en-US" b="0" dirty="0"/>
          </a:p>
          <a:p>
            <a:r>
              <a:rPr lang="en-US" b="0" dirty="0"/>
              <a:t>sharing (encourage participants to observe other creations!)</a:t>
            </a:r>
          </a:p>
          <a:p>
            <a:r>
              <a:rPr lang="en-US" b="0" dirty="0"/>
              <a:t>6. End of build challenge or sharing. Have participants celebrate each other’s accomplishments and</a:t>
            </a:r>
          </a:p>
          <a:p>
            <a:r>
              <a:rPr lang="en-US" b="0" dirty="0"/>
              <a:t>think about building possibilities the next time they attend.</a:t>
            </a:r>
          </a:p>
          <a:p>
            <a:r>
              <a:rPr lang="en-US" b="0" dirty="0"/>
              <a:t>Example: “My </a:t>
            </a:r>
            <a:r>
              <a:rPr lang="en-US" b="0" dirty="0" err="1"/>
              <a:t>favourite</a:t>
            </a:r>
            <a:r>
              <a:rPr lang="en-US" b="0" dirty="0"/>
              <a:t> thing about your robot is…” / “One thing I would change about my robot is…”</a:t>
            </a:r>
            <a:endParaRPr lang="en-US" dirty="0"/>
          </a:p>
        </p:txBody>
      </p:sp>
      <p:sp>
        <p:nvSpPr>
          <p:cNvPr id="4" name="Slide Number Placeholder 3"/>
          <p:cNvSpPr>
            <a:spLocks noGrp="1"/>
          </p:cNvSpPr>
          <p:nvPr>
            <p:ph type="sldNum" sz="quarter" idx="4"/>
          </p:nvPr>
        </p:nvSpPr>
        <p:spPr/>
        <p:txBody>
          <a:bodyPr/>
          <a:lstStyle/>
          <a:p>
            <a:fld id="{976B6DAE-1464-4C4A-A17B-99A185F7EC64}" type="slidenum">
              <a:rPr lang="en-US" smtClean="0"/>
              <a:pPr/>
              <a:t>21</a:t>
            </a:fld>
            <a:endParaRPr lang="en-US" dirty="0"/>
          </a:p>
        </p:txBody>
      </p:sp>
    </p:spTree>
    <p:extLst>
      <p:ext uri="{BB962C8B-B14F-4D97-AF65-F5344CB8AC3E}">
        <p14:creationId xmlns:p14="http://schemas.microsoft.com/office/powerpoint/2010/main" val="420003045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smtClean="0"/>
              <a:t>Maze Dasher Program</a:t>
            </a:r>
            <a:endParaRPr lang="en-US" dirty="0"/>
          </a:p>
        </p:txBody>
      </p:sp>
      <p:sp>
        <p:nvSpPr>
          <p:cNvPr id="3" name="Text Placeholder 2"/>
          <p:cNvSpPr>
            <a:spLocks noGrp="1"/>
          </p:cNvSpPr>
          <p:nvPr>
            <p:ph type="body" sz="quarter" idx="12"/>
          </p:nvPr>
        </p:nvSpPr>
        <p:spPr>
          <a:xfrm>
            <a:off x="357158" y="1143000"/>
            <a:ext cx="8358217" cy="4876800"/>
          </a:xfrm>
        </p:spPr>
        <p:txBody>
          <a:bodyPr>
            <a:normAutofit fontScale="25000" lnSpcReduction="20000"/>
          </a:bodyPr>
          <a:lstStyle/>
          <a:p>
            <a:r>
              <a:rPr lang="en-CA" sz="4000" dirty="0"/>
              <a:t>Program Outline:</a:t>
            </a:r>
            <a:endParaRPr lang="en-US" dirty="0"/>
          </a:p>
          <a:p>
            <a:r>
              <a:rPr lang="en-CA" sz="4000" dirty="0"/>
              <a:t> </a:t>
            </a:r>
            <a:endParaRPr lang="en-US" sz="3600" dirty="0"/>
          </a:p>
          <a:p>
            <a:r>
              <a:rPr lang="en-CA" sz="4000" dirty="0"/>
              <a:t>1.  </a:t>
            </a:r>
            <a:r>
              <a:rPr lang="en-CA" sz="4000" u="sng" dirty="0"/>
              <a:t>Welcome &amp; Introduction					         	</a:t>
            </a:r>
            <a:r>
              <a:rPr lang="en-CA" sz="4000" u="sng" dirty="0" smtClean="0"/>
              <a:t>  </a:t>
            </a:r>
            <a:r>
              <a:rPr lang="en-CA" sz="4000" u="sng" dirty="0"/>
              <a:t>[5 minutes]</a:t>
            </a:r>
            <a:endParaRPr lang="en-US" sz="3600" dirty="0"/>
          </a:p>
          <a:p>
            <a:r>
              <a:rPr lang="en-CA" sz="4000" dirty="0"/>
              <a:t>Guidelines – Be safe, have fun, go with the flow</a:t>
            </a:r>
            <a:endParaRPr lang="en-US" sz="3600" dirty="0"/>
          </a:p>
          <a:p>
            <a:r>
              <a:rPr lang="en-CA" sz="4000" dirty="0"/>
              <a:t>Housekeeping – Bathrooms, fire exits, etc.</a:t>
            </a:r>
            <a:endParaRPr lang="en-US" sz="3600" dirty="0"/>
          </a:p>
          <a:p>
            <a:r>
              <a:rPr lang="en-CA" sz="4000" dirty="0"/>
              <a:t>Introduce yourself (and any helpers you may have)</a:t>
            </a:r>
            <a:endParaRPr lang="en-US" sz="3600" dirty="0"/>
          </a:p>
          <a:p>
            <a:r>
              <a:rPr lang="en-CA" sz="4000" dirty="0"/>
              <a:t>Ask the children question related to the topic.  (The idea is that it helps build community and makes them seem less of strangers to each other, and also maybe more willing to help each other if anyone needs help later on.)</a:t>
            </a:r>
            <a:endParaRPr lang="en-US" sz="3600" dirty="0"/>
          </a:p>
          <a:p>
            <a:pPr lvl="0"/>
            <a:r>
              <a:rPr lang="en-CA" sz="4000" dirty="0"/>
              <a:t>Has anyone ever raced robots before? </a:t>
            </a:r>
            <a:endParaRPr lang="en-US" sz="3600" dirty="0"/>
          </a:p>
          <a:p>
            <a:pPr lvl="0"/>
            <a:r>
              <a:rPr lang="en-CA" sz="4000" dirty="0"/>
              <a:t>What do you know about mazes?</a:t>
            </a:r>
            <a:endParaRPr lang="en-US" sz="3600" dirty="0"/>
          </a:p>
          <a:p>
            <a:r>
              <a:rPr lang="en-CA" sz="4000" dirty="0"/>
              <a:t>2.  </a:t>
            </a:r>
            <a:r>
              <a:rPr lang="en-CA" sz="4000" u="sng" dirty="0"/>
              <a:t>Activity #1							   </a:t>
            </a:r>
            <a:r>
              <a:rPr lang="en-CA" sz="4000" u="sng" dirty="0" smtClean="0"/>
              <a:t>[</a:t>
            </a:r>
            <a:r>
              <a:rPr lang="en-CA" sz="4000" u="sng" dirty="0"/>
              <a:t>10 minutes]</a:t>
            </a:r>
            <a:endParaRPr lang="en-US" sz="3600" dirty="0"/>
          </a:p>
          <a:p>
            <a:pPr lvl="0"/>
            <a:r>
              <a:rPr lang="en-CA" sz="4000" dirty="0"/>
              <a:t>Break into teams (one team for each Dash)</a:t>
            </a:r>
            <a:endParaRPr lang="en-US" sz="3600" dirty="0"/>
          </a:p>
          <a:p>
            <a:pPr lvl="0"/>
            <a:r>
              <a:rPr lang="en-CA" sz="4000" dirty="0"/>
              <a:t>Brainstorming</a:t>
            </a:r>
            <a:endParaRPr lang="en-US" sz="3600" dirty="0"/>
          </a:p>
          <a:p>
            <a:pPr lvl="1"/>
            <a:r>
              <a:rPr lang="en-CA" sz="4000" dirty="0"/>
              <a:t>Talk about the different potential mazes you can build</a:t>
            </a:r>
            <a:endParaRPr lang="en-US" sz="3600" dirty="0"/>
          </a:p>
          <a:p>
            <a:pPr lvl="1"/>
            <a:r>
              <a:rPr lang="en-CA" sz="4000" dirty="0"/>
              <a:t>Think about how the robot moves—so what obstacles are easy/hard to get by</a:t>
            </a:r>
            <a:endParaRPr lang="en-US" sz="3600" dirty="0"/>
          </a:p>
          <a:p>
            <a:r>
              <a:rPr lang="en-CA" sz="4000" dirty="0"/>
              <a:t> </a:t>
            </a:r>
            <a:endParaRPr lang="en-US" sz="3600" dirty="0"/>
          </a:p>
          <a:p>
            <a:r>
              <a:rPr lang="en-CA" sz="4000" dirty="0"/>
              <a:t>3.  </a:t>
            </a:r>
            <a:r>
              <a:rPr lang="en-CA" sz="4000" u="sng" dirty="0"/>
              <a:t>Activity #2			</a:t>
            </a:r>
            <a:r>
              <a:rPr lang="en-CA" sz="4000" u="sng" dirty="0" smtClean="0"/>
              <a:t>	</a:t>
            </a:r>
            <a:r>
              <a:rPr lang="en-CA" sz="4000" u="sng" dirty="0"/>
              <a:t>			   [30 minutes]</a:t>
            </a:r>
            <a:endParaRPr lang="en-US" sz="3600" dirty="0"/>
          </a:p>
          <a:p>
            <a:pPr lvl="0"/>
            <a:r>
              <a:rPr lang="en-CA" sz="4000" dirty="0"/>
              <a:t>Each team builds a section of the obstacle course OR </a:t>
            </a:r>
            <a:endParaRPr lang="en-US" sz="3600" dirty="0"/>
          </a:p>
          <a:p>
            <a:pPr lvl="0"/>
            <a:r>
              <a:rPr lang="en-CA" sz="4000" dirty="0"/>
              <a:t>Each team builds an obstacle course for their opponents</a:t>
            </a:r>
            <a:endParaRPr lang="en-US" sz="3600" dirty="0"/>
          </a:p>
          <a:p>
            <a:pPr lvl="0"/>
            <a:r>
              <a:rPr lang="en-CA" sz="4000" dirty="0"/>
              <a:t>Teams do test runs to make their course as good as possible</a:t>
            </a:r>
            <a:endParaRPr lang="en-US" sz="3600" dirty="0"/>
          </a:p>
          <a:p>
            <a:r>
              <a:rPr lang="en-CA" sz="4000" dirty="0"/>
              <a:t> </a:t>
            </a:r>
            <a:endParaRPr lang="en-US" sz="3600" dirty="0"/>
          </a:p>
          <a:p>
            <a:r>
              <a:rPr lang="en-CA" sz="4000" dirty="0"/>
              <a:t>5. </a:t>
            </a:r>
            <a:r>
              <a:rPr lang="en-CA" sz="4000" u="sng" dirty="0"/>
              <a:t>Celebration &amp; </a:t>
            </a:r>
            <a:r>
              <a:rPr lang="en-US" sz="4000" u="sng" dirty="0"/>
              <a:t>Sharing (STEAM)                                                                     </a:t>
            </a:r>
            <a:r>
              <a:rPr lang="en-US" sz="4000" u="sng" dirty="0" smtClean="0"/>
              <a:t>__________________________        </a:t>
            </a:r>
            <a:r>
              <a:rPr lang="en-CA" sz="4000" u="sng" dirty="0"/>
              <a:t>[15 minutes]</a:t>
            </a:r>
            <a:endParaRPr lang="en-US" sz="3600" dirty="0"/>
          </a:p>
          <a:p>
            <a:pPr lvl="0"/>
            <a:r>
              <a:rPr lang="en-CA" sz="4000" dirty="0"/>
              <a:t>Obstacle course races!</a:t>
            </a:r>
            <a:endParaRPr lang="en-US" sz="3600" dirty="0"/>
          </a:p>
          <a:p>
            <a:pPr lvl="1"/>
            <a:r>
              <a:rPr lang="en-CA" sz="4000" dirty="0"/>
              <a:t>Contest to get the best time</a:t>
            </a:r>
            <a:endParaRPr lang="en-US" sz="3600" dirty="0"/>
          </a:p>
          <a:p>
            <a:pPr lvl="1"/>
            <a:r>
              <a:rPr lang="en-CA" sz="4000" dirty="0"/>
              <a:t>Race through all the courses at the same time and see who comes first</a:t>
            </a:r>
            <a:endParaRPr lang="en-US" sz="3600" dirty="0"/>
          </a:p>
          <a:p>
            <a:pPr lvl="1"/>
            <a:r>
              <a:rPr lang="en-CA" sz="4000" dirty="0"/>
              <a:t>Relay races with all team members going back and forth through the courses</a:t>
            </a:r>
            <a:endParaRPr lang="en-US" sz="3600" dirty="0"/>
          </a:p>
          <a:p>
            <a:pPr lvl="1"/>
            <a:r>
              <a:rPr lang="en-CA" sz="4000" dirty="0"/>
              <a:t>Etc.</a:t>
            </a:r>
            <a:endParaRPr lang="en-US" sz="3600" dirty="0"/>
          </a:p>
          <a:p>
            <a:r>
              <a:rPr lang="en-US" sz="4000" dirty="0"/>
              <a:t> </a:t>
            </a:r>
          </a:p>
          <a:p>
            <a:r>
              <a:rPr lang="en-CA" sz="4000" dirty="0"/>
              <a:t>Reflection:</a:t>
            </a:r>
            <a:endParaRPr lang="en-US" sz="4000" dirty="0"/>
          </a:p>
          <a:p>
            <a:r>
              <a:rPr lang="en-US" sz="4000" dirty="0"/>
              <a:t> </a:t>
            </a:r>
          </a:p>
          <a:p>
            <a:r>
              <a:rPr lang="en-US" sz="4000" dirty="0"/>
              <a:t>What </a:t>
            </a:r>
            <a:r>
              <a:rPr lang="en-US" sz="4000" dirty="0" smtClean="0"/>
              <a:t>worked?</a:t>
            </a:r>
            <a:r>
              <a:rPr lang="en-US" sz="3600" dirty="0"/>
              <a:t> </a:t>
            </a:r>
            <a:r>
              <a:rPr lang="en-US" sz="4000" dirty="0" smtClean="0"/>
              <a:t>What </a:t>
            </a:r>
            <a:r>
              <a:rPr lang="en-US" sz="4000" dirty="0"/>
              <a:t>didn’t?</a:t>
            </a:r>
            <a:endParaRPr lang="en-US" sz="3600" dirty="0"/>
          </a:p>
          <a:p>
            <a:endParaRPr lang="en-US" dirty="0"/>
          </a:p>
        </p:txBody>
      </p:sp>
      <p:sp>
        <p:nvSpPr>
          <p:cNvPr id="4" name="Slide Number Placeholder 3"/>
          <p:cNvSpPr>
            <a:spLocks noGrp="1"/>
          </p:cNvSpPr>
          <p:nvPr>
            <p:ph type="sldNum" sz="quarter" idx="4"/>
          </p:nvPr>
        </p:nvSpPr>
        <p:spPr/>
        <p:txBody>
          <a:bodyPr/>
          <a:lstStyle/>
          <a:p>
            <a:fld id="{976B6DAE-1464-4C4A-A17B-99A185F7EC64}" type="slidenum">
              <a:rPr lang="en-US" smtClean="0"/>
              <a:pPr/>
              <a:t>22</a:t>
            </a:fld>
            <a:endParaRPr lang="en-US" dirty="0"/>
          </a:p>
        </p:txBody>
      </p:sp>
    </p:spTree>
    <p:extLst>
      <p:ext uri="{BB962C8B-B14F-4D97-AF65-F5344CB8AC3E}">
        <p14:creationId xmlns:p14="http://schemas.microsoft.com/office/powerpoint/2010/main" val="130922964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normAutofit fontScale="92500" lnSpcReduction="20000"/>
          </a:bodyPr>
          <a:lstStyle/>
          <a:p>
            <a:r>
              <a:rPr lang="en-US" dirty="0" smtClean="0"/>
              <a:t>What Tweens Want Report: </a:t>
            </a:r>
            <a:r>
              <a:rPr lang="en-US" dirty="0" smtClean="0">
                <a:hlinkClick r:id="rId2"/>
              </a:rPr>
              <a:t>Ideal Library Activity</a:t>
            </a:r>
            <a:endParaRPr lang="en-US" dirty="0"/>
          </a:p>
        </p:txBody>
      </p:sp>
      <p:sp>
        <p:nvSpPr>
          <p:cNvPr id="4" name="Slide Number Placeholder 3"/>
          <p:cNvSpPr>
            <a:spLocks noGrp="1"/>
          </p:cNvSpPr>
          <p:nvPr>
            <p:ph type="sldNum" sz="quarter" idx="4"/>
          </p:nvPr>
        </p:nvSpPr>
        <p:spPr/>
        <p:txBody>
          <a:bodyPr/>
          <a:lstStyle/>
          <a:p>
            <a:fld id="{976B6DAE-1464-4C4A-A17B-99A185F7EC64}" type="slidenum">
              <a:rPr lang="en-US" smtClean="0"/>
              <a:pPr/>
              <a:t>23</a:t>
            </a:fld>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19200" y="1676400"/>
            <a:ext cx="6833431" cy="4404360"/>
          </a:xfrm>
          <a:prstGeom prst="rect">
            <a:avLst/>
          </a:prstGeom>
        </p:spPr>
      </p:pic>
    </p:spTree>
    <p:extLst>
      <p:ext uri="{BB962C8B-B14F-4D97-AF65-F5344CB8AC3E}">
        <p14:creationId xmlns:p14="http://schemas.microsoft.com/office/powerpoint/2010/main" val="255955103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976B6DAE-1464-4C4A-A17B-99A185F7EC64}" type="slidenum">
              <a:rPr lang="en-US" smtClean="0"/>
              <a:pPr/>
              <a:t>24</a:t>
            </a:fld>
            <a:endParaRPr lang="en-US" dirty="0"/>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4119" t="2222" r="4029" b="8495"/>
          <a:stretch/>
        </p:blipFill>
        <p:spPr>
          <a:xfrm>
            <a:off x="0" y="949156"/>
            <a:ext cx="4876800" cy="5916278"/>
          </a:xfrm>
          <a:prstGeom prst="rect">
            <a:avLst/>
          </a:prstGeom>
        </p:spPr>
      </p:pic>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l="4445" t="2168" r="22454" b="13046"/>
          <a:stretch/>
        </p:blipFill>
        <p:spPr>
          <a:xfrm>
            <a:off x="4724401" y="941092"/>
            <a:ext cx="4419599" cy="5916908"/>
          </a:xfrm>
          <a:prstGeom prst="rect">
            <a:avLst/>
          </a:prstGeom>
        </p:spPr>
      </p:pic>
      <p:sp>
        <p:nvSpPr>
          <p:cNvPr id="7" name="Text Placeholder 1"/>
          <p:cNvSpPr>
            <a:spLocks noGrp="1"/>
          </p:cNvSpPr>
          <p:nvPr>
            <p:ph type="body" sz="quarter" idx="11"/>
          </p:nvPr>
        </p:nvSpPr>
        <p:spPr>
          <a:xfrm>
            <a:off x="304800" y="228600"/>
            <a:ext cx="8358187" cy="1143000"/>
          </a:xfrm>
        </p:spPr>
        <p:txBody>
          <a:bodyPr>
            <a:normAutofit fontScale="92500"/>
          </a:bodyPr>
          <a:lstStyle/>
          <a:p>
            <a:r>
              <a:rPr lang="en-US" dirty="0" smtClean="0"/>
              <a:t>Digital Exhibits Service Planning</a:t>
            </a:r>
            <a:endParaRPr lang="en-US" dirty="0"/>
          </a:p>
        </p:txBody>
      </p:sp>
    </p:spTree>
    <p:extLst>
      <p:ext uri="{BB962C8B-B14F-4D97-AF65-F5344CB8AC3E}">
        <p14:creationId xmlns:p14="http://schemas.microsoft.com/office/powerpoint/2010/main" val="427414108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endParaRPr lang="en-US"/>
          </a:p>
        </p:txBody>
      </p:sp>
      <p:sp>
        <p:nvSpPr>
          <p:cNvPr id="3" name="Text Placeholder 2"/>
          <p:cNvSpPr>
            <a:spLocks noGrp="1"/>
          </p:cNvSpPr>
          <p:nvPr>
            <p:ph type="body" sz="quarter" idx="12"/>
          </p:nvPr>
        </p:nvSpPr>
        <p:spPr/>
        <p:txBody>
          <a:bodyPr/>
          <a:lstStyle/>
          <a:p>
            <a:endParaRPr lang="en-US"/>
          </a:p>
        </p:txBody>
      </p:sp>
      <p:sp>
        <p:nvSpPr>
          <p:cNvPr id="4" name="Slide Number Placeholder 3"/>
          <p:cNvSpPr>
            <a:spLocks noGrp="1"/>
          </p:cNvSpPr>
          <p:nvPr>
            <p:ph type="sldNum" sz="quarter" idx="4"/>
          </p:nvPr>
        </p:nvSpPr>
        <p:spPr/>
        <p:txBody>
          <a:bodyPr/>
          <a:lstStyle/>
          <a:p>
            <a:fld id="{976B6DAE-1464-4C4A-A17B-99A185F7EC64}" type="slidenum">
              <a:rPr lang="en-US" smtClean="0"/>
              <a:pPr/>
              <a:t>25</a:t>
            </a:fld>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6384082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smtClean="0"/>
              <a:t>CX Intern Research Project</a:t>
            </a:r>
            <a:endParaRPr lang="en-US" dirty="0"/>
          </a:p>
        </p:txBody>
      </p:sp>
      <p:sp>
        <p:nvSpPr>
          <p:cNvPr id="4" name="Slide Number Placeholder 3"/>
          <p:cNvSpPr>
            <a:spLocks noGrp="1"/>
          </p:cNvSpPr>
          <p:nvPr>
            <p:ph type="sldNum" sz="quarter" idx="4"/>
          </p:nvPr>
        </p:nvSpPr>
        <p:spPr/>
        <p:txBody>
          <a:bodyPr/>
          <a:lstStyle/>
          <a:p>
            <a:fld id="{976B6DAE-1464-4C4A-A17B-99A185F7EC64}" type="slidenum">
              <a:rPr lang="en-US" smtClean="0"/>
              <a:pPr/>
              <a:t>26</a:t>
            </a:fld>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295400"/>
            <a:ext cx="4386932" cy="5562600"/>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86932" y="2816032"/>
            <a:ext cx="2505974" cy="3341300"/>
          </a:xfrm>
          <a:prstGeom prst="rect">
            <a:avLst/>
          </a:prstGeom>
        </p:spPr>
      </p:pic>
      <p:pic>
        <p:nvPicPr>
          <p:cNvPr id="8" name="Picture 7"/>
          <p:cNvPicPr>
            <a:picLocks noChangeAspect="1"/>
          </p:cNvPicPr>
          <p:nvPr/>
        </p:nvPicPr>
        <p:blipFill rotWithShape="1">
          <a:blip r:embed="rId5">
            <a:extLst>
              <a:ext uri="{28A0092B-C50C-407E-A947-70E740481C1C}">
                <a14:useLocalDpi xmlns:a14="http://schemas.microsoft.com/office/drawing/2010/main" val="0"/>
              </a:ext>
            </a:extLst>
          </a:blip>
          <a:srcRect l="13251" r="14408"/>
          <a:stretch/>
        </p:blipFill>
        <p:spPr>
          <a:xfrm>
            <a:off x="6784449" y="2816032"/>
            <a:ext cx="2417111" cy="3341300"/>
          </a:xfrm>
          <a:prstGeom prst="rect">
            <a:avLst/>
          </a:prstGeom>
        </p:spPr>
      </p:pic>
    </p:spTree>
    <p:extLst>
      <p:ext uri="{BB962C8B-B14F-4D97-AF65-F5344CB8AC3E}">
        <p14:creationId xmlns:p14="http://schemas.microsoft.com/office/powerpoint/2010/main" val="174289652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2"/>
          </p:nvPr>
        </p:nvSpPr>
        <p:spPr/>
        <p:txBody>
          <a:bodyPr>
            <a:normAutofit/>
          </a:bodyPr>
          <a:lstStyle/>
          <a:p>
            <a:r>
              <a:rPr lang="en-CA" sz="1400" i="1" dirty="0" smtClean="0"/>
              <a:t>Next Steps</a:t>
            </a:r>
          </a:p>
          <a:p>
            <a:pPr>
              <a:buFontTx/>
              <a:buChar char="-"/>
            </a:pPr>
            <a:r>
              <a:rPr lang="en-CA" sz="1400" dirty="0" smtClean="0"/>
              <a:t>Other challenge ideas?</a:t>
            </a:r>
          </a:p>
          <a:p>
            <a:pPr>
              <a:buFontTx/>
              <a:buChar char="-"/>
            </a:pPr>
            <a:r>
              <a:rPr lang="en-CA" sz="1400" dirty="0" smtClean="0"/>
              <a:t>How could makerspace resources like LEGO, </a:t>
            </a:r>
            <a:r>
              <a:rPr lang="en-CA" sz="1400" dirty="0" err="1" smtClean="0"/>
              <a:t>LittleBits</a:t>
            </a:r>
            <a:r>
              <a:rPr lang="en-CA" sz="1400" dirty="0" smtClean="0"/>
              <a:t>, </a:t>
            </a:r>
            <a:r>
              <a:rPr lang="en-CA" sz="1400" dirty="0" err="1" smtClean="0"/>
              <a:t>Makey</a:t>
            </a:r>
            <a:r>
              <a:rPr lang="en-CA" sz="1400" dirty="0" smtClean="0"/>
              <a:t> </a:t>
            </a:r>
            <a:r>
              <a:rPr lang="en-CA" sz="1400" dirty="0" err="1" smtClean="0"/>
              <a:t>Makey</a:t>
            </a:r>
            <a:r>
              <a:rPr lang="en-CA" sz="1400" dirty="0" smtClean="0"/>
              <a:t>, or 3D printing be incorporated?</a:t>
            </a:r>
          </a:p>
          <a:p>
            <a:endParaRPr lang="en-US" sz="1400" dirty="0"/>
          </a:p>
        </p:txBody>
      </p:sp>
      <p:sp>
        <p:nvSpPr>
          <p:cNvPr id="3" name="Text Placeholder 2"/>
          <p:cNvSpPr>
            <a:spLocks noGrp="1"/>
          </p:cNvSpPr>
          <p:nvPr>
            <p:ph type="body" sz="quarter" idx="10"/>
          </p:nvPr>
        </p:nvSpPr>
        <p:spPr>
          <a:xfrm>
            <a:off x="357158" y="1500188"/>
            <a:ext cx="4071937" cy="3910012"/>
          </a:xfrm>
        </p:spPr>
        <p:txBody>
          <a:bodyPr>
            <a:normAutofit/>
          </a:bodyPr>
          <a:lstStyle/>
          <a:p>
            <a:pPr indent="0"/>
            <a:r>
              <a:rPr lang="en-CA" sz="1400" i="1" dirty="0" smtClean="0"/>
              <a:t>Instructions</a:t>
            </a:r>
          </a:p>
          <a:p>
            <a:pPr marL="285750" indent="-285750">
              <a:buFontTx/>
              <a:buChar char="-"/>
            </a:pPr>
            <a:r>
              <a:rPr lang="en-CA" sz="1400" dirty="0" smtClean="0"/>
              <a:t>Each team must incorporate the two words provided.</a:t>
            </a:r>
          </a:p>
          <a:p>
            <a:pPr marL="285750" indent="-285750">
              <a:buFontTx/>
              <a:buChar char="-"/>
            </a:pPr>
            <a:r>
              <a:rPr lang="en-CA" sz="1400" dirty="0" smtClean="0"/>
              <a:t>Your team has ___ minutes to design and build a prototype for a product or service that can be pitched to a large technology company.</a:t>
            </a:r>
          </a:p>
          <a:p>
            <a:pPr marL="285750" indent="-285750">
              <a:buFontTx/>
              <a:buChar char="-"/>
            </a:pPr>
            <a:r>
              <a:rPr lang="en-CA" sz="1400" dirty="0" smtClean="0"/>
              <a:t>The product or service should make life better or easier for its intended audience.</a:t>
            </a:r>
          </a:p>
          <a:p>
            <a:pPr marL="285750" indent="-285750">
              <a:buFontTx/>
              <a:buChar char="-"/>
            </a:pPr>
            <a:r>
              <a:rPr lang="en-CA" sz="1400" dirty="0" smtClean="0"/>
              <a:t>At the end of the build/prototyping phase, your team will pitch the design to other teams.</a:t>
            </a:r>
          </a:p>
          <a:p>
            <a:pPr indent="0"/>
            <a:endParaRPr lang="en-CA" sz="1400" dirty="0" smtClean="0"/>
          </a:p>
          <a:p>
            <a:pPr indent="0"/>
            <a:endParaRPr lang="en-CA" sz="1400" dirty="0"/>
          </a:p>
          <a:p>
            <a:pPr indent="0"/>
            <a:endParaRPr lang="en-CA" sz="1400" dirty="0" smtClean="0"/>
          </a:p>
        </p:txBody>
      </p:sp>
      <p:sp>
        <p:nvSpPr>
          <p:cNvPr id="4" name="Text Placeholder 3"/>
          <p:cNvSpPr>
            <a:spLocks noGrp="1"/>
          </p:cNvSpPr>
          <p:nvPr>
            <p:ph type="body" sz="quarter" idx="11"/>
          </p:nvPr>
        </p:nvSpPr>
        <p:spPr/>
        <p:txBody>
          <a:bodyPr/>
          <a:lstStyle/>
          <a:p>
            <a:r>
              <a:rPr lang="en-CA" dirty="0" smtClean="0"/>
              <a:t>Design Thinking Activity</a:t>
            </a:r>
            <a:endParaRPr lang="en-US" dirty="0"/>
          </a:p>
        </p:txBody>
      </p:sp>
      <p:sp>
        <p:nvSpPr>
          <p:cNvPr id="5" name="Slide Number Placeholder 4"/>
          <p:cNvSpPr>
            <a:spLocks noGrp="1"/>
          </p:cNvSpPr>
          <p:nvPr>
            <p:ph type="sldNum" sz="quarter" idx="4"/>
          </p:nvPr>
        </p:nvSpPr>
        <p:spPr/>
        <p:txBody>
          <a:bodyPr/>
          <a:lstStyle/>
          <a:p>
            <a:fld id="{976B6DAE-1464-4C4A-A17B-99A185F7EC64}" type="slidenum">
              <a:rPr lang="en-US" smtClean="0"/>
              <a:pPr/>
              <a:t>27</a:t>
            </a:fld>
            <a:endParaRPr lang="en-US" dirty="0"/>
          </a:p>
        </p:txBody>
      </p:sp>
      <p:sp>
        <p:nvSpPr>
          <p:cNvPr id="6" name="TextBox 5"/>
          <p:cNvSpPr txBox="1"/>
          <p:nvPr/>
        </p:nvSpPr>
        <p:spPr>
          <a:xfrm>
            <a:off x="244393" y="5619990"/>
            <a:ext cx="8369403" cy="430887"/>
          </a:xfrm>
          <a:prstGeom prst="rect">
            <a:avLst/>
          </a:prstGeom>
          <a:noFill/>
        </p:spPr>
        <p:txBody>
          <a:bodyPr wrap="square" rtlCol="0">
            <a:spAutoFit/>
          </a:bodyPr>
          <a:lstStyle/>
          <a:p>
            <a:r>
              <a:rPr lang="en-CA" sz="1100" dirty="0" smtClean="0"/>
              <a:t>Activity adapted from dschool.stanford.edu K-12 </a:t>
            </a:r>
            <a:r>
              <a:rPr lang="en-CA" sz="1100" dirty="0"/>
              <a:t>Lab: </a:t>
            </a:r>
            <a:r>
              <a:rPr lang="en-CA" sz="1100" dirty="0">
                <a:hlinkClick r:id="rId2"/>
              </a:rPr>
              <a:t>https://dschool.stanford.edu/groups/k12</a:t>
            </a:r>
            <a:r>
              <a:rPr lang="en-CA" sz="1100" dirty="0" smtClean="0">
                <a:hlinkClick r:id="rId2"/>
              </a:rPr>
              <a:t>/</a:t>
            </a:r>
            <a:r>
              <a:rPr lang="en-CA" sz="1100" dirty="0" smtClean="0"/>
              <a:t> and </a:t>
            </a:r>
            <a:r>
              <a:rPr lang="en-CA" sz="1100" i="1" dirty="0" smtClean="0"/>
              <a:t>IDEO</a:t>
            </a:r>
          </a:p>
          <a:p>
            <a:r>
              <a:rPr lang="en-CA" sz="1100" i="1" dirty="0" smtClean="0"/>
              <a:t>Design Thinking for Educators Toolkit: </a:t>
            </a:r>
            <a:r>
              <a:rPr lang="en-CA" sz="1100" i="1" dirty="0" smtClean="0">
                <a:hlinkClick r:id="rId3"/>
              </a:rPr>
              <a:t>www.designthinkingforeducators.com</a:t>
            </a:r>
            <a:r>
              <a:rPr lang="en-CA" sz="1100" i="1" dirty="0" smtClean="0"/>
              <a:t>.</a:t>
            </a:r>
            <a:endParaRPr lang="en-US" sz="1100" dirty="0"/>
          </a:p>
        </p:txBody>
      </p:sp>
      <p:pic>
        <p:nvPicPr>
          <p:cNvPr id="1028" name="Picture 4" descr="https://epl.bibliocms.com/wp-content/uploads/sites/18/2015/08/epl2go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92756" y="2971800"/>
            <a:ext cx="3006696" cy="2255023"/>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1082263" y="4545599"/>
            <a:ext cx="2621726" cy="646331"/>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CA" dirty="0" smtClean="0"/>
              <a:t>More K-12 resources: www.epl.ca/teachers</a:t>
            </a:r>
            <a:endParaRPr lang="en-US" dirty="0"/>
          </a:p>
        </p:txBody>
      </p:sp>
    </p:spTree>
    <p:extLst>
      <p:ext uri="{BB962C8B-B14F-4D97-AF65-F5344CB8AC3E}">
        <p14:creationId xmlns:p14="http://schemas.microsoft.com/office/powerpoint/2010/main" val="304925172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345244" y="357188"/>
            <a:ext cx="8517828" cy="557212"/>
          </a:xfrm>
          <a:ln w="12700" cap="rnd">
            <a:solidFill>
              <a:schemeClr val="tx1"/>
            </a:solidFill>
          </a:ln>
        </p:spPr>
        <p:txBody>
          <a:bodyPr>
            <a:normAutofit/>
          </a:bodyPr>
          <a:lstStyle/>
          <a:p>
            <a:r>
              <a:rPr lang="en-CA" sz="1400" dirty="0" smtClean="0"/>
              <a:t>Product or Service Name:</a:t>
            </a:r>
            <a:endParaRPr lang="en-US" sz="1400" dirty="0"/>
          </a:p>
        </p:txBody>
      </p:sp>
      <p:sp>
        <p:nvSpPr>
          <p:cNvPr id="3" name="Text Placeholder 2"/>
          <p:cNvSpPr>
            <a:spLocks noGrp="1"/>
          </p:cNvSpPr>
          <p:nvPr>
            <p:ph type="body" sz="quarter" idx="12"/>
          </p:nvPr>
        </p:nvSpPr>
        <p:spPr>
          <a:xfrm>
            <a:off x="345244" y="990600"/>
            <a:ext cx="8517828" cy="517904"/>
          </a:xfrm>
          <a:noFill/>
          <a:ln w="12700" cap="rnd">
            <a:solidFill>
              <a:schemeClr val="tx1"/>
            </a:solidFill>
          </a:ln>
        </p:spPr>
        <p:txBody>
          <a:bodyPr>
            <a:normAutofit/>
          </a:bodyPr>
          <a:lstStyle/>
          <a:p>
            <a:r>
              <a:rPr lang="en-CA" sz="1400" dirty="0" smtClean="0"/>
              <a:t>Team Members:</a:t>
            </a:r>
            <a:endParaRPr lang="en-US" sz="1400" dirty="0"/>
          </a:p>
        </p:txBody>
      </p:sp>
      <p:sp>
        <p:nvSpPr>
          <p:cNvPr id="4" name="Date Placeholder 3"/>
          <p:cNvSpPr>
            <a:spLocks noGrp="1"/>
          </p:cNvSpPr>
          <p:nvPr>
            <p:ph type="dt" sz="half" idx="4294967295"/>
          </p:nvPr>
        </p:nvSpPr>
        <p:spPr>
          <a:xfrm>
            <a:off x="0" y="6356350"/>
            <a:ext cx="2133600" cy="365125"/>
          </a:xfrm>
          <a:prstGeom prst="rect">
            <a:avLst/>
          </a:prstGeom>
        </p:spPr>
        <p:txBody>
          <a:bodyPr/>
          <a:lstStyle/>
          <a:p>
            <a:fld id="{7DCA26CB-F7BE-4F9B-85FA-0E34A3DC6879}" type="datetime1">
              <a:rPr lang="en-US" smtClean="0"/>
              <a:pPr/>
              <a:t>10/2/2017</a:t>
            </a:fld>
            <a:endParaRPr lang="en-US"/>
          </a:p>
        </p:txBody>
      </p:sp>
      <p:sp>
        <p:nvSpPr>
          <p:cNvPr id="8" name="TextBox 7"/>
          <p:cNvSpPr txBox="1"/>
          <p:nvPr/>
        </p:nvSpPr>
        <p:spPr>
          <a:xfrm>
            <a:off x="345244" y="1591433"/>
            <a:ext cx="4150556" cy="3352800"/>
          </a:xfrm>
          <a:prstGeom prst="rect">
            <a:avLst/>
          </a:prstGeom>
          <a:noFill/>
          <a:ln w="12700" cap="rnd" cmpd="sng">
            <a:solidFill>
              <a:schemeClr val="tx1"/>
            </a:solidFill>
          </a:ln>
        </p:spPr>
        <p:txBody>
          <a:bodyPr wrap="square" rtlCol="0">
            <a:noAutofit/>
          </a:bodyPr>
          <a:lstStyle/>
          <a:p>
            <a:r>
              <a:rPr lang="en-CA" b="1" dirty="0" smtClean="0"/>
              <a:t>Describe / draw the problem(s).</a:t>
            </a:r>
            <a:endParaRPr lang="en-US" b="1" dirty="0"/>
          </a:p>
        </p:txBody>
      </p:sp>
      <p:sp>
        <p:nvSpPr>
          <p:cNvPr id="9" name="TextBox 8"/>
          <p:cNvSpPr txBox="1"/>
          <p:nvPr/>
        </p:nvSpPr>
        <p:spPr>
          <a:xfrm>
            <a:off x="4572000" y="1591433"/>
            <a:ext cx="4291072" cy="3352800"/>
          </a:xfrm>
          <a:prstGeom prst="rect">
            <a:avLst/>
          </a:prstGeom>
          <a:noFill/>
          <a:ln w="12700" cap="rnd" cmpd="sng">
            <a:solidFill>
              <a:schemeClr val="tx1"/>
            </a:solidFill>
          </a:ln>
        </p:spPr>
        <p:txBody>
          <a:bodyPr wrap="square" rtlCol="0">
            <a:noAutofit/>
          </a:bodyPr>
          <a:lstStyle/>
          <a:p>
            <a:r>
              <a:rPr lang="en-CA" b="1" dirty="0" smtClean="0"/>
              <a:t>Describe / draw the solution.</a:t>
            </a:r>
            <a:endParaRPr lang="en-US" b="1" dirty="0"/>
          </a:p>
        </p:txBody>
      </p:sp>
      <p:sp>
        <p:nvSpPr>
          <p:cNvPr id="10" name="Text Placeholder 2"/>
          <p:cNvSpPr txBox="1">
            <a:spLocks/>
          </p:cNvSpPr>
          <p:nvPr/>
        </p:nvSpPr>
        <p:spPr>
          <a:xfrm>
            <a:off x="345244" y="5040620"/>
            <a:ext cx="8517828" cy="902980"/>
          </a:xfrm>
          <a:prstGeom prst="rect">
            <a:avLst/>
          </a:prstGeom>
          <a:noFill/>
          <a:ln w="12700" cap="rnd">
            <a:solidFill>
              <a:schemeClr val="tx1"/>
            </a:solidFill>
          </a:ln>
        </p:spPr>
        <p:txBody>
          <a:bodyPr vert="horz" lIns="91440" tIns="45720" rIns="91440" bIns="45720" rtlCol="0">
            <a:normAutofit/>
          </a:bodyPr>
          <a:lstStyle>
            <a:lvl1pPr marL="342900" indent="-342900" algn="l" defTabSz="914400" rtl="0" eaLnBrk="1" latinLnBrk="0" hangingPunct="1">
              <a:spcBef>
                <a:spcPct val="20000"/>
              </a:spcBef>
              <a:buFontTx/>
              <a:buNone/>
              <a:defRPr sz="3200" b="1" kern="1200">
                <a:solidFill>
                  <a:schemeClr val="tx2"/>
                </a:solidFill>
                <a:latin typeface="+mn-lt"/>
                <a:ea typeface="+mn-ea"/>
                <a:cs typeface="+mn-cs"/>
              </a:defRPr>
            </a:lvl1pPr>
            <a:lvl2pPr marL="284400" indent="-285750" algn="l" defTabSz="914400" rtl="0" eaLnBrk="1" latinLnBrk="0" hangingPunct="1">
              <a:spcBef>
                <a:spcPct val="20000"/>
              </a:spcBef>
              <a:buFont typeface="Arial" pitchFamily="34" charset="0"/>
              <a:buChar char="•"/>
              <a:defRPr sz="3200" kern="1200" baseline="0">
                <a:solidFill>
                  <a:schemeClr val="tx2"/>
                </a:solidFill>
                <a:latin typeface="+mn-lt"/>
                <a:ea typeface="+mn-ea"/>
                <a:cs typeface="+mn-cs"/>
              </a:defRPr>
            </a:lvl2pPr>
            <a:lvl3pPr marL="936000" indent="-228600" algn="l" defTabSz="914400" rtl="0" eaLnBrk="1" latinLnBrk="0" hangingPunct="1">
              <a:spcBef>
                <a:spcPct val="20000"/>
              </a:spcBef>
              <a:buFont typeface="Arial" pitchFamily="34" charset="0"/>
              <a:buChar char="•"/>
              <a:defRPr sz="2800" kern="1200">
                <a:solidFill>
                  <a:schemeClr val="tx2"/>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2"/>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CA" sz="1400" dirty="0" smtClean="0"/>
              <a:t>Pitch:</a:t>
            </a:r>
            <a:endParaRPr lang="en-US" sz="1400" dirty="0"/>
          </a:p>
        </p:txBody>
      </p:sp>
    </p:spTree>
    <p:extLst>
      <p:ext uri="{BB962C8B-B14F-4D97-AF65-F5344CB8AC3E}">
        <p14:creationId xmlns:p14="http://schemas.microsoft.com/office/powerpoint/2010/main" val="386208874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endParaRPr lang="en-US" dirty="0" smtClean="0"/>
          </a:p>
          <a:p>
            <a:endParaRPr lang="en-US" dirty="0"/>
          </a:p>
          <a:p>
            <a:pPr algn="ctr"/>
            <a:r>
              <a:rPr lang="en-US" dirty="0" smtClean="0"/>
              <a:t>THANK YOU!</a:t>
            </a:r>
          </a:p>
          <a:p>
            <a:pPr algn="ctr"/>
            <a:r>
              <a:rPr lang="en-US" dirty="0" smtClean="0"/>
              <a:t>lzvyagintseva@epl.ca</a:t>
            </a:r>
          </a:p>
          <a:p>
            <a:pPr algn="ctr"/>
            <a:r>
              <a:rPr lang="en-US" dirty="0" smtClean="0"/>
              <a:t>harnason@epl.ca</a:t>
            </a:r>
            <a:endParaRPr lang="en-US" dirty="0"/>
          </a:p>
        </p:txBody>
      </p:sp>
      <p:sp>
        <p:nvSpPr>
          <p:cNvPr id="3" name="Slide Number Placeholder 2"/>
          <p:cNvSpPr>
            <a:spLocks noGrp="1"/>
          </p:cNvSpPr>
          <p:nvPr>
            <p:ph type="sldNum" sz="quarter" idx="4"/>
          </p:nvPr>
        </p:nvSpPr>
        <p:spPr/>
        <p:txBody>
          <a:bodyPr/>
          <a:lstStyle/>
          <a:p>
            <a:fld id="{976B6DAE-1464-4C4A-A17B-99A185F7EC64}" type="slidenum">
              <a:rPr lang="en-US" smtClean="0"/>
              <a:pPr/>
              <a:t>29</a:t>
            </a:fld>
            <a:endParaRPr lang="en-US" dirty="0"/>
          </a:p>
        </p:txBody>
      </p:sp>
    </p:spTree>
    <p:extLst>
      <p:ext uri="{BB962C8B-B14F-4D97-AF65-F5344CB8AC3E}">
        <p14:creationId xmlns:p14="http://schemas.microsoft.com/office/powerpoint/2010/main" val="30332607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976B6DAE-1464-4C4A-A17B-99A185F7EC64}" type="slidenum">
              <a:rPr lang="en-US" smtClean="0"/>
              <a:pPr/>
              <a:t>3</a:t>
            </a:fld>
            <a:endParaRPr lang="en-US" dirty="0"/>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t="16593"/>
          <a:stretch/>
        </p:blipFill>
        <p:spPr>
          <a:xfrm>
            <a:off x="-457200" y="152400"/>
            <a:ext cx="10183460" cy="5972175"/>
          </a:xfrm>
          <a:prstGeom prst="rect">
            <a:avLst/>
          </a:prstGeom>
        </p:spPr>
      </p:pic>
    </p:spTree>
    <p:extLst>
      <p:ext uri="{BB962C8B-B14F-4D97-AF65-F5344CB8AC3E}">
        <p14:creationId xmlns:p14="http://schemas.microsoft.com/office/powerpoint/2010/main" val="2787257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976B6DAE-1464-4C4A-A17B-99A185F7EC64}" type="slidenum">
              <a:rPr lang="en-US" smtClean="0"/>
              <a:pPr/>
              <a:t>4</a:t>
            </a:fld>
            <a:endParaRPr lang="en-US"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 y="0"/>
            <a:ext cx="5143500" cy="6858000"/>
          </a:xfrm>
          <a:prstGeom prst="rect">
            <a:avLst/>
          </a:prstGeom>
        </p:spPr>
      </p:pic>
      <p:pic>
        <p:nvPicPr>
          <p:cNvPr id="3" name="Picture 2"/>
          <p:cNvPicPr>
            <a:picLocks noChangeAspect="1"/>
          </p:cNvPicPr>
          <p:nvPr/>
        </p:nvPicPr>
        <p:blipFill rotWithShape="1">
          <a:blip r:embed="rId4" cstate="print">
            <a:extLst>
              <a:ext uri="{28A0092B-C50C-407E-A947-70E740481C1C}">
                <a14:useLocalDpi xmlns:a14="http://schemas.microsoft.com/office/drawing/2010/main" val="0"/>
              </a:ext>
            </a:extLst>
          </a:blip>
          <a:srcRect l="4446" r="3703"/>
          <a:stretch/>
        </p:blipFill>
        <p:spPr>
          <a:xfrm>
            <a:off x="4533900" y="0"/>
            <a:ext cx="4724400" cy="6858000"/>
          </a:xfrm>
          <a:prstGeom prst="rect">
            <a:avLst/>
          </a:prstGeom>
        </p:spPr>
      </p:pic>
    </p:spTree>
    <p:extLst>
      <p:ext uri="{BB962C8B-B14F-4D97-AF65-F5344CB8AC3E}">
        <p14:creationId xmlns:p14="http://schemas.microsoft.com/office/powerpoint/2010/main" val="39931064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976B6DAE-1464-4C4A-A17B-99A185F7EC64}" type="slidenum">
              <a:rPr lang="en-US" smtClean="0"/>
              <a:pPr/>
              <a:t>5</a:t>
            </a:fld>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38200"/>
            <a:ext cx="9144000" cy="5300663"/>
          </a:xfrm>
          <a:prstGeom prst="rect">
            <a:avLst/>
          </a:prstGeom>
        </p:spPr>
      </p:pic>
    </p:spTree>
    <p:extLst>
      <p:ext uri="{BB962C8B-B14F-4D97-AF65-F5344CB8AC3E}">
        <p14:creationId xmlns:p14="http://schemas.microsoft.com/office/powerpoint/2010/main" val="15795308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976B6DAE-1464-4C4A-A17B-99A185F7EC64}" type="slidenum">
              <a:rPr lang="en-US" smtClean="0"/>
              <a:pPr/>
              <a:t>6</a:t>
            </a:fld>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2116" y="762000"/>
            <a:ext cx="8984713" cy="4648200"/>
          </a:xfrm>
          <a:prstGeom prst="rect">
            <a:avLst/>
          </a:prstGeom>
        </p:spPr>
      </p:pic>
    </p:spTree>
    <p:extLst>
      <p:ext uri="{BB962C8B-B14F-4D97-AF65-F5344CB8AC3E}">
        <p14:creationId xmlns:p14="http://schemas.microsoft.com/office/powerpoint/2010/main" val="35051319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p:txBody>
          <a:bodyPr/>
          <a:lstStyle/>
          <a:p>
            <a:pPr marL="365760"/>
            <a:r>
              <a:rPr lang="en-US" dirty="0" smtClean="0"/>
              <a:t>Constructivist learning</a:t>
            </a:r>
          </a:p>
        </p:txBody>
      </p:sp>
      <p:sp>
        <p:nvSpPr>
          <p:cNvPr id="4" name="Text Placeholder 3"/>
          <p:cNvSpPr>
            <a:spLocks noGrp="1"/>
          </p:cNvSpPr>
          <p:nvPr>
            <p:ph type="body" sz="quarter" idx="12"/>
          </p:nvPr>
        </p:nvSpPr>
        <p:spPr/>
        <p:txBody>
          <a:bodyPr/>
          <a:lstStyle/>
          <a:p>
            <a:pPr marL="0" indent="0"/>
            <a:r>
              <a:rPr lang="en-US" dirty="0" smtClean="0"/>
              <a:t>1. Problems are “good”</a:t>
            </a:r>
          </a:p>
          <a:p>
            <a:pPr marL="457200" indent="-457200">
              <a:buFontTx/>
              <a:buChar char="-"/>
            </a:pPr>
            <a:r>
              <a:rPr lang="en-US" dirty="0" smtClean="0"/>
              <a:t>Discovery oriented </a:t>
            </a:r>
          </a:p>
          <a:p>
            <a:pPr marL="457200" indent="-457200">
              <a:buFontTx/>
              <a:buChar char="-"/>
            </a:pPr>
            <a:r>
              <a:rPr lang="en-US" dirty="0" smtClean="0"/>
              <a:t>Multiple paths to solve, multiple solutions</a:t>
            </a:r>
          </a:p>
          <a:p>
            <a:pPr marL="457200" indent="-457200">
              <a:buFontTx/>
              <a:buChar char="-"/>
            </a:pPr>
            <a:r>
              <a:rPr lang="en-US" dirty="0" smtClean="0"/>
              <a:t>Uncertainty is OK</a:t>
            </a:r>
          </a:p>
          <a:p>
            <a:pPr marL="457200" indent="-457200">
              <a:buFontTx/>
              <a:buChar char="-"/>
            </a:pPr>
            <a:r>
              <a:rPr lang="en-US" dirty="0"/>
              <a:t>Ownership / empowerment</a:t>
            </a:r>
          </a:p>
          <a:p>
            <a:pPr marL="0" indent="0"/>
            <a:endParaRPr lang="en-US" dirty="0"/>
          </a:p>
        </p:txBody>
      </p:sp>
      <p:sp>
        <p:nvSpPr>
          <p:cNvPr id="5" name="Slide Number Placeholder 4"/>
          <p:cNvSpPr>
            <a:spLocks noGrp="1"/>
          </p:cNvSpPr>
          <p:nvPr>
            <p:ph type="sldNum" sz="quarter" idx="4"/>
          </p:nvPr>
        </p:nvSpPr>
        <p:spPr/>
        <p:txBody>
          <a:bodyPr/>
          <a:lstStyle/>
          <a:p>
            <a:fld id="{976B6DAE-1464-4C4A-A17B-99A185F7EC64}" type="slidenum">
              <a:rPr lang="en-US" smtClean="0"/>
              <a:pPr/>
              <a:t>7</a:t>
            </a:fld>
            <a:endParaRPr lang="en-US" dirty="0"/>
          </a:p>
        </p:txBody>
      </p:sp>
    </p:spTree>
    <p:extLst>
      <p:ext uri="{BB962C8B-B14F-4D97-AF65-F5344CB8AC3E}">
        <p14:creationId xmlns:p14="http://schemas.microsoft.com/office/powerpoint/2010/main" val="11500409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smtClean="0"/>
              <a:t>Constructivist learning pt. </a:t>
            </a:r>
            <a:r>
              <a:rPr lang="en-US" dirty="0"/>
              <a:t>2</a:t>
            </a:r>
          </a:p>
        </p:txBody>
      </p:sp>
      <p:sp>
        <p:nvSpPr>
          <p:cNvPr id="3" name="Text Placeholder 2"/>
          <p:cNvSpPr>
            <a:spLocks noGrp="1"/>
          </p:cNvSpPr>
          <p:nvPr>
            <p:ph type="body" sz="quarter" idx="12"/>
          </p:nvPr>
        </p:nvSpPr>
        <p:spPr/>
        <p:txBody>
          <a:bodyPr/>
          <a:lstStyle/>
          <a:p>
            <a:r>
              <a:rPr lang="en-US" dirty="0" smtClean="0"/>
              <a:t>2. Learning is collaborative</a:t>
            </a:r>
          </a:p>
          <a:p>
            <a:pPr marL="457200" indent="-457200">
              <a:buFontTx/>
              <a:buChar char="-"/>
            </a:pPr>
            <a:r>
              <a:rPr lang="en-US" dirty="0" smtClean="0"/>
              <a:t>Questions help learners construct meaning</a:t>
            </a:r>
          </a:p>
          <a:p>
            <a:pPr marL="457200" indent="-457200">
              <a:buFontTx/>
              <a:buChar char="-"/>
            </a:pPr>
            <a:r>
              <a:rPr lang="en-US" dirty="0" smtClean="0"/>
              <a:t>Conversations help share, create, and test ideas</a:t>
            </a:r>
          </a:p>
          <a:p>
            <a:pPr marL="457200" indent="-457200">
              <a:buFontTx/>
              <a:buChar char="-"/>
            </a:pPr>
            <a:r>
              <a:rPr lang="en-US" dirty="0" smtClean="0"/>
              <a:t>Sharing between groups</a:t>
            </a:r>
            <a:endParaRPr lang="en-US" dirty="0"/>
          </a:p>
          <a:p>
            <a:endParaRPr lang="en-US" dirty="0"/>
          </a:p>
        </p:txBody>
      </p:sp>
      <p:sp>
        <p:nvSpPr>
          <p:cNvPr id="4" name="Slide Number Placeholder 3"/>
          <p:cNvSpPr>
            <a:spLocks noGrp="1"/>
          </p:cNvSpPr>
          <p:nvPr>
            <p:ph type="sldNum" sz="quarter" idx="4"/>
          </p:nvPr>
        </p:nvSpPr>
        <p:spPr/>
        <p:txBody>
          <a:bodyPr/>
          <a:lstStyle/>
          <a:p>
            <a:fld id="{976B6DAE-1464-4C4A-A17B-99A185F7EC64}" type="slidenum">
              <a:rPr lang="en-US" smtClean="0"/>
              <a:pPr/>
              <a:t>8</a:t>
            </a:fld>
            <a:endParaRPr lang="en-US" dirty="0"/>
          </a:p>
        </p:txBody>
      </p:sp>
    </p:spTree>
    <p:extLst>
      <p:ext uri="{BB962C8B-B14F-4D97-AF65-F5344CB8AC3E}">
        <p14:creationId xmlns:p14="http://schemas.microsoft.com/office/powerpoint/2010/main" val="18848720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976B6DAE-1464-4C4A-A17B-99A185F7EC64}" type="slidenum">
              <a:rPr lang="en-US" smtClean="0"/>
              <a:pPr/>
              <a:t>9</a:t>
            </a:fld>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094512"/>
          </a:xfrm>
          <a:prstGeom prst="rect">
            <a:avLst/>
          </a:prstGeom>
        </p:spPr>
      </p:pic>
      <p:sp>
        <p:nvSpPr>
          <p:cNvPr id="3" name="Rectangle 2"/>
          <p:cNvSpPr/>
          <p:nvPr/>
        </p:nvSpPr>
        <p:spPr>
          <a:xfrm>
            <a:off x="723900" y="457200"/>
            <a:ext cx="7696200" cy="914400"/>
          </a:xfrm>
          <a:prstGeom prst="rect">
            <a:avLst/>
          </a:prstGeom>
          <a:solidFill>
            <a:srgbClr val="CDCDCD">
              <a:alpha val="8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solidFill>
                  <a:schemeClr val="tx1"/>
                </a:solidFill>
              </a:rPr>
              <a:t>Participatory environments</a:t>
            </a:r>
            <a:endParaRPr lang="en-US" sz="4000" b="1" dirty="0">
              <a:solidFill>
                <a:schemeClr val="tx1"/>
              </a:solidFill>
            </a:endParaRPr>
          </a:p>
        </p:txBody>
      </p:sp>
    </p:spTree>
    <p:extLst>
      <p:ext uri="{BB962C8B-B14F-4D97-AF65-F5344CB8AC3E}">
        <p14:creationId xmlns:p14="http://schemas.microsoft.com/office/powerpoint/2010/main" val="499767011"/>
      </p:ext>
    </p:extLst>
  </p:cSld>
  <p:clrMapOvr>
    <a:masterClrMapping/>
  </p:clrMapOvr>
  <p:timing>
    <p:tnLst>
      <p:par>
        <p:cTn id="1" dur="indefinite" restart="never" nodeType="tmRoot"/>
      </p:par>
    </p:tnLst>
  </p:timing>
</p:sld>
</file>

<file path=ppt/theme/theme1.xml><?xml version="1.0" encoding="utf-8"?>
<a:theme xmlns:a="http://schemas.openxmlformats.org/drawingml/2006/main" name="email790EPL">
  <a:themeElements>
    <a:clrScheme name="EPL">
      <a:dk1>
        <a:sysClr val="windowText" lastClr="000000"/>
      </a:dk1>
      <a:lt1>
        <a:sysClr val="window" lastClr="FFFFFF"/>
      </a:lt1>
      <a:dk2>
        <a:srgbClr val="000000"/>
      </a:dk2>
      <a:lt2>
        <a:srgbClr val="FFFFFF"/>
      </a:lt2>
      <a:accent1>
        <a:srgbClr val="FDBB30"/>
      </a:accent1>
      <a:accent2>
        <a:srgbClr val="7BC143"/>
      </a:accent2>
      <a:accent3>
        <a:srgbClr val="E40E62"/>
      </a:accent3>
      <a:accent4>
        <a:srgbClr val="7C3F99"/>
      </a:accent4>
      <a:accent5>
        <a:srgbClr val="009DDC"/>
      </a:accent5>
      <a:accent6>
        <a:srgbClr val="004B8D"/>
      </a:accent6>
      <a:hlink>
        <a:srgbClr val="004B8D"/>
      </a:hlink>
      <a:folHlink>
        <a:srgbClr val="595959"/>
      </a:folHlink>
    </a:clrScheme>
    <a:fontScheme name="EPL">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Blue Divider Slide">
  <a:themeElements>
    <a:clrScheme name="EPL">
      <a:dk1>
        <a:sysClr val="windowText" lastClr="000000"/>
      </a:dk1>
      <a:lt1>
        <a:sysClr val="window" lastClr="FFFFFF"/>
      </a:lt1>
      <a:dk2>
        <a:srgbClr val="000000"/>
      </a:dk2>
      <a:lt2>
        <a:srgbClr val="FFFFFF"/>
      </a:lt2>
      <a:accent1>
        <a:srgbClr val="FDBB30"/>
      </a:accent1>
      <a:accent2>
        <a:srgbClr val="7BC143"/>
      </a:accent2>
      <a:accent3>
        <a:srgbClr val="E40E62"/>
      </a:accent3>
      <a:accent4>
        <a:srgbClr val="7C3F99"/>
      </a:accent4>
      <a:accent5>
        <a:srgbClr val="009DDC"/>
      </a:accent5>
      <a:accent6>
        <a:srgbClr val="004B8D"/>
      </a:accent6>
      <a:hlink>
        <a:srgbClr val="004B8D"/>
      </a:hlink>
      <a:folHlink>
        <a:srgbClr val="595959"/>
      </a:folHlink>
    </a:clrScheme>
    <a:fontScheme name="EPL">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Blue Content Slide">
  <a:themeElements>
    <a:clrScheme name="EPL Blue">
      <a:dk1>
        <a:srgbClr val="009DDC"/>
      </a:dk1>
      <a:lt1>
        <a:sysClr val="window" lastClr="FFFFFF"/>
      </a:lt1>
      <a:dk2>
        <a:srgbClr val="000000"/>
      </a:dk2>
      <a:lt2>
        <a:srgbClr val="FFFFFF"/>
      </a:lt2>
      <a:accent1>
        <a:srgbClr val="009DDC"/>
      </a:accent1>
      <a:accent2>
        <a:srgbClr val="25C1FF"/>
      </a:accent2>
      <a:accent3>
        <a:srgbClr val="009DDC"/>
      </a:accent3>
      <a:accent4>
        <a:srgbClr val="25C1FF"/>
      </a:accent4>
      <a:accent5>
        <a:srgbClr val="009DDC"/>
      </a:accent5>
      <a:accent6>
        <a:srgbClr val="25C1FF"/>
      </a:accent6>
      <a:hlink>
        <a:srgbClr val="004B8D"/>
      </a:hlink>
      <a:folHlink>
        <a:srgbClr val="595959"/>
      </a:folHlink>
    </a:clrScheme>
    <a:fontScheme name="EPL">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Black Content Slide">
  <a:themeElements>
    <a:clrScheme name="EPL">
      <a:dk1>
        <a:sysClr val="windowText" lastClr="000000"/>
      </a:dk1>
      <a:lt1>
        <a:sysClr val="window" lastClr="FFFFFF"/>
      </a:lt1>
      <a:dk2>
        <a:srgbClr val="000000"/>
      </a:dk2>
      <a:lt2>
        <a:srgbClr val="FFFFFF"/>
      </a:lt2>
      <a:accent1>
        <a:srgbClr val="FDBB30"/>
      </a:accent1>
      <a:accent2>
        <a:srgbClr val="7BC143"/>
      </a:accent2>
      <a:accent3>
        <a:srgbClr val="E40E62"/>
      </a:accent3>
      <a:accent4>
        <a:srgbClr val="7C3F99"/>
      </a:accent4>
      <a:accent5>
        <a:srgbClr val="009DDC"/>
      </a:accent5>
      <a:accent6>
        <a:srgbClr val="004B8D"/>
      </a:accent6>
      <a:hlink>
        <a:srgbClr val="004B8D"/>
      </a:hlink>
      <a:folHlink>
        <a:srgbClr val="595959"/>
      </a:folHlink>
    </a:clrScheme>
    <a:fontScheme name="EPL">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Yellow Divider Slide">
  <a:themeElements>
    <a:clrScheme name="EPL">
      <a:dk1>
        <a:sysClr val="windowText" lastClr="000000"/>
      </a:dk1>
      <a:lt1>
        <a:sysClr val="window" lastClr="FFFFFF"/>
      </a:lt1>
      <a:dk2>
        <a:srgbClr val="000000"/>
      </a:dk2>
      <a:lt2>
        <a:srgbClr val="FFFFFF"/>
      </a:lt2>
      <a:accent1>
        <a:srgbClr val="FDBB30"/>
      </a:accent1>
      <a:accent2>
        <a:srgbClr val="7BC143"/>
      </a:accent2>
      <a:accent3>
        <a:srgbClr val="E40E62"/>
      </a:accent3>
      <a:accent4>
        <a:srgbClr val="7C3F99"/>
      </a:accent4>
      <a:accent5>
        <a:srgbClr val="009DDC"/>
      </a:accent5>
      <a:accent6>
        <a:srgbClr val="004B8D"/>
      </a:accent6>
      <a:hlink>
        <a:srgbClr val="004B8D"/>
      </a:hlink>
      <a:folHlink>
        <a:srgbClr val="595959"/>
      </a:folHlink>
    </a:clrScheme>
    <a:fontScheme name="EPL">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Yellow Content Slide">
  <a:themeElements>
    <a:clrScheme name="EPL Yellow">
      <a:dk1>
        <a:srgbClr val="FDBB30"/>
      </a:dk1>
      <a:lt1>
        <a:sysClr val="window" lastClr="FFFFFF"/>
      </a:lt1>
      <a:dk2>
        <a:srgbClr val="000000"/>
      </a:dk2>
      <a:lt2>
        <a:srgbClr val="FFFFFF"/>
      </a:lt2>
      <a:accent1>
        <a:srgbClr val="FDBB30"/>
      </a:accent1>
      <a:accent2>
        <a:srgbClr val="FED686"/>
      </a:accent2>
      <a:accent3>
        <a:srgbClr val="FDBB30"/>
      </a:accent3>
      <a:accent4>
        <a:srgbClr val="FED686"/>
      </a:accent4>
      <a:accent5>
        <a:srgbClr val="FDBB30"/>
      </a:accent5>
      <a:accent6>
        <a:srgbClr val="FED686"/>
      </a:accent6>
      <a:hlink>
        <a:srgbClr val="004B8D"/>
      </a:hlink>
      <a:folHlink>
        <a:srgbClr val="595959"/>
      </a:folHlink>
    </a:clrScheme>
    <a:fontScheme name="EPL">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Green Divider Slide">
  <a:themeElements>
    <a:clrScheme name="EPL">
      <a:dk1>
        <a:sysClr val="windowText" lastClr="000000"/>
      </a:dk1>
      <a:lt1>
        <a:sysClr val="window" lastClr="FFFFFF"/>
      </a:lt1>
      <a:dk2>
        <a:srgbClr val="000000"/>
      </a:dk2>
      <a:lt2>
        <a:srgbClr val="FFFFFF"/>
      </a:lt2>
      <a:accent1>
        <a:srgbClr val="FDBB30"/>
      </a:accent1>
      <a:accent2>
        <a:srgbClr val="7BC143"/>
      </a:accent2>
      <a:accent3>
        <a:srgbClr val="E40E62"/>
      </a:accent3>
      <a:accent4>
        <a:srgbClr val="7C3F99"/>
      </a:accent4>
      <a:accent5>
        <a:srgbClr val="009DDC"/>
      </a:accent5>
      <a:accent6>
        <a:srgbClr val="004B8D"/>
      </a:accent6>
      <a:hlink>
        <a:srgbClr val="004B8D"/>
      </a:hlink>
      <a:folHlink>
        <a:srgbClr val="595959"/>
      </a:folHlink>
    </a:clrScheme>
    <a:fontScheme name="EPL">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Green Content Slide">
  <a:themeElements>
    <a:clrScheme name="EPL Green">
      <a:dk1>
        <a:srgbClr val="7BC143"/>
      </a:dk1>
      <a:lt1>
        <a:sysClr val="window" lastClr="FFFFFF"/>
      </a:lt1>
      <a:dk2>
        <a:srgbClr val="000000"/>
      </a:dk2>
      <a:lt2>
        <a:srgbClr val="FFFFFF"/>
      </a:lt2>
      <a:accent1>
        <a:srgbClr val="7BC143"/>
      </a:accent1>
      <a:accent2>
        <a:srgbClr val="AFD98E"/>
      </a:accent2>
      <a:accent3>
        <a:srgbClr val="7BC143"/>
      </a:accent3>
      <a:accent4>
        <a:srgbClr val="AFD98E"/>
      </a:accent4>
      <a:accent5>
        <a:srgbClr val="7BC143"/>
      </a:accent5>
      <a:accent6>
        <a:srgbClr val="AFD98E"/>
      </a:accent6>
      <a:hlink>
        <a:srgbClr val="004B8D"/>
      </a:hlink>
      <a:folHlink>
        <a:srgbClr val="595959"/>
      </a:folHlink>
    </a:clrScheme>
    <a:fontScheme name="EPL">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Red Divider Slide">
  <a:themeElements>
    <a:clrScheme name="EPL">
      <a:dk1>
        <a:sysClr val="windowText" lastClr="000000"/>
      </a:dk1>
      <a:lt1>
        <a:sysClr val="window" lastClr="FFFFFF"/>
      </a:lt1>
      <a:dk2>
        <a:srgbClr val="000000"/>
      </a:dk2>
      <a:lt2>
        <a:srgbClr val="FFFFFF"/>
      </a:lt2>
      <a:accent1>
        <a:srgbClr val="FDBB30"/>
      </a:accent1>
      <a:accent2>
        <a:srgbClr val="7BC143"/>
      </a:accent2>
      <a:accent3>
        <a:srgbClr val="E40E62"/>
      </a:accent3>
      <a:accent4>
        <a:srgbClr val="7C3F99"/>
      </a:accent4>
      <a:accent5>
        <a:srgbClr val="009DDC"/>
      </a:accent5>
      <a:accent6>
        <a:srgbClr val="004B8D"/>
      </a:accent6>
      <a:hlink>
        <a:srgbClr val="004B8D"/>
      </a:hlink>
      <a:folHlink>
        <a:srgbClr val="595959"/>
      </a:folHlink>
    </a:clrScheme>
    <a:fontScheme name="EPL">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Red Content Slide">
  <a:themeElements>
    <a:clrScheme name="EPL Red">
      <a:dk1>
        <a:srgbClr val="E40E62"/>
      </a:dk1>
      <a:lt1>
        <a:sysClr val="window" lastClr="FFFFFF"/>
      </a:lt1>
      <a:dk2>
        <a:srgbClr val="000000"/>
      </a:dk2>
      <a:lt2>
        <a:srgbClr val="FFFFFF"/>
      </a:lt2>
      <a:accent1>
        <a:srgbClr val="E40E62"/>
      </a:accent1>
      <a:accent2>
        <a:srgbClr val="F45290"/>
      </a:accent2>
      <a:accent3>
        <a:srgbClr val="E40E62"/>
      </a:accent3>
      <a:accent4>
        <a:srgbClr val="F45290"/>
      </a:accent4>
      <a:accent5>
        <a:srgbClr val="E40E62"/>
      </a:accent5>
      <a:accent6>
        <a:srgbClr val="F45290"/>
      </a:accent6>
      <a:hlink>
        <a:srgbClr val="004B8D"/>
      </a:hlink>
      <a:folHlink>
        <a:srgbClr val="595959"/>
      </a:folHlink>
    </a:clrScheme>
    <a:fontScheme name="EPL">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Purple Divider Slide">
  <a:themeElements>
    <a:clrScheme name="EPL">
      <a:dk1>
        <a:sysClr val="windowText" lastClr="000000"/>
      </a:dk1>
      <a:lt1>
        <a:sysClr val="window" lastClr="FFFFFF"/>
      </a:lt1>
      <a:dk2>
        <a:srgbClr val="000000"/>
      </a:dk2>
      <a:lt2>
        <a:srgbClr val="FFFFFF"/>
      </a:lt2>
      <a:accent1>
        <a:srgbClr val="FDBB30"/>
      </a:accent1>
      <a:accent2>
        <a:srgbClr val="7BC143"/>
      </a:accent2>
      <a:accent3>
        <a:srgbClr val="E40E62"/>
      </a:accent3>
      <a:accent4>
        <a:srgbClr val="7C3F99"/>
      </a:accent4>
      <a:accent5>
        <a:srgbClr val="009DDC"/>
      </a:accent5>
      <a:accent6>
        <a:srgbClr val="004B8D"/>
      </a:accent6>
      <a:hlink>
        <a:srgbClr val="004B8D"/>
      </a:hlink>
      <a:folHlink>
        <a:srgbClr val="595959"/>
      </a:folHlink>
    </a:clrScheme>
    <a:fontScheme name="EPL">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Purple Content Slide">
  <a:themeElements>
    <a:clrScheme name="EPL Purple">
      <a:dk1>
        <a:srgbClr val="7C3F99"/>
      </a:dk1>
      <a:lt1>
        <a:sysClr val="window" lastClr="FFFFFF"/>
      </a:lt1>
      <a:dk2>
        <a:srgbClr val="000000"/>
      </a:dk2>
      <a:lt2>
        <a:srgbClr val="FFFFFF"/>
      </a:lt2>
      <a:accent1>
        <a:srgbClr val="7C3F99"/>
      </a:accent1>
      <a:accent2>
        <a:srgbClr val="A368C0"/>
      </a:accent2>
      <a:accent3>
        <a:srgbClr val="7C3F99"/>
      </a:accent3>
      <a:accent4>
        <a:srgbClr val="A368C0"/>
      </a:accent4>
      <a:accent5>
        <a:srgbClr val="7C3F99"/>
      </a:accent5>
      <a:accent6>
        <a:srgbClr val="A368C0"/>
      </a:accent6>
      <a:hlink>
        <a:srgbClr val="004B8D"/>
      </a:hlink>
      <a:folHlink>
        <a:srgbClr val="595959"/>
      </a:folHlink>
    </a:clrScheme>
    <a:fontScheme name="EPL">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EPL</Template>
  <TotalTime>379</TotalTime>
  <Words>921</Words>
  <Application>Microsoft Office PowerPoint</Application>
  <PresentationFormat>On-screen Show (4:3)</PresentationFormat>
  <Paragraphs>185</Paragraphs>
  <Slides>29</Slides>
  <Notes>13</Notes>
  <HiddenSlides>0</HiddenSlides>
  <MMClips>0</MMClips>
  <ScaleCrop>false</ScaleCrop>
  <HeadingPairs>
    <vt:vector size="6" baseType="variant">
      <vt:variant>
        <vt:lpstr>Fonts Used</vt:lpstr>
      </vt:variant>
      <vt:variant>
        <vt:i4>4</vt:i4>
      </vt:variant>
      <vt:variant>
        <vt:lpstr>Theme</vt:lpstr>
      </vt:variant>
      <vt:variant>
        <vt:i4>12</vt:i4>
      </vt:variant>
      <vt:variant>
        <vt:lpstr>Slide Titles</vt:lpstr>
      </vt:variant>
      <vt:variant>
        <vt:i4>29</vt:i4>
      </vt:variant>
    </vt:vector>
  </HeadingPairs>
  <TitlesOfParts>
    <vt:vector size="45" baseType="lpstr">
      <vt:lpstr>Arial</vt:lpstr>
      <vt:lpstr>Calibri</vt:lpstr>
      <vt:lpstr>Courier New</vt:lpstr>
      <vt:lpstr>Helvetica</vt:lpstr>
      <vt:lpstr>email790EPL</vt:lpstr>
      <vt:lpstr>Yellow Divider Slide</vt:lpstr>
      <vt:lpstr>Yellow Content Slide</vt:lpstr>
      <vt:lpstr>Green Divider Slide</vt:lpstr>
      <vt:lpstr>Green Content Slide</vt:lpstr>
      <vt:lpstr>Red Divider Slide</vt:lpstr>
      <vt:lpstr>Red Content Slide</vt:lpstr>
      <vt:lpstr>Purple Divider Slide</vt:lpstr>
      <vt:lpstr>Purple Content Slide</vt:lpstr>
      <vt:lpstr>Blue Divider Slide</vt:lpstr>
      <vt:lpstr>Blue Content Slide</vt:lpstr>
      <vt:lpstr>Black Content Slide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Edmonton Public Library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Lydia Zvyagintseva</dc:creator>
  <cp:lastModifiedBy>Lydia Zvyagintseva</cp:lastModifiedBy>
  <cp:revision>30</cp:revision>
  <cp:lastPrinted>2017-10-02T16:55:16Z</cp:lastPrinted>
  <dcterms:created xsi:type="dcterms:W3CDTF">2017-08-03T21:08:52Z</dcterms:created>
  <dcterms:modified xsi:type="dcterms:W3CDTF">2017-10-02T18:17:27Z</dcterms:modified>
</cp:coreProperties>
</file>