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51"/>
  </p:normalViewPr>
  <p:slideViewPr>
    <p:cSldViewPr snapToGrid="0" snapToObjects="1">
      <p:cViewPr varScale="1">
        <p:scale>
          <a:sx n="55" d="100"/>
          <a:sy n="55" d="100"/>
        </p:scale>
        <p:origin x="11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359-EAE4-BF46-9AA2-7A8A013C9306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40C-F209-A246-90FF-858495204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7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359-EAE4-BF46-9AA2-7A8A013C9306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40C-F209-A246-90FF-858495204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6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359-EAE4-BF46-9AA2-7A8A013C9306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40C-F209-A246-90FF-858495204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8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359-EAE4-BF46-9AA2-7A8A013C9306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40C-F209-A246-90FF-858495204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8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359-EAE4-BF46-9AA2-7A8A013C9306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40C-F209-A246-90FF-858495204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7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359-EAE4-BF46-9AA2-7A8A013C9306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40C-F209-A246-90FF-858495204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359-EAE4-BF46-9AA2-7A8A013C9306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40C-F209-A246-90FF-858495204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359-EAE4-BF46-9AA2-7A8A013C9306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40C-F209-A246-90FF-858495204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6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359-EAE4-BF46-9AA2-7A8A013C9306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40C-F209-A246-90FF-858495204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7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359-EAE4-BF46-9AA2-7A8A013C9306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40C-F209-A246-90FF-858495204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A359-EAE4-BF46-9AA2-7A8A013C9306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8440C-F209-A246-90FF-858495204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6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AA359-EAE4-BF46-9AA2-7A8A013C9306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8440C-F209-A246-90FF-858495204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vrl.bibliocommons.com/list/share/83462829_readwithnaomi/1175220077_mrs_naomis_babtime_men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Hippie Dippy </a:t>
            </a:r>
            <a:r>
              <a:rPr lang="en-US" dirty="0" err="1" smtClean="0"/>
              <a:t>Babytime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Fostering Self-Care and Mindfulness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0700" dirty="0" err="1" smtClean="0"/>
              <a:t>Babytime</a:t>
            </a:r>
            <a:r>
              <a:rPr lang="en-US" sz="10700" dirty="0" smtClean="0"/>
              <a:t> Social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41" y="1360449"/>
            <a:ext cx="10974659" cy="5285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11:00 </a:t>
            </a:r>
            <a:r>
              <a:rPr lang="mr-IN" sz="4800" dirty="0" smtClean="0"/>
              <a:t>–</a:t>
            </a:r>
            <a:r>
              <a:rPr lang="en-US" sz="4800" dirty="0" smtClean="0"/>
              <a:t> 11:30 am</a:t>
            </a:r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Didn’t quite make it to </a:t>
            </a:r>
            <a:r>
              <a:rPr lang="en-US" sz="4800" dirty="0" err="1" smtClean="0"/>
              <a:t>Babytime</a:t>
            </a:r>
            <a:r>
              <a:rPr lang="en-US" sz="4800" dirty="0" smtClean="0"/>
              <a:t>?</a:t>
            </a: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It’s all good, because babies and caregivers are invited to relax and mingle in the program room after </a:t>
            </a:r>
            <a:r>
              <a:rPr lang="en-US" sz="4800" dirty="0" err="1" smtClean="0"/>
              <a:t>Babytime</a:t>
            </a:r>
            <a:r>
              <a:rPr lang="en-US" sz="4800" dirty="0" smtClean="0"/>
              <a:t> ends.</a:t>
            </a:r>
            <a:endParaRPr lang="en-US" sz="4800" dirty="0"/>
          </a:p>
        </p:txBody>
      </p:sp>
      <p:pic>
        <p:nvPicPr>
          <p:cNvPr id="4" name="Take 5 The Forest Awakens - Music  Nature Sounds for Stress Relie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10531505" y="5906275"/>
            <a:ext cx="236900" cy="2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0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5 Senses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Sight</a:t>
            </a:r>
          </a:p>
          <a:p>
            <a:r>
              <a:rPr lang="en-US" sz="4400" dirty="0" smtClean="0"/>
              <a:t>Hearing</a:t>
            </a:r>
          </a:p>
          <a:p>
            <a:r>
              <a:rPr lang="en-US" sz="4400" dirty="0" smtClean="0"/>
              <a:t>Touch </a:t>
            </a:r>
          </a:p>
          <a:p>
            <a:r>
              <a:rPr lang="en-US" sz="4400" dirty="0" smtClean="0"/>
              <a:t>Laughter</a:t>
            </a:r>
          </a:p>
          <a:p>
            <a:r>
              <a:rPr lang="en-US" sz="4400" dirty="0" smtClean="0"/>
              <a:t>Love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529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would like to borrow any of the items we used at </a:t>
            </a:r>
            <a:r>
              <a:rPr lang="en-US" dirty="0" err="1" smtClean="0"/>
              <a:t>Babytime</a:t>
            </a:r>
            <a:r>
              <a:rPr lang="en-US" dirty="0" smtClean="0"/>
              <a:t>, here is my list: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https://fvrl.bibliocommons.com/list/share/83462829_readwithnaomi/1175220077_mrs_naomis_babtime_menu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Concept of consent begins </a:t>
            </a:r>
            <a:r>
              <a:rPr lang="en-US" smtClean="0"/>
              <a:t>at birth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69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79</Words>
  <Application>Microsoft Office PowerPoint</Application>
  <PresentationFormat>Widescreen</PresentationFormat>
  <Paragraphs>17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Mangal</vt:lpstr>
      <vt:lpstr>Office Theme</vt:lpstr>
      <vt:lpstr>Hippie Dippy Babytime</vt:lpstr>
      <vt:lpstr>Babytime Social </vt:lpstr>
      <vt:lpstr>5 Senses</vt:lpstr>
      <vt:lpstr>If you would like to borrow any of the items we used at Babytime, here is my list:</vt:lpstr>
      <vt:lpstr>Touch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Hippie Dippy Babytime</dc:title>
  <dc:creator>Braedyn Lemckert</dc:creator>
  <cp:lastModifiedBy>Naomi Lemckert</cp:lastModifiedBy>
  <cp:revision>5</cp:revision>
  <dcterms:created xsi:type="dcterms:W3CDTF">2018-05-07T04:47:17Z</dcterms:created>
  <dcterms:modified xsi:type="dcterms:W3CDTF">2018-05-09T19:04:40Z</dcterms:modified>
</cp:coreProperties>
</file>