
<file path=[Content_Types].xml><?xml version="1.0" encoding="utf-8"?>
<Types xmlns="http://schemas.openxmlformats.org/package/2006/content-types">
  <Default Extension="png" ContentType="image/png"/>
  <Default Extension="tmp" ContentType="image/png"/>
  <Default Extension="jpg&amp;ehk=2Me0U2y1nEkEOA8MrTBtmw&amp;r=0&amp;pid=OfficeInsert" ContentType="image/jpeg"/>
  <Default Extension="jpeg" ContentType="image/jpeg"/>
  <Default Extension="rels" ContentType="application/vnd.openxmlformats-package.relationships+xml"/>
  <Default Extension="xml" ContentType="application/xml"/>
  <Default Extension="jpg&amp;ehk=L5lG5UeBQ75gIBhX43Ke6g&amp;r=0&amp;pid=OfficeInsert" ContentType="image/jpeg"/>
  <Default Extension="jpg&amp;ehk=t9pmyJZUzQlw9sPXf7jqyw&amp;r=0&amp;pid=OfficeInsert"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8" r:id="rId3"/>
    <p:sldId id="259" r:id="rId4"/>
    <p:sldId id="260" r:id="rId5"/>
    <p:sldId id="261" r:id="rId6"/>
    <p:sldId id="257" r:id="rId7"/>
    <p:sldId id="265" r:id="rId8"/>
    <p:sldId id="267" r:id="rId9"/>
    <p:sldId id="262" r:id="rId10"/>
    <p:sldId id="263" r:id="rId11"/>
    <p:sldId id="266" r:id="rId12"/>
    <p:sldId id="274" r:id="rId13"/>
    <p:sldId id="264" r:id="rId14"/>
    <p:sldId id="270" r:id="rId15"/>
    <p:sldId id="271" r:id="rId16"/>
    <p:sldId id="275" r:id="rId17"/>
    <p:sldId id="272" r:id="rId18"/>
    <p:sldId id="273" r:id="rId19"/>
    <p:sldId id="276" r:id="rId20"/>
    <p:sldId id="277" r:id="rId21"/>
    <p:sldId id="278" r:id="rId22"/>
    <p:sldId id="268" r:id="rId23"/>
    <p:sldId id="269"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D6A1"/>
    <a:srgbClr val="937FDB"/>
    <a:srgbClr val="61C79E"/>
    <a:srgbClr val="765DD1"/>
    <a:srgbClr val="7AD0AD"/>
    <a:srgbClr val="7CC1DA"/>
    <a:srgbClr val="84C5DC"/>
    <a:srgbClr val="A8D6E6"/>
    <a:srgbClr val="55C396"/>
    <a:srgbClr val="A493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300" autoAdjust="0"/>
    <p:restoredTop sz="89169" autoAdjust="0"/>
  </p:normalViewPr>
  <p:slideViewPr>
    <p:cSldViewPr showGuides="1">
      <p:cViewPr varScale="1">
        <p:scale>
          <a:sx n="80" d="100"/>
          <a:sy n="80" d="100"/>
        </p:scale>
        <p:origin x="1530"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C44CEC-92F2-440F-A1E2-4469ECB9819E}" type="datetimeFigureOut">
              <a:rPr lang="en-CA" smtClean="0"/>
              <a:t>2017-04-23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E04683-6E31-459B-9F80-F8370E4812AD}" type="slidenum">
              <a:rPr lang="en-CA" smtClean="0"/>
              <a:t>‹#›</a:t>
            </a:fld>
            <a:endParaRPr lang="en-CA"/>
          </a:p>
        </p:txBody>
      </p:sp>
    </p:spTree>
    <p:extLst>
      <p:ext uri="{BB962C8B-B14F-4D97-AF65-F5344CB8AC3E}">
        <p14:creationId xmlns:p14="http://schemas.microsoft.com/office/powerpoint/2010/main" val="2465214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If anything should every happen to your library manager, could you take over?</a:t>
            </a:r>
          </a:p>
        </p:txBody>
      </p:sp>
      <p:sp>
        <p:nvSpPr>
          <p:cNvPr id="4" name="Slide Number Placeholder 3"/>
          <p:cNvSpPr>
            <a:spLocks noGrp="1"/>
          </p:cNvSpPr>
          <p:nvPr>
            <p:ph type="sldNum" sz="quarter" idx="10"/>
          </p:nvPr>
        </p:nvSpPr>
        <p:spPr/>
        <p:txBody>
          <a:bodyPr/>
          <a:lstStyle/>
          <a:p>
            <a:fld id="{9FE04683-6E31-459B-9F80-F8370E4812AD}" type="slidenum">
              <a:rPr lang="en-CA" smtClean="0"/>
              <a:t>2</a:t>
            </a:fld>
            <a:endParaRPr lang="en-CA"/>
          </a:p>
        </p:txBody>
      </p:sp>
    </p:spTree>
    <p:extLst>
      <p:ext uri="{BB962C8B-B14F-4D97-AF65-F5344CB8AC3E}">
        <p14:creationId xmlns:p14="http://schemas.microsoft.com/office/powerpoint/2010/main" val="38611156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After you have checked the applicants references, time to move on to the contract…..Check back in your employment files and see if there a contract available for you to use. Templates for various contracts can be found online, choose the one that best works for you. </a:t>
            </a:r>
          </a:p>
        </p:txBody>
      </p:sp>
      <p:sp>
        <p:nvSpPr>
          <p:cNvPr id="4" name="Slide Number Placeholder 3"/>
          <p:cNvSpPr>
            <a:spLocks noGrp="1"/>
          </p:cNvSpPr>
          <p:nvPr>
            <p:ph type="sldNum" sz="quarter" idx="10"/>
          </p:nvPr>
        </p:nvSpPr>
        <p:spPr/>
        <p:txBody>
          <a:bodyPr/>
          <a:lstStyle/>
          <a:p>
            <a:fld id="{9FE04683-6E31-459B-9F80-F8370E4812AD}" type="slidenum">
              <a:rPr lang="en-CA" smtClean="0"/>
              <a:t>13</a:t>
            </a:fld>
            <a:endParaRPr lang="en-CA"/>
          </a:p>
        </p:txBody>
      </p:sp>
    </p:spTree>
    <p:extLst>
      <p:ext uri="{BB962C8B-B14F-4D97-AF65-F5344CB8AC3E}">
        <p14:creationId xmlns:p14="http://schemas.microsoft.com/office/powerpoint/2010/main" val="3554320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There are some that feel that probationary periods and yearly evaluations are not necessary if you are supervising your library manager well enough so it is totally up to your board. The board then decide how long it will be and will you be withholding benefits until after the library manager passes their probationary period?  In the future, you may choose to evaluate yearly, every two years, every three years or even every five years, depending on the length of employment. Whatever you choose, make sure that your policies reflect this. </a:t>
            </a:r>
          </a:p>
          <a:p>
            <a:r>
              <a:rPr lang="en-CA" dirty="0"/>
              <a:t>You may want to form a Performance Appraisal Committee. Make sure that your Library Manager’s job description is up to date, you may need to revise it during your evaluation process.  </a:t>
            </a:r>
          </a:p>
        </p:txBody>
      </p:sp>
      <p:sp>
        <p:nvSpPr>
          <p:cNvPr id="4" name="Slide Number Placeholder 3"/>
          <p:cNvSpPr>
            <a:spLocks noGrp="1"/>
          </p:cNvSpPr>
          <p:nvPr>
            <p:ph type="sldNum" sz="quarter" idx="10"/>
          </p:nvPr>
        </p:nvSpPr>
        <p:spPr/>
        <p:txBody>
          <a:bodyPr/>
          <a:lstStyle/>
          <a:p>
            <a:fld id="{9FE04683-6E31-459B-9F80-F8370E4812AD}" type="slidenum">
              <a:rPr lang="en-CA" smtClean="0"/>
              <a:t>15</a:t>
            </a:fld>
            <a:endParaRPr lang="en-CA"/>
          </a:p>
        </p:txBody>
      </p:sp>
    </p:spTree>
    <p:extLst>
      <p:ext uri="{BB962C8B-B14F-4D97-AF65-F5344CB8AC3E}">
        <p14:creationId xmlns:p14="http://schemas.microsoft.com/office/powerpoint/2010/main" val="37302021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9FE04683-6E31-459B-9F80-F8370E4812AD}" type="slidenum">
              <a:rPr lang="en-CA" smtClean="0"/>
              <a:t>16</a:t>
            </a:fld>
            <a:endParaRPr lang="en-CA"/>
          </a:p>
        </p:txBody>
      </p:sp>
    </p:spTree>
    <p:extLst>
      <p:ext uri="{BB962C8B-B14F-4D97-AF65-F5344CB8AC3E}">
        <p14:creationId xmlns:p14="http://schemas.microsoft.com/office/powerpoint/2010/main" val="39870154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There are so many types of evaluations to choose from, it is totally up to you to choose what might work for you. From experience, I can tell you that you may change the way you evaluate several times until you find one that works for you. </a:t>
            </a:r>
          </a:p>
        </p:txBody>
      </p:sp>
      <p:sp>
        <p:nvSpPr>
          <p:cNvPr id="4" name="Slide Number Placeholder 3"/>
          <p:cNvSpPr>
            <a:spLocks noGrp="1"/>
          </p:cNvSpPr>
          <p:nvPr>
            <p:ph type="sldNum" sz="quarter" idx="10"/>
          </p:nvPr>
        </p:nvSpPr>
        <p:spPr/>
        <p:txBody>
          <a:bodyPr/>
          <a:lstStyle/>
          <a:p>
            <a:fld id="{9FE04683-6E31-459B-9F80-F8370E4812AD}" type="slidenum">
              <a:rPr lang="en-CA" smtClean="0"/>
              <a:t>17</a:t>
            </a:fld>
            <a:endParaRPr lang="en-CA"/>
          </a:p>
        </p:txBody>
      </p:sp>
    </p:spTree>
    <p:extLst>
      <p:ext uri="{BB962C8B-B14F-4D97-AF65-F5344CB8AC3E}">
        <p14:creationId xmlns:p14="http://schemas.microsoft.com/office/powerpoint/2010/main" val="20444528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Other areas to consider: supportive of employee well being, delegates responsibly, manages their time appropriately, open to constructive feedback, provides effective leadership, provides practical direction, supports further education , open to new ideas, impartial when deciding difficult issues and concerns. The list </a:t>
            </a:r>
            <a:r>
              <a:rPr lang="en-CA"/>
              <a:t>is endless. </a:t>
            </a:r>
          </a:p>
        </p:txBody>
      </p:sp>
      <p:sp>
        <p:nvSpPr>
          <p:cNvPr id="4" name="Slide Number Placeholder 3"/>
          <p:cNvSpPr>
            <a:spLocks noGrp="1"/>
          </p:cNvSpPr>
          <p:nvPr>
            <p:ph type="sldNum" sz="quarter" idx="10"/>
          </p:nvPr>
        </p:nvSpPr>
        <p:spPr/>
        <p:txBody>
          <a:bodyPr/>
          <a:lstStyle/>
          <a:p>
            <a:fld id="{9FE04683-6E31-459B-9F80-F8370E4812AD}" type="slidenum">
              <a:rPr lang="en-CA" smtClean="0"/>
              <a:t>18</a:t>
            </a:fld>
            <a:endParaRPr lang="en-CA"/>
          </a:p>
        </p:txBody>
      </p:sp>
    </p:spTree>
    <p:extLst>
      <p:ext uri="{BB962C8B-B14F-4D97-AF65-F5344CB8AC3E}">
        <p14:creationId xmlns:p14="http://schemas.microsoft.com/office/powerpoint/2010/main" val="2946532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Another method of evaluation could be the Satisfaction Survey. Here you would set a continuum from Strongly agree, Agree, Disagree and Strongly Disagree for the manager to check off. </a:t>
            </a:r>
          </a:p>
        </p:txBody>
      </p:sp>
      <p:sp>
        <p:nvSpPr>
          <p:cNvPr id="4" name="Slide Number Placeholder 3"/>
          <p:cNvSpPr>
            <a:spLocks noGrp="1"/>
          </p:cNvSpPr>
          <p:nvPr>
            <p:ph type="sldNum" sz="quarter" idx="10"/>
          </p:nvPr>
        </p:nvSpPr>
        <p:spPr/>
        <p:txBody>
          <a:bodyPr/>
          <a:lstStyle/>
          <a:p>
            <a:fld id="{9FE04683-6E31-459B-9F80-F8370E4812AD}" type="slidenum">
              <a:rPr lang="en-CA" smtClean="0"/>
              <a:t>19</a:t>
            </a:fld>
            <a:endParaRPr lang="en-CA"/>
          </a:p>
        </p:txBody>
      </p:sp>
    </p:spTree>
    <p:extLst>
      <p:ext uri="{BB962C8B-B14F-4D97-AF65-F5344CB8AC3E}">
        <p14:creationId xmlns:p14="http://schemas.microsoft.com/office/powerpoint/2010/main" val="28988515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While there are many types of evaluations out there, it may be </a:t>
            </a:r>
            <a:r>
              <a:rPr lang="en-CA" dirty="0" err="1"/>
              <a:t>asx</a:t>
            </a:r>
            <a:r>
              <a:rPr lang="en-CA" dirty="0"/>
              <a:t> simple as sitting with your library manager and asking three simple questions for them to answer.</a:t>
            </a:r>
          </a:p>
        </p:txBody>
      </p:sp>
      <p:sp>
        <p:nvSpPr>
          <p:cNvPr id="4" name="Slide Number Placeholder 3"/>
          <p:cNvSpPr>
            <a:spLocks noGrp="1"/>
          </p:cNvSpPr>
          <p:nvPr>
            <p:ph type="sldNum" sz="quarter" idx="10"/>
          </p:nvPr>
        </p:nvSpPr>
        <p:spPr/>
        <p:txBody>
          <a:bodyPr/>
          <a:lstStyle/>
          <a:p>
            <a:fld id="{9FE04683-6E31-459B-9F80-F8370E4812AD}" type="slidenum">
              <a:rPr lang="en-CA" smtClean="0"/>
              <a:t>21</a:t>
            </a:fld>
            <a:endParaRPr lang="en-CA"/>
          </a:p>
        </p:txBody>
      </p:sp>
    </p:spTree>
    <p:extLst>
      <p:ext uri="{BB962C8B-B14F-4D97-AF65-F5344CB8AC3E}">
        <p14:creationId xmlns:p14="http://schemas.microsoft.com/office/powerpoint/2010/main" val="11303082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9FE04683-6E31-459B-9F80-F8370E4812AD}" type="slidenum">
              <a:rPr lang="en-CA" smtClean="0"/>
              <a:t>22</a:t>
            </a:fld>
            <a:endParaRPr lang="en-CA"/>
          </a:p>
        </p:txBody>
      </p:sp>
    </p:spTree>
    <p:extLst>
      <p:ext uri="{BB962C8B-B14F-4D97-AF65-F5344CB8AC3E}">
        <p14:creationId xmlns:p14="http://schemas.microsoft.com/office/powerpoint/2010/main" val="7288131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We have previously shown this chart, it shows how the flow of information should go within the library. If there are concerns or grievances within the library, board members do not approach the employees or library manager, they go to the board and/or board chair. If an employee has a concern, they go to the library manager not board members. </a:t>
            </a:r>
          </a:p>
        </p:txBody>
      </p:sp>
      <p:sp>
        <p:nvSpPr>
          <p:cNvPr id="4" name="Slide Number Placeholder 3"/>
          <p:cNvSpPr>
            <a:spLocks noGrp="1"/>
          </p:cNvSpPr>
          <p:nvPr>
            <p:ph type="sldNum" sz="quarter" idx="10"/>
          </p:nvPr>
        </p:nvSpPr>
        <p:spPr/>
        <p:txBody>
          <a:bodyPr/>
          <a:lstStyle/>
          <a:p>
            <a:fld id="{9FE04683-6E31-459B-9F80-F8370E4812AD}" type="slidenum">
              <a:rPr lang="en-CA" smtClean="0"/>
              <a:t>23</a:t>
            </a:fld>
            <a:endParaRPr lang="en-CA"/>
          </a:p>
        </p:txBody>
      </p:sp>
    </p:spTree>
    <p:extLst>
      <p:ext uri="{BB962C8B-B14F-4D97-AF65-F5344CB8AC3E}">
        <p14:creationId xmlns:p14="http://schemas.microsoft.com/office/powerpoint/2010/main" val="26307317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Unfortunately, for a variety of reasons, you may find yourself in the position of having to dismiss your library manager. The reasons may be simply a lack of experience who cannot keep up with all the changes and expectations of the job, to someone who frequently violates library policy, </a:t>
            </a:r>
            <a:r>
              <a:rPr lang="en-CA" dirty="0" err="1"/>
              <a:t>ie</a:t>
            </a:r>
            <a:r>
              <a:rPr lang="en-CA" dirty="0"/>
              <a:t>. Breaking confidentiality, treating patrons rudely, going against board direction. </a:t>
            </a:r>
          </a:p>
        </p:txBody>
      </p:sp>
      <p:sp>
        <p:nvSpPr>
          <p:cNvPr id="4" name="Slide Number Placeholder 3"/>
          <p:cNvSpPr>
            <a:spLocks noGrp="1"/>
          </p:cNvSpPr>
          <p:nvPr>
            <p:ph type="sldNum" sz="quarter" idx="10"/>
          </p:nvPr>
        </p:nvSpPr>
        <p:spPr/>
        <p:txBody>
          <a:bodyPr/>
          <a:lstStyle/>
          <a:p>
            <a:fld id="{9FE04683-6E31-459B-9F80-F8370E4812AD}" type="slidenum">
              <a:rPr lang="en-CA" smtClean="0"/>
              <a:t>24</a:t>
            </a:fld>
            <a:endParaRPr lang="en-CA"/>
          </a:p>
        </p:txBody>
      </p:sp>
    </p:spTree>
    <p:extLst>
      <p:ext uri="{BB962C8B-B14F-4D97-AF65-F5344CB8AC3E}">
        <p14:creationId xmlns:p14="http://schemas.microsoft.com/office/powerpoint/2010/main" val="1508700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Depending on the size of your library, some or all of these skills would be needed. If you are looking for a library director for a larger size library, you may be looking for more of an administrative person rather than someone with a great deal of library experience. On the other hand, if you are looking for a library manager for a smaller library, some one who is a great utilizer of your library or a dedicated library volunteer may be enough. </a:t>
            </a:r>
          </a:p>
        </p:txBody>
      </p:sp>
      <p:sp>
        <p:nvSpPr>
          <p:cNvPr id="4" name="Slide Number Placeholder 3"/>
          <p:cNvSpPr>
            <a:spLocks noGrp="1"/>
          </p:cNvSpPr>
          <p:nvPr>
            <p:ph type="sldNum" sz="quarter" idx="10"/>
          </p:nvPr>
        </p:nvSpPr>
        <p:spPr/>
        <p:txBody>
          <a:bodyPr/>
          <a:lstStyle/>
          <a:p>
            <a:fld id="{9FE04683-6E31-459B-9F80-F8370E4812AD}" type="slidenum">
              <a:rPr lang="en-CA" smtClean="0"/>
              <a:t>3</a:t>
            </a:fld>
            <a:endParaRPr lang="en-CA"/>
          </a:p>
        </p:txBody>
      </p:sp>
    </p:spTree>
    <p:extLst>
      <p:ext uri="{BB962C8B-B14F-4D97-AF65-F5344CB8AC3E}">
        <p14:creationId xmlns:p14="http://schemas.microsoft.com/office/powerpoint/2010/main" val="36201386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Please make sure that you tread very carefully here as you do not want the Library Manager or Director to come back with a lawsuit against the Board for unlawful dismissal. I cannot stress enough, consult a lawyer, it will be worth every penny. </a:t>
            </a:r>
          </a:p>
          <a:p>
            <a:r>
              <a:rPr lang="en-CA" dirty="0"/>
              <a:t>For those of you that do have wonderful Library Managers/Directors please don’t forget to take a moment and tell them they’re doing a great job and it is appreciated! </a:t>
            </a:r>
          </a:p>
        </p:txBody>
      </p:sp>
      <p:sp>
        <p:nvSpPr>
          <p:cNvPr id="4" name="Slide Number Placeholder 3"/>
          <p:cNvSpPr>
            <a:spLocks noGrp="1"/>
          </p:cNvSpPr>
          <p:nvPr>
            <p:ph type="sldNum" sz="quarter" idx="10"/>
          </p:nvPr>
        </p:nvSpPr>
        <p:spPr/>
        <p:txBody>
          <a:bodyPr/>
          <a:lstStyle/>
          <a:p>
            <a:fld id="{9FE04683-6E31-459B-9F80-F8370E4812AD}" type="slidenum">
              <a:rPr lang="en-CA" smtClean="0"/>
              <a:t>25</a:t>
            </a:fld>
            <a:endParaRPr lang="en-CA"/>
          </a:p>
        </p:txBody>
      </p:sp>
    </p:spTree>
    <p:extLst>
      <p:ext uri="{BB962C8B-B14F-4D97-AF65-F5344CB8AC3E}">
        <p14:creationId xmlns:p14="http://schemas.microsoft.com/office/powerpoint/2010/main" val="1781704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Hiring a competent library manager/director can be the single most important act undertaken by the board of trustees.  Trustees should be aware of current practices, competitive salaries, benefits and provincial requirements. For example, if you are servicing a population of 10,000 people or more, the Library Act requires that you hire a person that has a Masters in Library Information Systems. First things first, creating a good job description. There are a multitude of examples out there that can be adapted to your library’s needs. </a:t>
            </a:r>
          </a:p>
        </p:txBody>
      </p:sp>
      <p:sp>
        <p:nvSpPr>
          <p:cNvPr id="4" name="Slide Number Placeholder 3"/>
          <p:cNvSpPr>
            <a:spLocks noGrp="1"/>
          </p:cNvSpPr>
          <p:nvPr>
            <p:ph type="sldNum" sz="quarter" idx="10"/>
          </p:nvPr>
        </p:nvSpPr>
        <p:spPr/>
        <p:txBody>
          <a:bodyPr/>
          <a:lstStyle/>
          <a:p>
            <a:fld id="{9FE04683-6E31-459B-9F80-F8370E4812AD}" type="slidenum">
              <a:rPr lang="en-CA" smtClean="0"/>
              <a:t>4</a:t>
            </a:fld>
            <a:endParaRPr lang="en-CA"/>
          </a:p>
        </p:txBody>
      </p:sp>
    </p:spTree>
    <p:extLst>
      <p:ext uri="{BB962C8B-B14F-4D97-AF65-F5344CB8AC3E}">
        <p14:creationId xmlns:p14="http://schemas.microsoft.com/office/powerpoint/2010/main" val="828246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Form a selection committee from within your board and designate the chair of that committee to accept the applications. </a:t>
            </a:r>
          </a:p>
        </p:txBody>
      </p:sp>
      <p:sp>
        <p:nvSpPr>
          <p:cNvPr id="4" name="Slide Number Placeholder 3"/>
          <p:cNvSpPr>
            <a:spLocks noGrp="1"/>
          </p:cNvSpPr>
          <p:nvPr>
            <p:ph type="sldNum" sz="quarter" idx="10"/>
          </p:nvPr>
        </p:nvSpPr>
        <p:spPr/>
        <p:txBody>
          <a:bodyPr/>
          <a:lstStyle/>
          <a:p>
            <a:fld id="{9FE04683-6E31-459B-9F80-F8370E4812AD}" type="slidenum">
              <a:rPr lang="en-CA" smtClean="0"/>
              <a:t>5</a:t>
            </a:fld>
            <a:endParaRPr lang="en-CA"/>
          </a:p>
        </p:txBody>
      </p:sp>
    </p:spTree>
    <p:extLst>
      <p:ext uri="{BB962C8B-B14F-4D97-AF65-F5344CB8AC3E}">
        <p14:creationId xmlns:p14="http://schemas.microsoft.com/office/powerpoint/2010/main" val="1830963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Carefully word your ad and try to advertise as broadly as possible and encourage interested staff members to apply if they are eligible, and stress that the board’s goal is to hire the best person for the job. hared Intern Librarian position we have, we usually post them to the following:</a:t>
            </a:r>
          </a:p>
          <a:p>
            <a:r>
              <a:rPr lang="en-CA" dirty="0"/>
              <a:t>Foothills Library Association </a:t>
            </a:r>
            <a:r>
              <a:rPr lang="en-CA" dirty="0" err="1"/>
              <a:t>Jobline</a:t>
            </a:r>
            <a:r>
              <a:rPr lang="en-CA" dirty="0"/>
              <a:t>,,The Partnership Job </a:t>
            </a:r>
            <a:r>
              <a:rPr lang="en-CA" dirty="0" err="1"/>
              <a:t>Board,Pacific</a:t>
            </a:r>
            <a:r>
              <a:rPr lang="en-CA" dirty="0"/>
              <a:t> Northwest Library Association, APLA List-</a:t>
            </a:r>
            <a:r>
              <a:rPr lang="en-CA" dirty="0" err="1"/>
              <a:t>serv,and</a:t>
            </a:r>
            <a:r>
              <a:rPr lang="en-CA" dirty="0"/>
              <a:t> sometimes the</a:t>
            </a:r>
          </a:p>
          <a:p>
            <a:r>
              <a:rPr lang="en-CA" dirty="0"/>
              <a:t>International Federation of Library Association’s list-</a:t>
            </a:r>
            <a:r>
              <a:rPr lang="en-CA" dirty="0" err="1"/>
              <a:t>serv</a:t>
            </a:r>
            <a:r>
              <a:rPr lang="en-CA" dirty="0"/>
              <a:t> for Library and Information Science Jobs</a:t>
            </a:r>
          </a:p>
        </p:txBody>
      </p:sp>
      <p:sp>
        <p:nvSpPr>
          <p:cNvPr id="4" name="Slide Number Placeholder 3"/>
          <p:cNvSpPr>
            <a:spLocks noGrp="1"/>
          </p:cNvSpPr>
          <p:nvPr>
            <p:ph type="sldNum" sz="quarter" idx="10"/>
          </p:nvPr>
        </p:nvSpPr>
        <p:spPr/>
        <p:txBody>
          <a:bodyPr/>
          <a:lstStyle/>
          <a:p>
            <a:fld id="{9FE04683-6E31-459B-9F80-F8370E4812AD}" type="slidenum">
              <a:rPr lang="en-CA" smtClean="0"/>
              <a:t>6</a:t>
            </a:fld>
            <a:endParaRPr lang="en-CA"/>
          </a:p>
        </p:txBody>
      </p:sp>
    </p:spTree>
    <p:extLst>
      <p:ext uri="{BB962C8B-B14F-4D97-AF65-F5344CB8AC3E}">
        <p14:creationId xmlns:p14="http://schemas.microsoft.com/office/powerpoint/2010/main" val="22293620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To begin you should apply a rating system and all candidates should be asked the same questions so there is an equal basis for evaluation. </a:t>
            </a:r>
          </a:p>
        </p:txBody>
      </p:sp>
      <p:sp>
        <p:nvSpPr>
          <p:cNvPr id="4" name="Slide Number Placeholder 3"/>
          <p:cNvSpPr>
            <a:spLocks noGrp="1"/>
          </p:cNvSpPr>
          <p:nvPr>
            <p:ph type="sldNum" sz="quarter" idx="10"/>
          </p:nvPr>
        </p:nvSpPr>
        <p:spPr/>
        <p:txBody>
          <a:bodyPr/>
          <a:lstStyle/>
          <a:p>
            <a:fld id="{9FE04683-6E31-459B-9F80-F8370E4812AD}" type="slidenum">
              <a:rPr lang="en-CA" smtClean="0"/>
              <a:t>7</a:t>
            </a:fld>
            <a:endParaRPr lang="en-CA"/>
          </a:p>
        </p:txBody>
      </p:sp>
    </p:spTree>
    <p:extLst>
      <p:ext uri="{BB962C8B-B14F-4D97-AF65-F5344CB8AC3E}">
        <p14:creationId xmlns:p14="http://schemas.microsoft.com/office/powerpoint/2010/main" val="41110104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After short listing</a:t>
            </a:r>
          </a:p>
        </p:txBody>
      </p:sp>
      <p:sp>
        <p:nvSpPr>
          <p:cNvPr id="4" name="Slide Number Placeholder 3"/>
          <p:cNvSpPr>
            <a:spLocks noGrp="1"/>
          </p:cNvSpPr>
          <p:nvPr>
            <p:ph type="sldNum" sz="quarter" idx="10"/>
          </p:nvPr>
        </p:nvSpPr>
        <p:spPr/>
        <p:txBody>
          <a:bodyPr/>
          <a:lstStyle/>
          <a:p>
            <a:fld id="{9FE04683-6E31-459B-9F80-F8370E4812AD}" type="slidenum">
              <a:rPr lang="en-CA" smtClean="0"/>
              <a:t>9</a:t>
            </a:fld>
            <a:endParaRPr lang="en-CA"/>
          </a:p>
        </p:txBody>
      </p:sp>
    </p:spTree>
    <p:extLst>
      <p:ext uri="{BB962C8B-B14F-4D97-AF65-F5344CB8AC3E}">
        <p14:creationId xmlns:p14="http://schemas.microsoft.com/office/powerpoint/2010/main" val="504872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There are many more questions that you can ask to determine the fit of the person to your library. These will be posted on the ALTA website. Take your time with the interview, you want to make sure that you have the right person for the position, the person that will meet your library and community needs. All questions must be job related. If further information is needed, you can again short list and conduct a second interview, where you may ask more in-depth questions. </a:t>
            </a:r>
          </a:p>
        </p:txBody>
      </p:sp>
      <p:sp>
        <p:nvSpPr>
          <p:cNvPr id="4" name="Slide Number Placeholder 3"/>
          <p:cNvSpPr>
            <a:spLocks noGrp="1"/>
          </p:cNvSpPr>
          <p:nvPr>
            <p:ph type="sldNum" sz="quarter" idx="10"/>
          </p:nvPr>
        </p:nvSpPr>
        <p:spPr/>
        <p:txBody>
          <a:bodyPr/>
          <a:lstStyle/>
          <a:p>
            <a:fld id="{9FE04683-6E31-459B-9F80-F8370E4812AD}" type="slidenum">
              <a:rPr lang="en-CA" smtClean="0"/>
              <a:t>10</a:t>
            </a:fld>
            <a:endParaRPr lang="en-CA"/>
          </a:p>
        </p:txBody>
      </p:sp>
    </p:spTree>
    <p:extLst>
      <p:ext uri="{BB962C8B-B14F-4D97-AF65-F5344CB8AC3E}">
        <p14:creationId xmlns:p14="http://schemas.microsoft.com/office/powerpoint/2010/main" val="2853279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After all the exhaustive process of advertising and interviewing, please ensure that all your I’s are dotted and your t’s crossed. It’s very important that everything is in place for your new library manager/director to begin. </a:t>
            </a:r>
          </a:p>
        </p:txBody>
      </p:sp>
      <p:sp>
        <p:nvSpPr>
          <p:cNvPr id="4" name="Slide Number Placeholder 3"/>
          <p:cNvSpPr>
            <a:spLocks noGrp="1"/>
          </p:cNvSpPr>
          <p:nvPr>
            <p:ph type="sldNum" sz="quarter" idx="10"/>
          </p:nvPr>
        </p:nvSpPr>
        <p:spPr/>
        <p:txBody>
          <a:bodyPr/>
          <a:lstStyle/>
          <a:p>
            <a:fld id="{9FE04683-6E31-459B-9F80-F8370E4812AD}" type="slidenum">
              <a:rPr lang="en-CA" smtClean="0"/>
              <a:t>11</a:t>
            </a:fld>
            <a:endParaRPr lang="en-CA"/>
          </a:p>
        </p:txBody>
      </p:sp>
    </p:spTree>
    <p:extLst>
      <p:ext uri="{BB962C8B-B14F-4D97-AF65-F5344CB8AC3E}">
        <p14:creationId xmlns:p14="http://schemas.microsoft.com/office/powerpoint/2010/main" val="738644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userDrawn="1">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7" name="Title 6"/>
          <p:cNvSpPr>
            <a:spLocks noGrp="1"/>
          </p:cNvSpPr>
          <p:nvPr userDrawn="1">
            <p:ph type="title"/>
          </p:nvPr>
        </p:nvSpPr>
        <p:spPr/>
        <p:txBody>
          <a:bodyPr/>
          <a:lstStyle/>
          <a:p>
            <a:r>
              <a:rPr lang="en-US"/>
              <a:t>Click to edit Master title style</a:t>
            </a:r>
            <a:endParaRPr lang="en-CA"/>
          </a:p>
        </p:txBody>
      </p:sp>
      <p:sp>
        <p:nvSpPr>
          <p:cNvPr id="8" name="Date Placeholder 7"/>
          <p:cNvSpPr>
            <a:spLocks noGrp="1"/>
          </p:cNvSpPr>
          <p:nvPr userDrawn="1">
            <p:ph type="dt" sz="half" idx="10"/>
          </p:nvPr>
        </p:nvSpPr>
        <p:spPr/>
        <p:txBody>
          <a:bodyPr/>
          <a:lstStyle/>
          <a:p>
            <a:fld id="{F249D7AC-D6A3-42AC-96ED-D9698A12523E}" type="datetime1">
              <a:rPr lang="en-CA" smtClean="0"/>
              <a:t>2017-04-23</a:t>
            </a:fld>
            <a:endParaRPr lang="en-CA"/>
          </a:p>
        </p:txBody>
      </p:sp>
      <p:sp>
        <p:nvSpPr>
          <p:cNvPr id="9" name="Footer Placeholder 8"/>
          <p:cNvSpPr>
            <a:spLocks noGrp="1"/>
          </p:cNvSpPr>
          <p:nvPr userDrawn="1">
            <p:ph type="ftr" sz="quarter" idx="11"/>
          </p:nvPr>
        </p:nvSpPr>
        <p:spPr/>
        <p:txBody>
          <a:bodyPr/>
          <a:lstStyle/>
          <a:p>
            <a:r>
              <a:rPr lang="en-CA"/>
              <a:t>Everything You Wanted to Know About Your Library Manager but Were Afraid to Ask </a:t>
            </a:r>
          </a:p>
        </p:txBody>
      </p:sp>
      <p:sp>
        <p:nvSpPr>
          <p:cNvPr id="10" name="Slide Number Placeholder 9"/>
          <p:cNvSpPr>
            <a:spLocks noGrp="1"/>
          </p:cNvSpPr>
          <p:nvPr userDrawn="1">
            <p:ph type="sldNum" sz="quarter" idx="12"/>
          </p:nvPr>
        </p:nvSpPr>
        <p:spPr/>
        <p:txBody>
          <a:bodyPr/>
          <a:lstStyle/>
          <a:p>
            <a:fld id="{F4AFE87F-6E8D-4783-B7AC-9ED26B9EE70D}" type="slidenum">
              <a:rPr lang="en-CA" smtClean="0"/>
              <a:t>‹#›</a:t>
            </a:fld>
            <a:endParaRPr lang="en-CA"/>
          </a:p>
        </p:txBody>
      </p:sp>
      <p:grpSp>
        <p:nvGrpSpPr>
          <p:cNvPr id="19" name="Group 18"/>
          <p:cNvGrpSpPr/>
          <p:nvPr userDrawn="1"/>
        </p:nvGrpSpPr>
        <p:grpSpPr>
          <a:xfrm>
            <a:off x="2799067" y="1772816"/>
            <a:ext cx="3545865" cy="2571934"/>
            <a:chOff x="-1188640" y="1528945"/>
            <a:chExt cx="4566056" cy="3311912"/>
          </a:xfrm>
        </p:grpSpPr>
        <p:sp>
          <p:nvSpPr>
            <p:cNvPr id="18" name="Oval 17"/>
            <p:cNvSpPr/>
            <p:nvPr userDrawn="1"/>
          </p:nvSpPr>
          <p:spPr>
            <a:xfrm>
              <a:off x="395536" y="2420888"/>
              <a:ext cx="1368152" cy="1368152"/>
            </a:xfrm>
            <a:prstGeom prst="ellipse">
              <a:avLst/>
            </a:prstGeom>
            <a:solidFill>
              <a:srgbClr val="7CC1DA"/>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8640" y="1528945"/>
              <a:ext cx="4566056" cy="3311912"/>
            </a:xfrm>
            <a:prstGeom prst="rect">
              <a:avLst/>
            </a:prstGeom>
          </p:spPr>
        </p:pic>
      </p:grpSp>
    </p:spTree>
    <p:extLst>
      <p:ext uri="{BB962C8B-B14F-4D97-AF65-F5344CB8AC3E}">
        <p14:creationId xmlns:p14="http://schemas.microsoft.com/office/powerpoint/2010/main" val="1319074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608AB893-CB33-4022-A76D-9A022A054EC7}" type="datetime1">
              <a:rPr lang="en-CA" smtClean="0"/>
              <a:t>2017-04-23</a:t>
            </a:fld>
            <a:endParaRPr lang="en-CA"/>
          </a:p>
        </p:txBody>
      </p:sp>
      <p:sp>
        <p:nvSpPr>
          <p:cNvPr id="5" name="Footer Placeholder 4"/>
          <p:cNvSpPr>
            <a:spLocks noGrp="1"/>
          </p:cNvSpPr>
          <p:nvPr>
            <p:ph type="ftr" sz="quarter" idx="11"/>
          </p:nvPr>
        </p:nvSpPr>
        <p:spPr/>
        <p:txBody>
          <a:bodyPr/>
          <a:lstStyle/>
          <a:p>
            <a:r>
              <a:rPr lang="en-CA"/>
              <a:t>Everything You Wanted to Know About Your Library Manager but Were Afraid to Ask </a:t>
            </a:r>
          </a:p>
        </p:txBody>
      </p:sp>
      <p:sp>
        <p:nvSpPr>
          <p:cNvPr id="6" name="Slide Number Placeholder 5"/>
          <p:cNvSpPr>
            <a:spLocks noGrp="1"/>
          </p:cNvSpPr>
          <p:nvPr>
            <p:ph type="sldNum" sz="quarter" idx="12"/>
          </p:nvPr>
        </p:nvSpPr>
        <p:spPr/>
        <p:txBody>
          <a:bodyPr/>
          <a:lstStyle/>
          <a:p>
            <a:fld id="{F4AFE87F-6E8D-4783-B7AC-9ED26B9EE70D}" type="slidenum">
              <a:rPr lang="en-CA" smtClean="0"/>
              <a:t>‹#›</a:t>
            </a:fld>
            <a:endParaRPr lang="en-CA"/>
          </a:p>
        </p:txBody>
      </p:sp>
    </p:spTree>
    <p:extLst>
      <p:ext uri="{BB962C8B-B14F-4D97-AF65-F5344CB8AC3E}">
        <p14:creationId xmlns:p14="http://schemas.microsoft.com/office/powerpoint/2010/main" val="3629053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3D9BC62-2B39-4775-95D9-6ADC05E65A73}" type="datetime1">
              <a:rPr lang="en-CA" smtClean="0"/>
              <a:t>2017-04-23</a:t>
            </a:fld>
            <a:endParaRPr lang="en-CA"/>
          </a:p>
        </p:txBody>
      </p:sp>
      <p:sp>
        <p:nvSpPr>
          <p:cNvPr id="5" name="Footer Placeholder 4"/>
          <p:cNvSpPr>
            <a:spLocks noGrp="1"/>
          </p:cNvSpPr>
          <p:nvPr>
            <p:ph type="ftr" sz="quarter" idx="11"/>
          </p:nvPr>
        </p:nvSpPr>
        <p:spPr/>
        <p:txBody>
          <a:bodyPr/>
          <a:lstStyle/>
          <a:p>
            <a:r>
              <a:rPr lang="en-CA"/>
              <a:t>Everything You Wanted to Know About Your Library Manager but Were Afraid to Ask </a:t>
            </a:r>
          </a:p>
        </p:txBody>
      </p:sp>
      <p:sp>
        <p:nvSpPr>
          <p:cNvPr id="6" name="Slide Number Placeholder 5"/>
          <p:cNvSpPr>
            <a:spLocks noGrp="1"/>
          </p:cNvSpPr>
          <p:nvPr>
            <p:ph type="sldNum" sz="quarter" idx="12"/>
          </p:nvPr>
        </p:nvSpPr>
        <p:spPr/>
        <p:txBody>
          <a:bodyPr/>
          <a:lstStyle/>
          <a:p>
            <a:fld id="{F4AFE87F-6E8D-4783-B7AC-9ED26B9EE70D}" type="slidenum">
              <a:rPr lang="en-CA" smtClean="0"/>
              <a:t>‹#›</a:t>
            </a:fld>
            <a:endParaRPr lang="en-CA"/>
          </a:p>
        </p:txBody>
      </p:sp>
    </p:spTree>
    <p:extLst>
      <p:ext uri="{BB962C8B-B14F-4D97-AF65-F5344CB8AC3E}">
        <p14:creationId xmlns:p14="http://schemas.microsoft.com/office/powerpoint/2010/main" val="633197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p:cNvGrpSpPr>
            <a:grpSpLocks noChangeAspect="1"/>
          </p:cNvGrpSpPr>
          <p:nvPr userDrawn="1"/>
        </p:nvGrpSpPr>
        <p:grpSpPr>
          <a:xfrm>
            <a:off x="6588224" y="4221088"/>
            <a:ext cx="3543751" cy="2570400"/>
            <a:chOff x="-1188640" y="1528945"/>
            <a:chExt cx="4566056" cy="3311912"/>
          </a:xfrm>
        </p:grpSpPr>
        <p:sp>
          <p:nvSpPr>
            <p:cNvPr id="8" name="Oval 7"/>
            <p:cNvSpPr/>
            <p:nvPr userDrawn="1"/>
          </p:nvSpPr>
          <p:spPr>
            <a:xfrm>
              <a:off x="395536" y="2420888"/>
              <a:ext cx="1368152" cy="1368152"/>
            </a:xfrm>
            <a:prstGeom prst="ellipse">
              <a:avLst/>
            </a:prstGeom>
            <a:solidFill>
              <a:srgbClr val="7AD0AD"/>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8640" y="1528945"/>
              <a:ext cx="4566056" cy="3311912"/>
            </a:xfrm>
            <a:prstGeom prst="rect">
              <a:avLst/>
            </a:prstGeom>
          </p:spPr>
        </p:pic>
      </p:grpSp>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863DFB96-EFF3-4941-95DD-CD15273E0A8A}" type="datetime1">
              <a:rPr lang="en-CA" smtClean="0"/>
              <a:t>2017-04-23</a:t>
            </a:fld>
            <a:endParaRPr lang="en-CA"/>
          </a:p>
        </p:txBody>
      </p:sp>
      <p:sp>
        <p:nvSpPr>
          <p:cNvPr id="5" name="Footer Placeholder 4"/>
          <p:cNvSpPr>
            <a:spLocks noGrp="1"/>
          </p:cNvSpPr>
          <p:nvPr>
            <p:ph type="ftr" sz="quarter" idx="11"/>
          </p:nvPr>
        </p:nvSpPr>
        <p:spPr/>
        <p:txBody>
          <a:bodyPr/>
          <a:lstStyle/>
          <a:p>
            <a:r>
              <a:rPr lang="en-CA"/>
              <a:t>Everything You Wanted to Know About Your Library Manager but Were Afraid to Ask </a:t>
            </a:r>
          </a:p>
        </p:txBody>
      </p:sp>
      <p:sp>
        <p:nvSpPr>
          <p:cNvPr id="6" name="Slide Number Placeholder 5"/>
          <p:cNvSpPr>
            <a:spLocks noGrp="1"/>
          </p:cNvSpPr>
          <p:nvPr>
            <p:ph type="sldNum" sz="quarter" idx="12"/>
          </p:nvPr>
        </p:nvSpPr>
        <p:spPr/>
        <p:txBody>
          <a:bodyPr/>
          <a:lstStyle/>
          <a:p>
            <a:fld id="{F4AFE87F-6E8D-4783-B7AC-9ED26B9EE70D}" type="slidenum">
              <a:rPr lang="en-CA" smtClean="0"/>
              <a:t>‹#›</a:t>
            </a:fld>
            <a:endParaRPr lang="en-CA"/>
          </a:p>
        </p:txBody>
      </p:sp>
    </p:spTree>
    <p:extLst>
      <p:ext uri="{BB962C8B-B14F-4D97-AF65-F5344CB8AC3E}">
        <p14:creationId xmlns:p14="http://schemas.microsoft.com/office/powerpoint/2010/main" val="2752831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034640-7A8D-4FD7-AE58-AA42D320366B}" type="datetime1">
              <a:rPr lang="en-CA" smtClean="0"/>
              <a:t>2017-04-23</a:t>
            </a:fld>
            <a:endParaRPr lang="en-CA"/>
          </a:p>
        </p:txBody>
      </p:sp>
      <p:sp>
        <p:nvSpPr>
          <p:cNvPr id="5" name="Footer Placeholder 4"/>
          <p:cNvSpPr>
            <a:spLocks noGrp="1"/>
          </p:cNvSpPr>
          <p:nvPr>
            <p:ph type="ftr" sz="quarter" idx="11"/>
          </p:nvPr>
        </p:nvSpPr>
        <p:spPr/>
        <p:txBody>
          <a:bodyPr/>
          <a:lstStyle/>
          <a:p>
            <a:r>
              <a:rPr lang="en-CA"/>
              <a:t>Everything You Wanted to Know About Your Library Manager but Were Afraid to Ask </a:t>
            </a:r>
          </a:p>
        </p:txBody>
      </p:sp>
      <p:sp>
        <p:nvSpPr>
          <p:cNvPr id="6" name="Slide Number Placeholder 5"/>
          <p:cNvSpPr>
            <a:spLocks noGrp="1"/>
          </p:cNvSpPr>
          <p:nvPr>
            <p:ph type="sldNum" sz="quarter" idx="12"/>
          </p:nvPr>
        </p:nvSpPr>
        <p:spPr/>
        <p:txBody>
          <a:bodyPr/>
          <a:lstStyle/>
          <a:p>
            <a:fld id="{F4AFE87F-6E8D-4783-B7AC-9ED26B9EE70D}" type="slidenum">
              <a:rPr lang="en-CA" smtClean="0"/>
              <a:t>‹#›</a:t>
            </a:fld>
            <a:endParaRPr lang="en-CA"/>
          </a:p>
        </p:txBody>
      </p:sp>
      <p:grpSp>
        <p:nvGrpSpPr>
          <p:cNvPr id="7" name="Group 6"/>
          <p:cNvGrpSpPr>
            <a:grpSpLocks noChangeAspect="1"/>
          </p:cNvGrpSpPr>
          <p:nvPr userDrawn="1"/>
        </p:nvGrpSpPr>
        <p:grpSpPr>
          <a:xfrm>
            <a:off x="6300192" y="-136745"/>
            <a:ext cx="3543751" cy="2570400"/>
            <a:chOff x="-1188640" y="1528945"/>
            <a:chExt cx="4566056" cy="3311912"/>
          </a:xfrm>
        </p:grpSpPr>
        <p:sp>
          <p:nvSpPr>
            <p:cNvPr id="8" name="Oval 7"/>
            <p:cNvSpPr/>
            <p:nvPr userDrawn="1"/>
          </p:nvSpPr>
          <p:spPr>
            <a:xfrm>
              <a:off x="395536" y="2420888"/>
              <a:ext cx="1368152" cy="1368152"/>
            </a:xfrm>
            <a:prstGeom prst="ellipse">
              <a:avLst/>
            </a:prstGeom>
            <a:solidFill>
              <a:srgbClr val="7AD0AD"/>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8640" y="1528945"/>
              <a:ext cx="4566056" cy="3311912"/>
            </a:xfrm>
            <a:prstGeom prst="rect">
              <a:avLst/>
            </a:prstGeom>
          </p:spPr>
        </p:pic>
      </p:grpSp>
    </p:spTree>
    <p:extLst>
      <p:ext uri="{BB962C8B-B14F-4D97-AF65-F5344CB8AC3E}">
        <p14:creationId xmlns:p14="http://schemas.microsoft.com/office/powerpoint/2010/main" val="3660067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5B1305F7-EDD0-43B1-9E40-00554A34A339}" type="datetime1">
              <a:rPr lang="en-CA" smtClean="0"/>
              <a:t>2017-04-23</a:t>
            </a:fld>
            <a:endParaRPr lang="en-CA"/>
          </a:p>
        </p:txBody>
      </p:sp>
      <p:sp>
        <p:nvSpPr>
          <p:cNvPr id="6" name="Footer Placeholder 5"/>
          <p:cNvSpPr>
            <a:spLocks noGrp="1"/>
          </p:cNvSpPr>
          <p:nvPr>
            <p:ph type="ftr" sz="quarter" idx="11"/>
          </p:nvPr>
        </p:nvSpPr>
        <p:spPr/>
        <p:txBody>
          <a:bodyPr/>
          <a:lstStyle/>
          <a:p>
            <a:r>
              <a:rPr lang="en-CA"/>
              <a:t>Everything You Wanted to Know About Your Library Manager but Were Afraid to Ask </a:t>
            </a:r>
          </a:p>
        </p:txBody>
      </p:sp>
      <p:sp>
        <p:nvSpPr>
          <p:cNvPr id="7" name="Slide Number Placeholder 6"/>
          <p:cNvSpPr>
            <a:spLocks noGrp="1"/>
          </p:cNvSpPr>
          <p:nvPr>
            <p:ph type="sldNum" sz="quarter" idx="12"/>
          </p:nvPr>
        </p:nvSpPr>
        <p:spPr/>
        <p:txBody>
          <a:bodyPr/>
          <a:lstStyle/>
          <a:p>
            <a:fld id="{F4AFE87F-6E8D-4783-B7AC-9ED26B9EE70D}" type="slidenum">
              <a:rPr lang="en-CA" smtClean="0"/>
              <a:t>‹#›</a:t>
            </a:fld>
            <a:endParaRPr lang="en-CA"/>
          </a:p>
        </p:txBody>
      </p:sp>
    </p:spTree>
    <p:extLst>
      <p:ext uri="{BB962C8B-B14F-4D97-AF65-F5344CB8AC3E}">
        <p14:creationId xmlns:p14="http://schemas.microsoft.com/office/powerpoint/2010/main" val="539286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2CD9AB35-959E-4E13-B8C5-1D3654172FCA}" type="datetime1">
              <a:rPr lang="en-CA" smtClean="0"/>
              <a:t>2017-04-23</a:t>
            </a:fld>
            <a:endParaRPr lang="en-CA"/>
          </a:p>
        </p:txBody>
      </p:sp>
      <p:sp>
        <p:nvSpPr>
          <p:cNvPr id="8" name="Footer Placeholder 7"/>
          <p:cNvSpPr>
            <a:spLocks noGrp="1"/>
          </p:cNvSpPr>
          <p:nvPr>
            <p:ph type="ftr" sz="quarter" idx="11"/>
          </p:nvPr>
        </p:nvSpPr>
        <p:spPr/>
        <p:txBody>
          <a:bodyPr/>
          <a:lstStyle/>
          <a:p>
            <a:r>
              <a:rPr lang="en-CA"/>
              <a:t>Everything You Wanted to Know About Your Library Manager but Were Afraid to Ask </a:t>
            </a:r>
          </a:p>
        </p:txBody>
      </p:sp>
      <p:sp>
        <p:nvSpPr>
          <p:cNvPr id="9" name="Slide Number Placeholder 8"/>
          <p:cNvSpPr>
            <a:spLocks noGrp="1"/>
          </p:cNvSpPr>
          <p:nvPr>
            <p:ph type="sldNum" sz="quarter" idx="12"/>
          </p:nvPr>
        </p:nvSpPr>
        <p:spPr/>
        <p:txBody>
          <a:bodyPr/>
          <a:lstStyle/>
          <a:p>
            <a:fld id="{F4AFE87F-6E8D-4783-B7AC-9ED26B9EE70D}" type="slidenum">
              <a:rPr lang="en-CA" smtClean="0"/>
              <a:t>‹#›</a:t>
            </a:fld>
            <a:endParaRPr lang="en-CA"/>
          </a:p>
        </p:txBody>
      </p:sp>
    </p:spTree>
    <p:extLst>
      <p:ext uri="{BB962C8B-B14F-4D97-AF65-F5344CB8AC3E}">
        <p14:creationId xmlns:p14="http://schemas.microsoft.com/office/powerpoint/2010/main" val="913884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15E3C2B5-7D56-448A-BE28-A28FC9A1C1E9}" type="datetime1">
              <a:rPr lang="en-CA" smtClean="0"/>
              <a:t>2017-04-23</a:t>
            </a:fld>
            <a:endParaRPr lang="en-CA"/>
          </a:p>
        </p:txBody>
      </p:sp>
      <p:sp>
        <p:nvSpPr>
          <p:cNvPr id="4" name="Footer Placeholder 3"/>
          <p:cNvSpPr>
            <a:spLocks noGrp="1"/>
          </p:cNvSpPr>
          <p:nvPr>
            <p:ph type="ftr" sz="quarter" idx="11"/>
          </p:nvPr>
        </p:nvSpPr>
        <p:spPr/>
        <p:txBody>
          <a:bodyPr/>
          <a:lstStyle/>
          <a:p>
            <a:r>
              <a:rPr lang="en-CA"/>
              <a:t>Everything You Wanted to Know About Your Library Manager but Were Afraid to Ask </a:t>
            </a:r>
          </a:p>
        </p:txBody>
      </p:sp>
      <p:sp>
        <p:nvSpPr>
          <p:cNvPr id="5" name="Slide Number Placeholder 4"/>
          <p:cNvSpPr>
            <a:spLocks noGrp="1"/>
          </p:cNvSpPr>
          <p:nvPr>
            <p:ph type="sldNum" sz="quarter" idx="12"/>
          </p:nvPr>
        </p:nvSpPr>
        <p:spPr/>
        <p:txBody>
          <a:bodyPr/>
          <a:lstStyle/>
          <a:p>
            <a:fld id="{F4AFE87F-6E8D-4783-B7AC-9ED26B9EE70D}" type="slidenum">
              <a:rPr lang="en-CA" smtClean="0"/>
              <a:t>‹#›</a:t>
            </a:fld>
            <a:endParaRPr lang="en-CA"/>
          </a:p>
        </p:txBody>
      </p:sp>
    </p:spTree>
    <p:extLst>
      <p:ext uri="{BB962C8B-B14F-4D97-AF65-F5344CB8AC3E}">
        <p14:creationId xmlns:p14="http://schemas.microsoft.com/office/powerpoint/2010/main" val="312939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DE7F13-41F8-4ED2-AA31-E13054D3A401}" type="datetime1">
              <a:rPr lang="en-CA" smtClean="0"/>
              <a:t>2017-04-23</a:t>
            </a:fld>
            <a:endParaRPr lang="en-CA"/>
          </a:p>
        </p:txBody>
      </p:sp>
      <p:sp>
        <p:nvSpPr>
          <p:cNvPr id="3" name="Footer Placeholder 2"/>
          <p:cNvSpPr>
            <a:spLocks noGrp="1"/>
          </p:cNvSpPr>
          <p:nvPr>
            <p:ph type="ftr" sz="quarter" idx="11"/>
          </p:nvPr>
        </p:nvSpPr>
        <p:spPr/>
        <p:txBody>
          <a:bodyPr/>
          <a:lstStyle/>
          <a:p>
            <a:r>
              <a:rPr lang="en-CA"/>
              <a:t>Everything You Wanted to Know About Your Library Manager but Were Afraid to Ask </a:t>
            </a:r>
          </a:p>
        </p:txBody>
      </p:sp>
      <p:sp>
        <p:nvSpPr>
          <p:cNvPr id="4" name="Slide Number Placeholder 3"/>
          <p:cNvSpPr>
            <a:spLocks noGrp="1"/>
          </p:cNvSpPr>
          <p:nvPr>
            <p:ph type="sldNum" sz="quarter" idx="12"/>
          </p:nvPr>
        </p:nvSpPr>
        <p:spPr/>
        <p:txBody>
          <a:bodyPr/>
          <a:lstStyle/>
          <a:p>
            <a:fld id="{F4AFE87F-6E8D-4783-B7AC-9ED26B9EE70D}" type="slidenum">
              <a:rPr lang="en-CA" smtClean="0"/>
              <a:t>‹#›</a:t>
            </a:fld>
            <a:endParaRPr lang="en-CA"/>
          </a:p>
        </p:txBody>
      </p:sp>
    </p:spTree>
    <p:extLst>
      <p:ext uri="{BB962C8B-B14F-4D97-AF65-F5344CB8AC3E}">
        <p14:creationId xmlns:p14="http://schemas.microsoft.com/office/powerpoint/2010/main" val="4107654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ADCDDB-5E2C-4AE2-A82B-B9CE1BED3C02}" type="datetime1">
              <a:rPr lang="en-CA" smtClean="0"/>
              <a:t>2017-04-23</a:t>
            </a:fld>
            <a:endParaRPr lang="en-CA"/>
          </a:p>
        </p:txBody>
      </p:sp>
      <p:sp>
        <p:nvSpPr>
          <p:cNvPr id="6" name="Footer Placeholder 5"/>
          <p:cNvSpPr>
            <a:spLocks noGrp="1"/>
          </p:cNvSpPr>
          <p:nvPr>
            <p:ph type="ftr" sz="quarter" idx="11"/>
          </p:nvPr>
        </p:nvSpPr>
        <p:spPr/>
        <p:txBody>
          <a:bodyPr/>
          <a:lstStyle/>
          <a:p>
            <a:r>
              <a:rPr lang="en-CA"/>
              <a:t>Everything You Wanted to Know About Your Library Manager but Were Afraid to Ask </a:t>
            </a:r>
          </a:p>
        </p:txBody>
      </p:sp>
      <p:sp>
        <p:nvSpPr>
          <p:cNvPr id="7" name="Slide Number Placeholder 6"/>
          <p:cNvSpPr>
            <a:spLocks noGrp="1"/>
          </p:cNvSpPr>
          <p:nvPr>
            <p:ph type="sldNum" sz="quarter" idx="12"/>
          </p:nvPr>
        </p:nvSpPr>
        <p:spPr/>
        <p:txBody>
          <a:bodyPr/>
          <a:lstStyle/>
          <a:p>
            <a:fld id="{F4AFE87F-6E8D-4783-B7AC-9ED26B9EE70D}" type="slidenum">
              <a:rPr lang="en-CA" smtClean="0"/>
              <a:t>‹#›</a:t>
            </a:fld>
            <a:endParaRPr lang="en-CA"/>
          </a:p>
        </p:txBody>
      </p:sp>
    </p:spTree>
    <p:extLst>
      <p:ext uri="{BB962C8B-B14F-4D97-AF65-F5344CB8AC3E}">
        <p14:creationId xmlns:p14="http://schemas.microsoft.com/office/powerpoint/2010/main" val="3125990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E85B6A-8373-40A8-8A70-25220ABFB5AD}" type="datetime1">
              <a:rPr lang="en-CA" smtClean="0"/>
              <a:t>2017-04-23</a:t>
            </a:fld>
            <a:endParaRPr lang="en-CA"/>
          </a:p>
        </p:txBody>
      </p:sp>
      <p:sp>
        <p:nvSpPr>
          <p:cNvPr id="6" name="Footer Placeholder 5"/>
          <p:cNvSpPr>
            <a:spLocks noGrp="1"/>
          </p:cNvSpPr>
          <p:nvPr>
            <p:ph type="ftr" sz="quarter" idx="11"/>
          </p:nvPr>
        </p:nvSpPr>
        <p:spPr/>
        <p:txBody>
          <a:bodyPr/>
          <a:lstStyle/>
          <a:p>
            <a:r>
              <a:rPr lang="en-CA"/>
              <a:t>Everything You Wanted to Know About Your Library Manager but Were Afraid to Ask </a:t>
            </a:r>
          </a:p>
        </p:txBody>
      </p:sp>
      <p:sp>
        <p:nvSpPr>
          <p:cNvPr id="7" name="Slide Number Placeholder 6"/>
          <p:cNvSpPr>
            <a:spLocks noGrp="1"/>
          </p:cNvSpPr>
          <p:nvPr>
            <p:ph type="sldNum" sz="quarter" idx="12"/>
          </p:nvPr>
        </p:nvSpPr>
        <p:spPr/>
        <p:txBody>
          <a:bodyPr/>
          <a:lstStyle/>
          <a:p>
            <a:fld id="{F4AFE87F-6E8D-4783-B7AC-9ED26B9EE70D}" type="slidenum">
              <a:rPr lang="en-CA" smtClean="0"/>
              <a:t>‹#›</a:t>
            </a:fld>
            <a:endParaRPr lang="en-CA"/>
          </a:p>
        </p:txBody>
      </p:sp>
    </p:spTree>
    <p:extLst>
      <p:ext uri="{BB962C8B-B14F-4D97-AF65-F5344CB8AC3E}">
        <p14:creationId xmlns:p14="http://schemas.microsoft.com/office/powerpoint/2010/main" val="2470115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6000">
              <a:srgbClr val="A8D6E6"/>
            </a:gs>
            <a:gs pos="100000">
              <a:srgbClr val="7CC1DA"/>
            </a:gs>
            <a:gs pos="0">
              <a:srgbClr val="55C396"/>
            </a:gs>
            <a:gs pos="63000">
              <a:srgbClr val="937FDB"/>
            </a:gs>
            <a:gs pos="32000">
              <a:srgbClr val="888CCE"/>
            </a:gs>
          </a:gsLst>
          <a:lin ang="9600000" scaled="0"/>
          <a:tileRect/>
        </a:gradFill>
        <a:effectLst/>
      </p:bgPr>
    </p:bg>
    <p:spTree>
      <p:nvGrpSpPr>
        <p:cNvPr id="1" name=""/>
        <p:cNvGrpSpPr/>
        <p:nvPr/>
      </p:nvGrpSpPr>
      <p:grpSpPr>
        <a:xfrm>
          <a:off x="0" y="0"/>
          <a:ext cx="0" cy="0"/>
          <a:chOff x="0" y="0"/>
          <a:chExt cx="0" cy="0"/>
        </a:xfrm>
      </p:grpSpPr>
      <p:grpSp>
        <p:nvGrpSpPr>
          <p:cNvPr id="26" name="Group 25"/>
          <p:cNvGrpSpPr/>
          <p:nvPr userDrawn="1"/>
        </p:nvGrpSpPr>
        <p:grpSpPr>
          <a:xfrm>
            <a:off x="-485439" y="95900"/>
            <a:ext cx="9385799" cy="6146458"/>
            <a:chOff x="-485439" y="95900"/>
            <a:chExt cx="9385799" cy="6146458"/>
          </a:xfrm>
        </p:grpSpPr>
        <p:sp>
          <p:nvSpPr>
            <p:cNvPr id="20" name="Rectangle 3"/>
            <p:cNvSpPr/>
            <p:nvPr userDrawn="1"/>
          </p:nvSpPr>
          <p:spPr>
            <a:xfrm>
              <a:off x="149944" y="95900"/>
              <a:ext cx="8750416" cy="6146458"/>
            </a:xfrm>
            <a:custGeom>
              <a:avLst/>
              <a:gdLst>
                <a:gd name="connsiteX0" fmla="*/ 0 w 3672408"/>
                <a:gd name="connsiteY0" fmla="*/ 0 h 5040560"/>
                <a:gd name="connsiteX1" fmla="*/ 3672408 w 3672408"/>
                <a:gd name="connsiteY1" fmla="*/ 0 h 5040560"/>
                <a:gd name="connsiteX2" fmla="*/ 3672408 w 3672408"/>
                <a:gd name="connsiteY2" fmla="*/ 5040560 h 5040560"/>
                <a:gd name="connsiteX3" fmla="*/ 0 w 3672408"/>
                <a:gd name="connsiteY3" fmla="*/ 5040560 h 5040560"/>
                <a:gd name="connsiteX4" fmla="*/ 0 w 3672408"/>
                <a:gd name="connsiteY4" fmla="*/ 0 h 5040560"/>
                <a:gd name="connsiteX0" fmla="*/ 228600 w 3672408"/>
                <a:gd name="connsiteY0" fmla="*/ 15240 h 5040560"/>
                <a:gd name="connsiteX1" fmla="*/ 3672408 w 3672408"/>
                <a:gd name="connsiteY1" fmla="*/ 0 h 5040560"/>
                <a:gd name="connsiteX2" fmla="*/ 3672408 w 3672408"/>
                <a:gd name="connsiteY2" fmla="*/ 5040560 h 5040560"/>
                <a:gd name="connsiteX3" fmla="*/ 0 w 3672408"/>
                <a:gd name="connsiteY3" fmla="*/ 5040560 h 5040560"/>
                <a:gd name="connsiteX4" fmla="*/ 228600 w 3672408"/>
                <a:gd name="connsiteY4" fmla="*/ 15240 h 5040560"/>
                <a:gd name="connsiteX0" fmla="*/ 228600 w 3672408"/>
                <a:gd name="connsiteY0" fmla="*/ 15240 h 5040560"/>
                <a:gd name="connsiteX1" fmla="*/ 3672408 w 3672408"/>
                <a:gd name="connsiteY1" fmla="*/ 0 h 5040560"/>
                <a:gd name="connsiteX2" fmla="*/ 3672408 w 3672408"/>
                <a:gd name="connsiteY2" fmla="*/ 5040560 h 5040560"/>
                <a:gd name="connsiteX3" fmla="*/ 0 w 3672408"/>
                <a:gd name="connsiteY3" fmla="*/ 5040560 h 5040560"/>
                <a:gd name="connsiteX4" fmla="*/ 228600 w 3672408"/>
                <a:gd name="connsiteY4" fmla="*/ 15240 h 5040560"/>
                <a:gd name="connsiteX0" fmla="*/ 0 w 3443808"/>
                <a:gd name="connsiteY0" fmla="*/ 15240 h 5040560"/>
                <a:gd name="connsiteX1" fmla="*/ 3443808 w 3443808"/>
                <a:gd name="connsiteY1" fmla="*/ 0 h 5040560"/>
                <a:gd name="connsiteX2" fmla="*/ 3443808 w 3443808"/>
                <a:gd name="connsiteY2" fmla="*/ 5040560 h 5040560"/>
                <a:gd name="connsiteX3" fmla="*/ 1447800 w 3443808"/>
                <a:gd name="connsiteY3" fmla="*/ 4202360 h 5040560"/>
                <a:gd name="connsiteX4" fmla="*/ 0 w 3443808"/>
                <a:gd name="connsiteY4" fmla="*/ 15240 h 5040560"/>
                <a:gd name="connsiteX0" fmla="*/ 0 w 3443808"/>
                <a:gd name="connsiteY0" fmla="*/ 15240 h 5040560"/>
                <a:gd name="connsiteX1" fmla="*/ 3443808 w 3443808"/>
                <a:gd name="connsiteY1" fmla="*/ 0 h 5040560"/>
                <a:gd name="connsiteX2" fmla="*/ 3443808 w 3443808"/>
                <a:gd name="connsiteY2" fmla="*/ 5040560 h 5040560"/>
                <a:gd name="connsiteX3" fmla="*/ 1447800 w 3443808"/>
                <a:gd name="connsiteY3" fmla="*/ 4202360 h 5040560"/>
                <a:gd name="connsiteX4" fmla="*/ 0 w 3443808"/>
                <a:gd name="connsiteY4" fmla="*/ 15240 h 5040560"/>
                <a:gd name="connsiteX0" fmla="*/ 0 w 3443808"/>
                <a:gd name="connsiteY0" fmla="*/ 15240 h 4811960"/>
                <a:gd name="connsiteX1" fmla="*/ 3443808 w 3443808"/>
                <a:gd name="connsiteY1" fmla="*/ 0 h 4811960"/>
                <a:gd name="connsiteX2" fmla="*/ 2773248 w 3443808"/>
                <a:gd name="connsiteY2" fmla="*/ 4811960 h 4811960"/>
                <a:gd name="connsiteX3" fmla="*/ 1447800 w 3443808"/>
                <a:gd name="connsiteY3" fmla="*/ 4202360 h 4811960"/>
                <a:gd name="connsiteX4" fmla="*/ 0 w 3443808"/>
                <a:gd name="connsiteY4" fmla="*/ 15240 h 4811960"/>
                <a:gd name="connsiteX0" fmla="*/ 0 w 3443808"/>
                <a:gd name="connsiteY0" fmla="*/ 15240 h 4811960"/>
                <a:gd name="connsiteX1" fmla="*/ 3443808 w 3443808"/>
                <a:gd name="connsiteY1" fmla="*/ 0 h 4811960"/>
                <a:gd name="connsiteX2" fmla="*/ 2773248 w 3443808"/>
                <a:gd name="connsiteY2" fmla="*/ 4811960 h 4811960"/>
                <a:gd name="connsiteX3" fmla="*/ 1447800 w 3443808"/>
                <a:gd name="connsiteY3" fmla="*/ 4202360 h 4811960"/>
                <a:gd name="connsiteX4" fmla="*/ 0 w 3443808"/>
                <a:gd name="connsiteY4" fmla="*/ 15240 h 4811960"/>
                <a:gd name="connsiteX0" fmla="*/ 0 w 2773248"/>
                <a:gd name="connsiteY0" fmla="*/ 0 h 4796720"/>
                <a:gd name="connsiteX1" fmla="*/ 2620848 w 2773248"/>
                <a:gd name="connsiteY1" fmla="*/ 914400 h 4796720"/>
                <a:gd name="connsiteX2" fmla="*/ 2773248 w 2773248"/>
                <a:gd name="connsiteY2" fmla="*/ 4796720 h 4796720"/>
                <a:gd name="connsiteX3" fmla="*/ 1447800 w 2773248"/>
                <a:gd name="connsiteY3" fmla="*/ 4187120 h 4796720"/>
                <a:gd name="connsiteX4" fmla="*/ 0 w 2773248"/>
                <a:gd name="connsiteY4" fmla="*/ 0 h 4796720"/>
                <a:gd name="connsiteX0" fmla="*/ 0 w 2773248"/>
                <a:gd name="connsiteY0" fmla="*/ 0 h 4796720"/>
                <a:gd name="connsiteX1" fmla="*/ 2620848 w 2773248"/>
                <a:gd name="connsiteY1" fmla="*/ 914400 h 4796720"/>
                <a:gd name="connsiteX2" fmla="*/ 2773248 w 2773248"/>
                <a:gd name="connsiteY2" fmla="*/ 4796720 h 4796720"/>
                <a:gd name="connsiteX3" fmla="*/ 1447800 w 2773248"/>
                <a:gd name="connsiteY3" fmla="*/ 4187120 h 4796720"/>
                <a:gd name="connsiteX4" fmla="*/ 0 w 2773248"/>
                <a:gd name="connsiteY4" fmla="*/ 0 h 4796720"/>
                <a:gd name="connsiteX0" fmla="*/ 0 w 2773248"/>
                <a:gd name="connsiteY0" fmla="*/ 0 h 4796720"/>
                <a:gd name="connsiteX1" fmla="*/ 2620848 w 2773248"/>
                <a:gd name="connsiteY1" fmla="*/ 914400 h 4796720"/>
                <a:gd name="connsiteX2" fmla="*/ 2773248 w 2773248"/>
                <a:gd name="connsiteY2" fmla="*/ 4796720 h 4796720"/>
                <a:gd name="connsiteX3" fmla="*/ 1447800 w 2773248"/>
                <a:gd name="connsiteY3" fmla="*/ 4187120 h 4796720"/>
                <a:gd name="connsiteX4" fmla="*/ 0 w 2773248"/>
                <a:gd name="connsiteY4" fmla="*/ 0 h 4796720"/>
                <a:gd name="connsiteX0" fmla="*/ 0 w 2773248"/>
                <a:gd name="connsiteY0" fmla="*/ 0 h 4796720"/>
                <a:gd name="connsiteX1" fmla="*/ 2620848 w 2773248"/>
                <a:gd name="connsiteY1" fmla="*/ 914400 h 4796720"/>
                <a:gd name="connsiteX2" fmla="*/ 2773248 w 2773248"/>
                <a:gd name="connsiteY2" fmla="*/ 4796720 h 4796720"/>
                <a:gd name="connsiteX3" fmla="*/ 1447800 w 2773248"/>
                <a:gd name="connsiteY3" fmla="*/ 4187120 h 4796720"/>
                <a:gd name="connsiteX4" fmla="*/ 0 w 2773248"/>
                <a:gd name="connsiteY4" fmla="*/ 0 h 4796720"/>
                <a:gd name="connsiteX0" fmla="*/ 0 w 2773248"/>
                <a:gd name="connsiteY0" fmla="*/ 0 h 4796720"/>
                <a:gd name="connsiteX1" fmla="*/ 2620848 w 2773248"/>
                <a:gd name="connsiteY1" fmla="*/ 914400 h 4796720"/>
                <a:gd name="connsiteX2" fmla="*/ 2773248 w 2773248"/>
                <a:gd name="connsiteY2" fmla="*/ 4796720 h 4796720"/>
                <a:gd name="connsiteX3" fmla="*/ 1447800 w 2773248"/>
                <a:gd name="connsiteY3" fmla="*/ 4187120 h 4796720"/>
                <a:gd name="connsiteX4" fmla="*/ 0 w 2773248"/>
                <a:gd name="connsiteY4" fmla="*/ 0 h 4796720"/>
                <a:gd name="connsiteX0" fmla="*/ 0 w 2773248"/>
                <a:gd name="connsiteY0" fmla="*/ 0 h 4796720"/>
                <a:gd name="connsiteX1" fmla="*/ 2620848 w 2773248"/>
                <a:gd name="connsiteY1" fmla="*/ 914400 h 4796720"/>
                <a:gd name="connsiteX2" fmla="*/ 2773248 w 2773248"/>
                <a:gd name="connsiteY2" fmla="*/ 4796720 h 4796720"/>
                <a:gd name="connsiteX3" fmla="*/ 1447800 w 2773248"/>
                <a:gd name="connsiteY3" fmla="*/ 4187120 h 4796720"/>
                <a:gd name="connsiteX4" fmla="*/ 0 w 2773248"/>
                <a:gd name="connsiteY4" fmla="*/ 0 h 4796720"/>
                <a:gd name="connsiteX0" fmla="*/ 0 w 2773248"/>
                <a:gd name="connsiteY0" fmla="*/ 0 h 4796720"/>
                <a:gd name="connsiteX1" fmla="*/ 2620848 w 2773248"/>
                <a:gd name="connsiteY1" fmla="*/ 914400 h 4796720"/>
                <a:gd name="connsiteX2" fmla="*/ 2773248 w 2773248"/>
                <a:gd name="connsiteY2" fmla="*/ 4796720 h 4796720"/>
                <a:gd name="connsiteX3" fmla="*/ 1447800 w 2773248"/>
                <a:gd name="connsiteY3" fmla="*/ 4187120 h 4796720"/>
                <a:gd name="connsiteX4" fmla="*/ 0 w 2773248"/>
                <a:gd name="connsiteY4" fmla="*/ 0 h 4796720"/>
                <a:gd name="connsiteX0" fmla="*/ 0 w 2773248"/>
                <a:gd name="connsiteY0" fmla="*/ 0 h 4796720"/>
                <a:gd name="connsiteX1" fmla="*/ 2620848 w 2773248"/>
                <a:gd name="connsiteY1" fmla="*/ 914400 h 4796720"/>
                <a:gd name="connsiteX2" fmla="*/ 2773248 w 2773248"/>
                <a:gd name="connsiteY2" fmla="*/ 4796720 h 4796720"/>
                <a:gd name="connsiteX3" fmla="*/ 1447800 w 2773248"/>
                <a:gd name="connsiteY3" fmla="*/ 4187120 h 4796720"/>
                <a:gd name="connsiteX4" fmla="*/ 0 w 2773248"/>
                <a:gd name="connsiteY4" fmla="*/ 0 h 4796720"/>
                <a:gd name="connsiteX0" fmla="*/ 0 w 2773248"/>
                <a:gd name="connsiteY0" fmla="*/ 0 h 4857680"/>
                <a:gd name="connsiteX1" fmla="*/ 2620848 w 2773248"/>
                <a:gd name="connsiteY1" fmla="*/ 975360 h 4857680"/>
                <a:gd name="connsiteX2" fmla="*/ 2773248 w 2773248"/>
                <a:gd name="connsiteY2" fmla="*/ 4857680 h 4857680"/>
                <a:gd name="connsiteX3" fmla="*/ 1447800 w 2773248"/>
                <a:gd name="connsiteY3" fmla="*/ 4248080 h 4857680"/>
                <a:gd name="connsiteX4" fmla="*/ 0 w 2773248"/>
                <a:gd name="connsiteY4" fmla="*/ 0 h 4857680"/>
                <a:gd name="connsiteX0" fmla="*/ 0 w 2773248"/>
                <a:gd name="connsiteY0" fmla="*/ 0 h 4857680"/>
                <a:gd name="connsiteX1" fmla="*/ 2620848 w 2773248"/>
                <a:gd name="connsiteY1" fmla="*/ 975360 h 4857680"/>
                <a:gd name="connsiteX2" fmla="*/ 2773248 w 2773248"/>
                <a:gd name="connsiteY2" fmla="*/ 4857680 h 4857680"/>
                <a:gd name="connsiteX3" fmla="*/ 1447800 w 2773248"/>
                <a:gd name="connsiteY3" fmla="*/ 4248080 h 4857680"/>
                <a:gd name="connsiteX4" fmla="*/ 0 w 2773248"/>
                <a:gd name="connsiteY4" fmla="*/ 0 h 4857680"/>
                <a:gd name="connsiteX0" fmla="*/ 0 w 2773248"/>
                <a:gd name="connsiteY0" fmla="*/ 0 h 4857680"/>
                <a:gd name="connsiteX1" fmla="*/ 2620848 w 2773248"/>
                <a:gd name="connsiteY1" fmla="*/ 975360 h 4857680"/>
                <a:gd name="connsiteX2" fmla="*/ 2773248 w 2773248"/>
                <a:gd name="connsiteY2" fmla="*/ 4857680 h 4857680"/>
                <a:gd name="connsiteX3" fmla="*/ 1447800 w 2773248"/>
                <a:gd name="connsiteY3" fmla="*/ 4248080 h 4857680"/>
                <a:gd name="connsiteX4" fmla="*/ 0 w 2773248"/>
                <a:gd name="connsiteY4" fmla="*/ 0 h 4857680"/>
                <a:gd name="connsiteX0" fmla="*/ 0 w 2773248"/>
                <a:gd name="connsiteY0" fmla="*/ 0 h 4857680"/>
                <a:gd name="connsiteX1" fmla="*/ 2620848 w 2773248"/>
                <a:gd name="connsiteY1" fmla="*/ 975360 h 4857680"/>
                <a:gd name="connsiteX2" fmla="*/ 2773248 w 2773248"/>
                <a:gd name="connsiteY2" fmla="*/ 4857680 h 4857680"/>
                <a:gd name="connsiteX3" fmla="*/ 1447800 w 2773248"/>
                <a:gd name="connsiteY3" fmla="*/ 4248080 h 4857680"/>
                <a:gd name="connsiteX4" fmla="*/ 0 w 2773248"/>
                <a:gd name="connsiteY4" fmla="*/ 0 h 4857680"/>
                <a:gd name="connsiteX0" fmla="*/ 0 w 2690726"/>
                <a:gd name="connsiteY0" fmla="*/ 0 h 4183023"/>
                <a:gd name="connsiteX1" fmla="*/ 2538326 w 2690726"/>
                <a:gd name="connsiteY1" fmla="*/ 300703 h 4183023"/>
                <a:gd name="connsiteX2" fmla="*/ 2690726 w 2690726"/>
                <a:gd name="connsiteY2" fmla="*/ 4183023 h 4183023"/>
                <a:gd name="connsiteX3" fmla="*/ 1365278 w 2690726"/>
                <a:gd name="connsiteY3" fmla="*/ 3573423 h 4183023"/>
                <a:gd name="connsiteX4" fmla="*/ 0 w 2690726"/>
                <a:gd name="connsiteY4" fmla="*/ 0 h 4183023"/>
                <a:gd name="connsiteX0" fmla="*/ 0 w 2540686"/>
                <a:gd name="connsiteY0" fmla="*/ 653836 h 3892340"/>
                <a:gd name="connsiteX1" fmla="*/ 2388286 w 2540686"/>
                <a:gd name="connsiteY1" fmla="*/ 10020 h 3892340"/>
                <a:gd name="connsiteX2" fmla="*/ 2540686 w 2540686"/>
                <a:gd name="connsiteY2" fmla="*/ 3892340 h 3892340"/>
                <a:gd name="connsiteX3" fmla="*/ 1215238 w 2540686"/>
                <a:gd name="connsiteY3" fmla="*/ 3282740 h 3892340"/>
                <a:gd name="connsiteX4" fmla="*/ 0 w 2540686"/>
                <a:gd name="connsiteY4" fmla="*/ 653836 h 3892340"/>
                <a:gd name="connsiteX0" fmla="*/ 0 w 2731987"/>
                <a:gd name="connsiteY0" fmla="*/ 0 h 4751663"/>
                <a:gd name="connsiteX1" fmla="*/ 2579587 w 2731987"/>
                <a:gd name="connsiteY1" fmla="*/ 869343 h 4751663"/>
                <a:gd name="connsiteX2" fmla="*/ 2731987 w 2731987"/>
                <a:gd name="connsiteY2" fmla="*/ 4751663 h 4751663"/>
                <a:gd name="connsiteX3" fmla="*/ 1406539 w 2731987"/>
                <a:gd name="connsiteY3" fmla="*/ 4142063 h 4751663"/>
                <a:gd name="connsiteX4" fmla="*/ 0 w 2731987"/>
                <a:gd name="connsiteY4" fmla="*/ 0 h 4751663"/>
                <a:gd name="connsiteX0" fmla="*/ 0 w 2731987"/>
                <a:gd name="connsiteY0" fmla="*/ 0 h 4751663"/>
                <a:gd name="connsiteX1" fmla="*/ 2639603 w 2731987"/>
                <a:gd name="connsiteY1" fmla="*/ 204324 h 4751663"/>
                <a:gd name="connsiteX2" fmla="*/ 2731987 w 2731987"/>
                <a:gd name="connsiteY2" fmla="*/ 4751663 h 4751663"/>
                <a:gd name="connsiteX3" fmla="*/ 1406539 w 2731987"/>
                <a:gd name="connsiteY3" fmla="*/ 4142063 h 4751663"/>
                <a:gd name="connsiteX4" fmla="*/ 0 w 2731987"/>
                <a:gd name="connsiteY4" fmla="*/ 0 h 4751663"/>
                <a:gd name="connsiteX0" fmla="*/ 0 w 2705730"/>
                <a:gd name="connsiteY0" fmla="*/ 0 h 4693835"/>
                <a:gd name="connsiteX1" fmla="*/ 2639603 w 2705730"/>
                <a:gd name="connsiteY1" fmla="*/ 204324 h 4693835"/>
                <a:gd name="connsiteX2" fmla="*/ 2705730 w 2705730"/>
                <a:gd name="connsiteY2" fmla="*/ 4693835 h 4693835"/>
                <a:gd name="connsiteX3" fmla="*/ 1406539 w 2705730"/>
                <a:gd name="connsiteY3" fmla="*/ 4142063 h 4693835"/>
                <a:gd name="connsiteX4" fmla="*/ 0 w 2705730"/>
                <a:gd name="connsiteY4" fmla="*/ 0 h 4693835"/>
                <a:gd name="connsiteX0" fmla="*/ 0 w 2705730"/>
                <a:gd name="connsiteY0" fmla="*/ 0 h 4821632"/>
                <a:gd name="connsiteX1" fmla="*/ 2639603 w 2705730"/>
                <a:gd name="connsiteY1" fmla="*/ 204324 h 4821632"/>
                <a:gd name="connsiteX2" fmla="*/ 2705730 w 2705730"/>
                <a:gd name="connsiteY2" fmla="*/ 4693835 h 4821632"/>
                <a:gd name="connsiteX3" fmla="*/ 562564 w 2705730"/>
                <a:gd name="connsiteY3" fmla="*/ 4710702 h 4821632"/>
                <a:gd name="connsiteX4" fmla="*/ 0 w 2705730"/>
                <a:gd name="connsiteY4" fmla="*/ 0 h 4821632"/>
                <a:gd name="connsiteX0" fmla="*/ 0 w 2705730"/>
                <a:gd name="connsiteY0" fmla="*/ 0 h 4730366"/>
                <a:gd name="connsiteX1" fmla="*/ 2639603 w 2705730"/>
                <a:gd name="connsiteY1" fmla="*/ 204324 h 4730366"/>
                <a:gd name="connsiteX2" fmla="*/ 2705730 w 2705730"/>
                <a:gd name="connsiteY2" fmla="*/ 4693835 h 4730366"/>
                <a:gd name="connsiteX3" fmla="*/ 562564 w 2705730"/>
                <a:gd name="connsiteY3" fmla="*/ 4710702 h 4730366"/>
                <a:gd name="connsiteX4" fmla="*/ 0 w 2705730"/>
                <a:gd name="connsiteY4" fmla="*/ 0 h 4730366"/>
                <a:gd name="connsiteX0" fmla="*/ 0 w 2705730"/>
                <a:gd name="connsiteY0" fmla="*/ 0 h 4750057"/>
                <a:gd name="connsiteX1" fmla="*/ 2639603 w 2705730"/>
                <a:gd name="connsiteY1" fmla="*/ 204324 h 4750057"/>
                <a:gd name="connsiteX2" fmla="*/ 2705730 w 2705730"/>
                <a:gd name="connsiteY2" fmla="*/ 4693835 h 4750057"/>
                <a:gd name="connsiteX3" fmla="*/ 565233 w 2705730"/>
                <a:gd name="connsiteY3" fmla="*/ 4731275 h 4750057"/>
                <a:gd name="connsiteX4" fmla="*/ 0 w 2705730"/>
                <a:gd name="connsiteY4" fmla="*/ 0 h 4750057"/>
                <a:gd name="connsiteX0" fmla="*/ 0 w 2705730"/>
                <a:gd name="connsiteY0" fmla="*/ 0 h 4735702"/>
                <a:gd name="connsiteX1" fmla="*/ 2639603 w 2705730"/>
                <a:gd name="connsiteY1" fmla="*/ 204324 h 4735702"/>
                <a:gd name="connsiteX2" fmla="*/ 2705730 w 2705730"/>
                <a:gd name="connsiteY2" fmla="*/ 4693835 h 4735702"/>
                <a:gd name="connsiteX3" fmla="*/ 565233 w 2705730"/>
                <a:gd name="connsiteY3" fmla="*/ 4731275 h 4735702"/>
                <a:gd name="connsiteX4" fmla="*/ 0 w 2705730"/>
                <a:gd name="connsiteY4" fmla="*/ 0 h 4735702"/>
                <a:gd name="connsiteX0" fmla="*/ 0 w 2649465"/>
                <a:gd name="connsiteY0" fmla="*/ 0 h 4735283"/>
                <a:gd name="connsiteX1" fmla="*/ 2639603 w 2649465"/>
                <a:gd name="connsiteY1" fmla="*/ 204324 h 4735283"/>
                <a:gd name="connsiteX2" fmla="*/ 2649465 w 2649465"/>
                <a:gd name="connsiteY2" fmla="*/ 4655284 h 4735283"/>
                <a:gd name="connsiteX3" fmla="*/ 565233 w 2649465"/>
                <a:gd name="connsiteY3" fmla="*/ 4731275 h 4735283"/>
                <a:gd name="connsiteX4" fmla="*/ 0 w 2649465"/>
                <a:gd name="connsiteY4" fmla="*/ 0 h 4735283"/>
                <a:gd name="connsiteX0" fmla="*/ 0 w 2649465"/>
                <a:gd name="connsiteY0" fmla="*/ 0 h 4735283"/>
                <a:gd name="connsiteX1" fmla="*/ 2609595 w 2649465"/>
                <a:gd name="connsiteY1" fmla="*/ 79031 h 4735283"/>
                <a:gd name="connsiteX2" fmla="*/ 2649465 w 2649465"/>
                <a:gd name="connsiteY2" fmla="*/ 4655284 h 4735283"/>
                <a:gd name="connsiteX3" fmla="*/ 565233 w 2649465"/>
                <a:gd name="connsiteY3" fmla="*/ 4731275 h 4735283"/>
                <a:gd name="connsiteX4" fmla="*/ 0 w 2649465"/>
                <a:gd name="connsiteY4" fmla="*/ 0 h 4735283"/>
                <a:gd name="connsiteX0" fmla="*/ 0 w 2675722"/>
                <a:gd name="connsiteY0" fmla="*/ 0 h 4812387"/>
                <a:gd name="connsiteX1" fmla="*/ 2635852 w 2675722"/>
                <a:gd name="connsiteY1" fmla="*/ 156135 h 4812387"/>
                <a:gd name="connsiteX2" fmla="*/ 2675722 w 2675722"/>
                <a:gd name="connsiteY2" fmla="*/ 4732388 h 4812387"/>
                <a:gd name="connsiteX3" fmla="*/ 591490 w 2675722"/>
                <a:gd name="connsiteY3" fmla="*/ 4808379 h 4812387"/>
                <a:gd name="connsiteX4" fmla="*/ 0 w 2675722"/>
                <a:gd name="connsiteY4" fmla="*/ 0 h 4812387"/>
                <a:gd name="connsiteX0" fmla="*/ 0 w 2675722"/>
                <a:gd name="connsiteY0" fmla="*/ 0 h 4812387"/>
                <a:gd name="connsiteX1" fmla="*/ 2635852 w 2675722"/>
                <a:gd name="connsiteY1" fmla="*/ 156135 h 4812387"/>
                <a:gd name="connsiteX2" fmla="*/ 2675722 w 2675722"/>
                <a:gd name="connsiteY2" fmla="*/ 4732388 h 4812387"/>
                <a:gd name="connsiteX3" fmla="*/ 591490 w 2675722"/>
                <a:gd name="connsiteY3" fmla="*/ 4808379 h 4812387"/>
                <a:gd name="connsiteX4" fmla="*/ 0 w 2675722"/>
                <a:gd name="connsiteY4" fmla="*/ 0 h 4812387"/>
                <a:gd name="connsiteX0" fmla="*/ 0 w 2675722"/>
                <a:gd name="connsiteY0" fmla="*/ 0 h 4812387"/>
                <a:gd name="connsiteX1" fmla="*/ 2635852 w 2675722"/>
                <a:gd name="connsiteY1" fmla="*/ 156135 h 4812387"/>
                <a:gd name="connsiteX2" fmla="*/ 2675722 w 2675722"/>
                <a:gd name="connsiteY2" fmla="*/ 4732388 h 4812387"/>
                <a:gd name="connsiteX3" fmla="*/ 591490 w 2675722"/>
                <a:gd name="connsiteY3" fmla="*/ 4808379 h 4812387"/>
                <a:gd name="connsiteX4" fmla="*/ 0 w 2675722"/>
                <a:gd name="connsiteY4" fmla="*/ 0 h 4812387"/>
                <a:gd name="connsiteX0" fmla="*/ 0 w 2653216"/>
                <a:gd name="connsiteY0" fmla="*/ 13392 h 4758314"/>
                <a:gd name="connsiteX1" fmla="*/ 2613346 w 2653216"/>
                <a:gd name="connsiteY1" fmla="*/ 102062 h 4758314"/>
                <a:gd name="connsiteX2" fmla="*/ 2653216 w 2653216"/>
                <a:gd name="connsiteY2" fmla="*/ 4678315 h 4758314"/>
                <a:gd name="connsiteX3" fmla="*/ 568984 w 2653216"/>
                <a:gd name="connsiteY3" fmla="*/ 4754306 h 4758314"/>
                <a:gd name="connsiteX4" fmla="*/ 0 w 2653216"/>
                <a:gd name="connsiteY4" fmla="*/ 13392 h 4758314"/>
                <a:gd name="connsiteX0" fmla="*/ 0 w 2653216"/>
                <a:gd name="connsiteY0" fmla="*/ 33351 h 4778273"/>
                <a:gd name="connsiteX1" fmla="*/ 2613346 w 2653216"/>
                <a:gd name="connsiteY1" fmla="*/ 122021 h 4778273"/>
                <a:gd name="connsiteX2" fmla="*/ 2653216 w 2653216"/>
                <a:gd name="connsiteY2" fmla="*/ 4698274 h 4778273"/>
                <a:gd name="connsiteX3" fmla="*/ 568984 w 2653216"/>
                <a:gd name="connsiteY3" fmla="*/ 4774265 h 4778273"/>
                <a:gd name="connsiteX4" fmla="*/ 0 w 2653216"/>
                <a:gd name="connsiteY4" fmla="*/ 33351 h 4778273"/>
                <a:gd name="connsiteX0" fmla="*/ 0 w 2653216"/>
                <a:gd name="connsiteY0" fmla="*/ 33351 h 4749665"/>
                <a:gd name="connsiteX1" fmla="*/ 2613346 w 2653216"/>
                <a:gd name="connsiteY1" fmla="*/ 122021 h 4749665"/>
                <a:gd name="connsiteX2" fmla="*/ 2653216 w 2653216"/>
                <a:gd name="connsiteY2" fmla="*/ 4698274 h 4749665"/>
                <a:gd name="connsiteX3" fmla="*/ 553980 w 2653216"/>
                <a:gd name="connsiteY3" fmla="*/ 4745351 h 4749665"/>
                <a:gd name="connsiteX4" fmla="*/ 0 w 2653216"/>
                <a:gd name="connsiteY4" fmla="*/ 33351 h 4749665"/>
                <a:gd name="connsiteX0" fmla="*/ 0 w 2653216"/>
                <a:gd name="connsiteY0" fmla="*/ 33351 h 4721109"/>
                <a:gd name="connsiteX1" fmla="*/ 2613346 w 2653216"/>
                <a:gd name="connsiteY1" fmla="*/ 122021 h 4721109"/>
                <a:gd name="connsiteX2" fmla="*/ 2653216 w 2653216"/>
                <a:gd name="connsiteY2" fmla="*/ 4698274 h 4721109"/>
                <a:gd name="connsiteX3" fmla="*/ 531474 w 2653216"/>
                <a:gd name="connsiteY3" fmla="*/ 4716437 h 4721109"/>
                <a:gd name="connsiteX4" fmla="*/ 0 w 2653216"/>
                <a:gd name="connsiteY4" fmla="*/ 33351 h 4721109"/>
                <a:gd name="connsiteX0" fmla="*/ 0 w 2653216"/>
                <a:gd name="connsiteY0" fmla="*/ 33351 h 4716437"/>
                <a:gd name="connsiteX1" fmla="*/ 2613346 w 2653216"/>
                <a:gd name="connsiteY1" fmla="*/ 122021 h 4716437"/>
                <a:gd name="connsiteX2" fmla="*/ 2653216 w 2653216"/>
                <a:gd name="connsiteY2" fmla="*/ 4698274 h 4716437"/>
                <a:gd name="connsiteX3" fmla="*/ 531474 w 2653216"/>
                <a:gd name="connsiteY3" fmla="*/ 4716437 h 4716437"/>
                <a:gd name="connsiteX4" fmla="*/ 0 w 2653216"/>
                <a:gd name="connsiteY4" fmla="*/ 33351 h 4716437"/>
                <a:gd name="connsiteX0" fmla="*/ 0 w 2653216"/>
                <a:gd name="connsiteY0" fmla="*/ 33351 h 4764627"/>
                <a:gd name="connsiteX1" fmla="*/ 2613346 w 2653216"/>
                <a:gd name="connsiteY1" fmla="*/ 122021 h 4764627"/>
                <a:gd name="connsiteX2" fmla="*/ 2653216 w 2653216"/>
                <a:gd name="connsiteY2" fmla="*/ 4698274 h 4764627"/>
                <a:gd name="connsiteX3" fmla="*/ 505217 w 2653216"/>
                <a:gd name="connsiteY3" fmla="*/ 4764627 h 4764627"/>
                <a:gd name="connsiteX4" fmla="*/ 0 w 2653216"/>
                <a:gd name="connsiteY4" fmla="*/ 33351 h 4764627"/>
                <a:gd name="connsiteX0" fmla="*/ 0 w 2653216"/>
                <a:gd name="connsiteY0" fmla="*/ 33351 h 4764627"/>
                <a:gd name="connsiteX1" fmla="*/ 2613346 w 2653216"/>
                <a:gd name="connsiteY1" fmla="*/ 122021 h 4764627"/>
                <a:gd name="connsiteX2" fmla="*/ 2653216 w 2653216"/>
                <a:gd name="connsiteY2" fmla="*/ 4698274 h 4764627"/>
                <a:gd name="connsiteX3" fmla="*/ 505217 w 2653216"/>
                <a:gd name="connsiteY3" fmla="*/ 4764627 h 4764627"/>
                <a:gd name="connsiteX4" fmla="*/ 0 w 2653216"/>
                <a:gd name="connsiteY4" fmla="*/ 33351 h 4764627"/>
                <a:gd name="connsiteX0" fmla="*/ 0 w 2653216"/>
                <a:gd name="connsiteY0" fmla="*/ 33351 h 4764627"/>
                <a:gd name="connsiteX1" fmla="*/ 2613346 w 2653216"/>
                <a:gd name="connsiteY1" fmla="*/ 122021 h 4764627"/>
                <a:gd name="connsiteX2" fmla="*/ 2653216 w 2653216"/>
                <a:gd name="connsiteY2" fmla="*/ 4698274 h 4764627"/>
                <a:gd name="connsiteX3" fmla="*/ 505217 w 2653216"/>
                <a:gd name="connsiteY3" fmla="*/ 4764627 h 4764627"/>
                <a:gd name="connsiteX4" fmla="*/ 0 w 2653216"/>
                <a:gd name="connsiteY4" fmla="*/ 33351 h 4764627"/>
                <a:gd name="connsiteX0" fmla="*/ 0 w 2653216"/>
                <a:gd name="connsiteY0" fmla="*/ 33351 h 4764627"/>
                <a:gd name="connsiteX1" fmla="*/ 2613346 w 2653216"/>
                <a:gd name="connsiteY1" fmla="*/ 122021 h 4764627"/>
                <a:gd name="connsiteX2" fmla="*/ 2653216 w 2653216"/>
                <a:gd name="connsiteY2" fmla="*/ 4698274 h 4764627"/>
                <a:gd name="connsiteX3" fmla="*/ 505217 w 2653216"/>
                <a:gd name="connsiteY3" fmla="*/ 4764627 h 4764627"/>
                <a:gd name="connsiteX4" fmla="*/ 0 w 2653216"/>
                <a:gd name="connsiteY4" fmla="*/ 33351 h 4764627"/>
                <a:gd name="connsiteX0" fmla="*/ 0 w 2653216"/>
                <a:gd name="connsiteY0" fmla="*/ 33351 h 4764627"/>
                <a:gd name="connsiteX1" fmla="*/ 2613346 w 2653216"/>
                <a:gd name="connsiteY1" fmla="*/ 122021 h 4764627"/>
                <a:gd name="connsiteX2" fmla="*/ 2653216 w 2653216"/>
                <a:gd name="connsiteY2" fmla="*/ 4698274 h 4764627"/>
                <a:gd name="connsiteX3" fmla="*/ 505217 w 2653216"/>
                <a:gd name="connsiteY3" fmla="*/ 4764627 h 4764627"/>
                <a:gd name="connsiteX4" fmla="*/ 0 w 2653216"/>
                <a:gd name="connsiteY4" fmla="*/ 33351 h 4764627"/>
                <a:gd name="connsiteX0" fmla="*/ 0 w 2653216"/>
                <a:gd name="connsiteY0" fmla="*/ 33351 h 4764627"/>
                <a:gd name="connsiteX1" fmla="*/ 2613346 w 2653216"/>
                <a:gd name="connsiteY1" fmla="*/ 122021 h 4764627"/>
                <a:gd name="connsiteX2" fmla="*/ 2653216 w 2653216"/>
                <a:gd name="connsiteY2" fmla="*/ 4698274 h 4764627"/>
                <a:gd name="connsiteX3" fmla="*/ 505217 w 2653216"/>
                <a:gd name="connsiteY3" fmla="*/ 4764627 h 4764627"/>
                <a:gd name="connsiteX4" fmla="*/ 0 w 2653216"/>
                <a:gd name="connsiteY4" fmla="*/ 33351 h 4764627"/>
                <a:gd name="connsiteX0" fmla="*/ 0 w 2653216"/>
                <a:gd name="connsiteY0" fmla="*/ 89204 h 4820480"/>
                <a:gd name="connsiteX1" fmla="*/ 2613346 w 2653216"/>
                <a:gd name="connsiteY1" fmla="*/ 177874 h 4820480"/>
                <a:gd name="connsiteX2" fmla="*/ 2653216 w 2653216"/>
                <a:gd name="connsiteY2" fmla="*/ 4754127 h 4820480"/>
                <a:gd name="connsiteX3" fmla="*/ 505217 w 2653216"/>
                <a:gd name="connsiteY3" fmla="*/ 4820480 h 4820480"/>
                <a:gd name="connsiteX4" fmla="*/ 0 w 2653216"/>
                <a:gd name="connsiteY4" fmla="*/ 89204 h 4820480"/>
                <a:gd name="connsiteX0" fmla="*/ 0 w 2653216"/>
                <a:gd name="connsiteY0" fmla="*/ 89204 h 4820480"/>
                <a:gd name="connsiteX1" fmla="*/ 2613346 w 2653216"/>
                <a:gd name="connsiteY1" fmla="*/ 177874 h 4820480"/>
                <a:gd name="connsiteX2" fmla="*/ 2653216 w 2653216"/>
                <a:gd name="connsiteY2" fmla="*/ 4754127 h 4820480"/>
                <a:gd name="connsiteX3" fmla="*/ 505217 w 2653216"/>
                <a:gd name="connsiteY3" fmla="*/ 4820480 h 4820480"/>
                <a:gd name="connsiteX4" fmla="*/ 0 w 2653216"/>
                <a:gd name="connsiteY4" fmla="*/ 89204 h 4820480"/>
                <a:gd name="connsiteX0" fmla="*/ 0 w 2653216"/>
                <a:gd name="connsiteY0" fmla="*/ 89204 h 4820480"/>
                <a:gd name="connsiteX1" fmla="*/ 2613346 w 2653216"/>
                <a:gd name="connsiteY1" fmla="*/ 177874 h 4820480"/>
                <a:gd name="connsiteX2" fmla="*/ 2653216 w 2653216"/>
                <a:gd name="connsiteY2" fmla="*/ 4754127 h 4820480"/>
                <a:gd name="connsiteX3" fmla="*/ 505217 w 2653216"/>
                <a:gd name="connsiteY3" fmla="*/ 4820480 h 4820480"/>
                <a:gd name="connsiteX4" fmla="*/ 0 w 2653216"/>
                <a:gd name="connsiteY4" fmla="*/ 89204 h 4820480"/>
                <a:gd name="connsiteX0" fmla="*/ 0 w 2653248"/>
                <a:gd name="connsiteY0" fmla="*/ 89204 h 4820480"/>
                <a:gd name="connsiteX1" fmla="*/ 2613346 w 2653248"/>
                <a:gd name="connsiteY1" fmla="*/ 177874 h 4820480"/>
                <a:gd name="connsiteX2" fmla="*/ 2653216 w 2653248"/>
                <a:gd name="connsiteY2" fmla="*/ 4754127 h 4820480"/>
                <a:gd name="connsiteX3" fmla="*/ 505217 w 2653248"/>
                <a:gd name="connsiteY3" fmla="*/ 4820480 h 4820480"/>
                <a:gd name="connsiteX4" fmla="*/ 0 w 2653248"/>
                <a:gd name="connsiteY4" fmla="*/ 89204 h 4820480"/>
                <a:gd name="connsiteX0" fmla="*/ 0 w 2653248"/>
                <a:gd name="connsiteY0" fmla="*/ 89204 h 4820480"/>
                <a:gd name="connsiteX1" fmla="*/ 2613346 w 2653248"/>
                <a:gd name="connsiteY1" fmla="*/ 177874 h 4820480"/>
                <a:gd name="connsiteX2" fmla="*/ 2653216 w 2653248"/>
                <a:gd name="connsiteY2" fmla="*/ 4754127 h 4820480"/>
                <a:gd name="connsiteX3" fmla="*/ 505217 w 2653248"/>
                <a:gd name="connsiteY3" fmla="*/ 4820480 h 4820480"/>
                <a:gd name="connsiteX4" fmla="*/ 0 w 2653248"/>
                <a:gd name="connsiteY4" fmla="*/ 89204 h 4820480"/>
                <a:gd name="connsiteX0" fmla="*/ 0 w 2653248"/>
                <a:gd name="connsiteY0" fmla="*/ 89204 h 4831132"/>
                <a:gd name="connsiteX1" fmla="*/ 2613346 w 2653248"/>
                <a:gd name="connsiteY1" fmla="*/ 177874 h 4831132"/>
                <a:gd name="connsiteX2" fmla="*/ 2653216 w 2653248"/>
                <a:gd name="connsiteY2" fmla="*/ 4754127 h 4831132"/>
                <a:gd name="connsiteX3" fmla="*/ 505217 w 2653248"/>
                <a:gd name="connsiteY3" fmla="*/ 4820480 h 4831132"/>
                <a:gd name="connsiteX4" fmla="*/ 0 w 2653248"/>
                <a:gd name="connsiteY4" fmla="*/ 89204 h 4831132"/>
                <a:gd name="connsiteX0" fmla="*/ 0 w 2653248"/>
                <a:gd name="connsiteY0" fmla="*/ 89204 h 4820480"/>
                <a:gd name="connsiteX1" fmla="*/ 2613346 w 2653248"/>
                <a:gd name="connsiteY1" fmla="*/ 177874 h 4820480"/>
                <a:gd name="connsiteX2" fmla="*/ 2653216 w 2653248"/>
                <a:gd name="connsiteY2" fmla="*/ 4754127 h 4820480"/>
                <a:gd name="connsiteX3" fmla="*/ 505217 w 2653248"/>
                <a:gd name="connsiteY3" fmla="*/ 4820480 h 4820480"/>
                <a:gd name="connsiteX4" fmla="*/ 0 w 2653248"/>
                <a:gd name="connsiteY4" fmla="*/ 89204 h 4820480"/>
                <a:gd name="connsiteX0" fmla="*/ 181840 w 2835088"/>
                <a:gd name="connsiteY0" fmla="*/ 89204 h 4820480"/>
                <a:gd name="connsiteX1" fmla="*/ 2795186 w 2835088"/>
                <a:gd name="connsiteY1" fmla="*/ 177874 h 4820480"/>
                <a:gd name="connsiteX2" fmla="*/ 2835056 w 2835088"/>
                <a:gd name="connsiteY2" fmla="*/ 4754127 h 4820480"/>
                <a:gd name="connsiteX3" fmla="*/ 687057 w 2835088"/>
                <a:gd name="connsiteY3" fmla="*/ 4820480 h 4820480"/>
                <a:gd name="connsiteX4" fmla="*/ 267310 w 2835088"/>
                <a:gd name="connsiteY4" fmla="*/ 2937891 h 4820480"/>
                <a:gd name="connsiteX5" fmla="*/ 181840 w 2835088"/>
                <a:gd name="connsiteY5" fmla="*/ 89204 h 4820480"/>
                <a:gd name="connsiteX0" fmla="*/ 35543 w 2688791"/>
                <a:gd name="connsiteY0" fmla="*/ 89204 h 4820480"/>
                <a:gd name="connsiteX1" fmla="*/ 2648889 w 2688791"/>
                <a:gd name="connsiteY1" fmla="*/ 177874 h 4820480"/>
                <a:gd name="connsiteX2" fmla="*/ 2688759 w 2688791"/>
                <a:gd name="connsiteY2" fmla="*/ 4754127 h 4820480"/>
                <a:gd name="connsiteX3" fmla="*/ 540760 w 2688791"/>
                <a:gd name="connsiteY3" fmla="*/ 4820480 h 4820480"/>
                <a:gd name="connsiteX4" fmla="*/ 121013 w 2688791"/>
                <a:gd name="connsiteY4" fmla="*/ 2937891 h 4820480"/>
                <a:gd name="connsiteX5" fmla="*/ 35543 w 2688791"/>
                <a:gd name="connsiteY5" fmla="*/ 89204 h 4820480"/>
                <a:gd name="connsiteX0" fmla="*/ 43778 w 2697026"/>
                <a:gd name="connsiteY0" fmla="*/ 89204 h 4820480"/>
                <a:gd name="connsiteX1" fmla="*/ 2657124 w 2697026"/>
                <a:gd name="connsiteY1" fmla="*/ 177874 h 4820480"/>
                <a:gd name="connsiteX2" fmla="*/ 2696994 w 2697026"/>
                <a:gd name="connsiteY2" fmla="*/ 4754127 h 4820480"/>
                <a:gd name="connsiteX3" fmla="*/ 548995 w 2697026"/>
                <a:gd name="connsiteY3" fmla="*/ 4820480 h 4820480"/>
                <a:gd name="connsiteX4" fmla="*/ 95748 w 2697026"/>
                <a:gd name="connsiteY4" fmla="*/ 3036265 h 4820480"/>
                <a:gd name="connsiteX5" fmla="*/ 43778 w 2697026"/>
                <a:gd name="connsiteY5" fmla="*/ 89204 h 4820480"/>
                <a:gd name="connsiteX0" fmla="*/ 43778 w 2697026"/>
                <a:gd name="connsiteY0" fmla="*/ 89204 h 4820480"/>
                <a:gd name="connsiteX1" fmla="*/ 2657124 w 2697026"/>
                <a:gd name="connsiteY1" fmla="*/ 177874 h 4820480"/>
                <a:gd name="connsiteX2" fmla="*/ 2696994 w 2697026"/>
                <a:gd name="connsiteY2" fmla="*/ 4754127 h 4820480"/>
                <a:gd name="connsiteX3" fmla="*/ 548995 w 2697026"/>
                <a:gd name="connsiteY3" fmla="*/ 4820480 h 4820480"/>
                <a:gd name="connsiteX4" fmla="*/ 95748 w 2697026"/>
                <a:gd name="connsiteY4" fmla="*/ 3036265 h 4820480"/>
                <a:gd name="connsiteX5" fmla="*/ 43778 w 2697026"/>
                <a:gd name="connsiteY5" fmla="*/ 89204 h 4820480"/>
                <a:gd name="connsiteX0" fmla="*/ 46723 w 2699971"/>
                <a:gd name="connsiteY0" fmla="*/ 89204 h 4820480"/>
                <a:gd name="connsiteX1" fmla="*/ 2660069 w 2699971"/>
                <a:gd name="connsiteY1" fmla="*/ 177874 h 4820480"/>
                <a:gd name="connsiteX2" fmla="*/ 2699939 w 2699971"/>
                <a:gd name="connsiteY2" fmla="*/ 4754127 h 4820480"/>
                <a:gd name="connsiteX3" fmla="*/ 551940 w 2699971"/>
                <a:gd name="connsiteY3" fmla="*/ 4820480 h 4820480"/>
                <a:gd name="connsiteX4" fmla="*/ 89122 w 2699971"/>
                <a:gd name="connsiteY4" fmla="*/ 3110045 h 4820480"/>
                <a:gd name="connsiteX5" fmla="*/ 46723 w 2699971"/>
                <a:gd name="connsiteY5" fmla="*/ 89204 h 4820480"/>
                <a:gd name="connsiteX0" fmla="*/ 37664 w 2690912"/>
                <a:gd name="connsiteY0" fmla="*/ 89204 h 4820480"/>
                <a:gd name="connsiteX1" fmla="*/ 2651010 w 2690912"/>
                <a:gd name="connsiteY1" fmla="*/ 177874 h 4820480"/>
                <a:gd name="connsiteX2" fmla="*/ 2690880 w 2690912"/>
                <a:gd name="connsiteY2" fmla="*/ 4754127 h 4820480"/>
                <a:gd name="connsiteX3" fmla="*/ 542881 w 2690912"/>
                <a:gd name="connsiteY3" fmla="*/ 4820480 h 4820480"/>
                <a:gd name="connsiteX4" fmla="*/ 80063 w 2690912"/>
                <a:gd name="connsiteY4" fmla="*/ 3110045 h 4820480"/>
                <a:gd name="connsiteX5" fmla="*/ 37664 w 2690912"/>
                <a:gd name="connsiteY5" fmla="*/ 89204 h 4820480"/>
                <a:gd name="connsiteX0" fmla="*/ 37664 w 2690912"/>
                <a:gd name="connsiteY0" fmla="*/ 89204 h 4829131"/>
                <a:gd name="connsiteX1" fmla="*/ 2651010 w 2690912"/>
                <a:gd name="connsiteY1" fmla="*/ 177874 h 4829131"/>
                <a:gd name="connsiteX2" fmla="*/ 2690880 w 2690912"/>
                <a:gd name="connsiteY2" fmla="*/ 4754127 h 4829131"/>
                <a:gd name="connsiteX3" fmla="*/ 542881 w 2690912"/>
                <a:gd name="connsiteY3" fmla="*/ 4820480 h 4829131"/>
                <a:gd name="connsiteX4" fmla="*/ 80063 w 2690912"/>
                <a:gd name="connsiteY4" fmla="*/ 3110045 h 4829131"/>
                <a:gd name="connsiteX5" fmla="*/ 37664 w 2690912"/>
                <a:gd name="connsiteY5" fmla="*/ 89204 h 4829131"/>
                <a:gd name="connsiteX0" fmla="*/ 37664 w 2690912"/>
                <a:gd name="connsiteY0" fmla="*/ 89204 h 4820480"/>
                <a:gd name="connsiteX1" fmla="*/ 2651010 w 2690912"/>
                <a:gd name="connsiteY1" fmla="*/ 177874 h 4820480"/>
                <a:gd name="connsiteX2" fmla="*/ 2690880 w 2690912"/>
                <a:gd name="connsiteY2" fmla="*/ 4754127 h 4820480"/>
                <a:gd name="connsiteX3" fmla="*/ 542881 w 2690912"/>
                <a:gd name="connsiteY3" fmla="*/ 4820480 h 4820480"/>
                <a:gd name="connsiteX4" fmla="*/ 80063 w 2690912"/>
                <a:gd name="connsiteY4" fmla="*/ 3110045 h 4820480"/>
                <a:gd name="connsiteX5" fmla="*/ 37664 w 2690912"/>
                <a:gd name="connsiteY5" fmla="*/ 89204 h 4820480"/>
                <a:gd name="connsiteX0" fmla="*/ 26897 w 2680145"/>
                <a:gd name="connsiteY0" fmla="*/ 89204 h 4820480"/>
                <a:gd name="connsiteX1" fmla="*/ 2640243 w 2680145"/>
                <a:gd name="connsiteY1" fmla="*/ 177874 h 4820480"/>
                <a:gd name="connsiteX2" fmla="*/ 2680113 w 2680145"/>
                <a:gd name="connsiteY2" fmla="*/ 4754127 h 4820480"/>
                <a:gd name="connsiteX3" fmla="*/ 532114 w 2680145"/>
                <a:gd name="connsiteY3" fmla="*/ 4820480 h 4820480"/>
                <a:gd name="connsiteX4" fmla="*/ 131511 w 2680145"/>
                <a:gd name="connsiteY4" fmla="*/ 3110045 h 4820480"/>
                <a:gd name="connsiteX5" fmla="*/ 26897 w 2680145"/>
                <a:gd name="connsiteY5" fmla="*/ 89204 h 4820480"/>
                <a:gd name="connsiteX0" fmla="*/ 3015 w 2656263"/>
                <a:gd name="connsiteY0" fmla="*/ 89204 h 4820480"/>
                <a:gd name="connsiteX1" fmla="*/ 2616361 w 2656263"/>
                <a:gd name="connsiteY1" fmla="*/ 177874 h 4820480"/>
                <a:gd name="connsiteX2" fmla="*/ 2656231 w 2656263"/>
                <a:gd name="connsiteY2" fmla="*/ 4754127 h 4820480"/>
                <a:gd name="connsiteX3" fmla="*/ 508232 w 2656263"/>
                <a:gd name="connsiteY3" fmla="*/ 4820480 h 4820480"/>
                <a:gd name="connsiteX4" fmla="*/ 107629 w 2656263"/>
                <a:gd name="connsiteY4" fmla="*/ 3110045 h 4820480"/>
                <a:gd name="connsiteX5" fmla="*/ 3015 w 2656263"/>
                <a:gd name="connsiteY5" fmla="*/ 89204 h 4820480"/>
                <a:gd name="connsiteX0" fmla="*/ 3015 w 2656263"/>
                <a:gd name="connsiteY0" fmla="*/ 89204 h 4820480"/>
                <a:gd name="connsiteX1" fmla="*/ 2616361 w 2656263"/>
                <a:gd name="connsiteY1" fmla="*/ 177874 h 4820480"/>
                <a:gd name="connsiteX2" fmla="*/ 2656231 w 2656263"/>
                <a:gd name="connsiteY2" fmla="*/ 4754127 h 4820480"/>
                <a:gd name="connsiteX3" fmla="*/ 508232 w 2656263"/>
                <a:gd name="connsiteY3" fmla="*/ 4820480 h 4820480"/>
                <a:gd name="connsiteX4" fmla="*/ 107629 w 2656263"/>
                <a:gd name="connsiteY4" fmla="*/ 3110045 h 4820480"/>
                <a:gd name="connsiteX5" fmla="*/ 3015 w 2656263"/>
                <a:gd name="connsiteY5" fmla="*/ 89204 h 4820480"/>
                <a:gd name="connsiteX0" fmla="*/ 3015 w 2656263"/>
                <a:gd name="connsiteY0" fmla="*/ 89204 h 4820480"/>
                <a:gd name="connsiteX1" fmla="*/ 2616361 w 2656263"/>
                <a:gd name="connsiteY1" fmla="*/ 177874 h 4820480"/>
                <a:gd name="connsiteX2" fmla="*/ 2656231 w 2656263"/>
                <a:gd name="connsiteY2" fmla="*/ 4754127 h 4820480"/>
                <a:gd name="connsiteX3" fmla="*/ 508232 w 2656263"/>
                <a:gd name="connsiteY3" fmla="*/ 4820480 h 4820480"/>
                <a:gd name="connsiteX4" fmla="*/ 107629 w 2656263"/>
                <a:gd name="connsiteY4" fmla="*/ 3110045 h 4820480"/>
                <a:gd name="connsiteX5" fmla="*/ 3015 w 2656263"/>
                <a:gd name="connsiteY5" fmla="*/ 89204 h 4820480"/>
                <a:gd name="connsiteX0" fmla="*/ 3015 w 2656263"/>
                <a:gd name="connsiteY0" fmla="*/ 89204 h 4820480"/>
                <a:gd name="connsiteX1" fmla="*/ 2616361 w 2656263"/>
                <a:gd name="connsiteY1" fmla="*/ 177874 h 4820480"/>
                <a:gd name="connsiteX2" fmla="*/ 2656231 w 2656263"/>
                <a:gd name="connsiteY2" fmla="*/ 4754127 h 4820480"/>
                <a:gd name="connsiteX3" fmla="*/ 508232 w 2656263"/>
                <a:gd name="connsiteY3" fmla="*/ 4820480 h 4820480"/>
                <a:gd name="connsiteX4" fmla="*/ 107629 w 2656263"/>
                <a:gd name="connsiteY4" fmla="*/ 3110045 h 4820480"/>
                <a:gd name="connsiteX5" fmla="*/ 3015 w 2656263"/>
                <a:gd name="connsiteY5" fmla="*/ 89204 h 4820480"/>
                <a:gd name="connsiteX0" fmla="*/ 3015 w 2656263"/>
                <a:gd name="connsiteY0" fmla="*/ 89204 h 4820480"/>
                <a:gd name="connsiteX1" fmla="*/ 2616361 w 2656263"/>
                <a:gd name="connsiteY1" fmla="*/ 177874 h 4820480"/>
                <a:gd name="connsiteX2" fmla="*/ 2656231 w 2656263"/>
                <a:gd name="connsiteY2" fmla="*/ 4754127 h 4820480"/>
                <a:gd name="connsiteX3" fmla="*/ 508232 w 2656263"/>
                <a:gd name="connsiteY3" fmla="*/ 4820480 h 4820480"/>
                <a:gd name="connsiteX4" fmla="*/ 107629 w 2656263"/>
                <a:gd name="connsiteY4" fmla="*/ 3110045 h 4820480"/>
                <a:gd name="connsiteX5" fmla="*/ 3015 w 2656263"/>
                <a:gd name="connsiteY5" fmla="*/ 89204 h 4820480"/>
                <a:gd name="connsiteX0" fmla="*/ 3015 w 2656263"/>
                <a:gd name="connsiteY0" fmla="*/ 89204 h 4797805"/>
                <a:gd name="connsiteX1" fmla="*/ 2616361 w 2656263"/>
                <a:gd name="connsiteY1" fmla="*/ 177874 h 4797805"/>
                <a:gd name="connsiteX2" fmla="*/ 2656231 w 2656263"/>
                <a:gd name="connsiteY2" fmla="*/ 4754127 h 4797805"/>
                <a:gd name="connsiteX3" fmla="*/ 584804 w 2656263"/>
                <a:gd name="connsiteY3" fmla="*/ 4783590 h 4797805"/>
                <a:gd name="connsiteX4" fmla="*/ 107629 w 2656263"/>
                <a:gd name="connsiteY4" fmla="*/ 3110045 h 4797805"/>
                <a:gd name="connsiteX5" fmla="*/ 3015 w 2656263"/>
                <a:gd name="connsiteY5" fmla="*/ 89204 h 4797805"/>
                <a:gd name="connsiteX0" fmla="*/ 3015 w 2656263"/>
                <a:gd name="connsiteY0" fmla="*/ 89204 h 4792452"/>
                <a:gd name="connsiteX1" fmla="*/ 2616361 w 2656263"/>
                <a:gd name="connsiteY1" fmla="*/ 177874 h 4792452"/>
                <a:gd name="connsiteX2" fmla="*/ 2656231 w 2656263"/>
                <a:gd name="connsiteY2" fmla="*/ 4754127 h 4792452"/>
                <a:gd name="connsiteX3" fmla="*/ 666162 w 2656263"/>
                <a:gd name="connsiteY3" fmla="*/ 4709810 h 4792452"/>
                <a:gd name="connsiteX4" fmla="*/ 107629 w 2656263"/>
                <a:gd name="connsiteY4" fmla="*/ 3110045 h 4792452"/>
                <a:gd name="connsiteX5" fmla="*/ 3015 w 2656263"/>
                <a:gd name="connsiteY5" fmla="*/ 89204 h 4792452"/>
                <a:gd name="connsiteX0" fmla="*/ 3015 w 2656263"/>
                <a:gd name="connsiteY0" fmla="*/ 89204 h 4794078"/>
                <a:gd name="connsiteX1" fmla="*/ 2616361 w 2656263"/>
                <a:gd name="connsiteY1" fmla="*/ 177874 h 4794078"/>
                <a:gd name="connsiteX2" fmla="*/ 2656231 w 2656263"/>
                <a:gd name="connsiteY2" fmla="*/ 4754127 h 4794078"/>
                <a:gd name="connsiteX3" fmla="*/ 508232 w 2656263"/>
                <a:gd name="connsiteY3" fmla="*/ 4734403 h 4794078"/>
                <a:gd name="connsiteX4" fmla="*/ 107629 w 2656263"/>
                <a:gd name="connsiteY4" fmla="*/ 3110045 h 4794078"/>
                <a:gd name="connsiteX5" fmla="*/ 3015 w 2656263"/>
                <a:gd name="connsiteY5" fmla="*/ 89204 h 4794078"/>
                <a:gd name="connsiteX0" fmla="*/ 3015 w 2656263"/>
                <a:gd name="connsiteY0" fmla="*/ 89204 h 4794078"/>
                <a:gd name="connsiteX1" fmla="*/ 2616361 w 2656263"/>
                <a:gd name="connsiteY1" fmla="*/ 177874 h 4794078"/>
                <a:gd name="connsiteX2" fmla="*/ 2656231 w 2656263"/>
                <a:gd name="connsiteY2" fmla="*/ 4754127 h 4794078"/>
                <a:gd name="connsiteX3" fmla="*/ 508232 w 2656263"/>
                <a:gd name="connsiteY3" fmla="*/ 4734403 h 4794078"/>
                <a:gd name="connsiteX4" fmla="*/ 107629 w 2656263"/>
                <a:gd name="connsiteY4" fmla="*/ 3110045 h 4794078"/>
                <a:gd name="connsiteX5" fmla="*/ 3015 w 2656263"/>
                <a:gd name="connsiteY5" fmla="*/ 89204 h 4794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56263" h="4794078">
                  <a:moveTo>
                    <a:pt x="3015" y="89204"/>
                  </a:moveTo>
                  <a:cubicBezTo>
                    <a:pt x="234713" y="537850"/>
                    <a:pt x="1675896" y="-360375"/>
                    <a:pt x="2616361" y="177874"/>
                  </a:cubicBezTo>
                  <a:cubicBezTo>
                    <a:pt x="2545241" y="2299696"/>
                    <a:pt x="2658446" y="3952369"/>
                    <a:pt x="2656231" y="4754127"/>
                  </a:cubicBezTo>
                  <a:cubicBezTo>
                    <a:pt x="2534411" y="4932648"/>
                    <a:pt x="2031609" y="4437429"/>
                    <a:pt x="508232" y="4734403"/>
                  </a:cubicBezTo>
                  <a:cubicBezTo>
                    <a:pt x="458349" y="4413253"/>
                    <a:pt x="158332" y="3984668"/>
                    <a:pt x="107629" y="3110045"/>
                  </a:cubicBezTo>
                  <a:cubicBezTo>
                    <a:pt x="61712" y="2247719"/>
                    <a:pt x="-16295" y="1305455"/>
                    <a:pt x="3015" y="89204"/>
                  </a:cubicBezTo>
                  <a:close/>
                </a:path>
              </a:pathLst>
            </a:custGeom>
            <a:gradFill>
              <a:gsLst>
                <a:gs pos="22000">
                  <a:srgbClr val="9BD0E3"/>
                </a:gs>
                <a:gs pos="63000">
                  <a:srgbClr val="C2C3EE"/>
                </a:gs>
                <a:gs pos="100000">
                  <a:srgbClr val="6ECCA6"/>
                </a:gs>
              </a:gsLst>
              <a:lin ang="5400000" scaled="1"/>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nvGrpSpPr>
            <p:cNvPr id="21" name="Group 20"/>
            <p:cNvGrpSpPr/>
            <p:nvPr userDrawn="1"/>
          </p:nvGrpSpPr>
          <p:grpSpPr>
            <a:xfrm rot="-120000">
              <a:off x="-485439" y="354318"/>
              <a:ext cx="3973368" cy="5449252"/>
              <a:chOff x="35118" y="-22180"/>
              <a:chExt cx="4408321" cy="6045765"/>
            </a:xfrm>
          </p:grpSpPr>
          <p:sp>
            <p:nvSpPr>
              <p:cNvPr id="8" name="Rectangle 3"/>
              <p:cNvSpPr/>
              <p:nvPr userDrawn="1"/>
            </p:nvSpPr>
            <p:spPr>
              <a:xfrm rot="900000">
                <a:off x="35118" y="-22180"/>
                <a:ext cx="3360172" cy="6045765"/>
              </a:xfrm>
              <a:custGeom>
                <a:avLst/>
                <a:gdLst>
                  <a:gd name="connsiteX0" fmla="*/ 0 w 3672408"/>
                  <a:gd name="connsiteY0" fmla="*/ 0 h 5040560"/>
                  <a:gd name="connsiteX1" fmla="*/ 3672408 w 3672408"/>
                  <a:gd name="connsiteY1" fmla="*/ 0 h 5040560"/>
                  <a:gd name="connsiteX2" fmla="*/ 3672408 w 3672408"/>
                  <a:gd name="connsiteY2" fmla="*/ 5040560 h 5040560"/>
                  <a:gd name="connsiteX3" fmla="*/ 0 w 3672408"/>
                  <a:gd name="connsiteY3" fmla="*/ 5040560 h 5040560"/>
                  <a:gd name="connsiteX4" fmla="*/ 0 w 3672408"/>
                  <a:gd name="connsiteY4" fmla="*/ 0 h 5040560"/>
                  <a:gd name="connsiteX0" fmla="*/ 228600 w 3672408"/>
                  <a:gd name="connsiteY0" fmla="*/ 15240 h 5040560"/>
                  <a:gd name="connsiteX1" fmla="*/ 3672408 w 3672408"/>
                  <a:gd name="connsiteY1" fmla="*/ 0 h 5040560"/>
                  <a:gd name="connsiteX2" fmla="*/ 3672408 w 3672408"/>
                  <a:gd name="connsiteY2" fmla="*/ 5040560 h 5040560"/>
                  <a:gd name="connsiteX3" fmla="*/ 0 w 3672408"/>
                  <a:gd name="connsiteY3" fmla="*/ 5040560 h 5040560"/>
                  <a:gd name="connsiteX4" fmla="*/ 228600 w 3672408"/>
                  <a:gd name="connsiteY4" fmla="*/ 15240 h 5040560"/>
                  <a:gd name="connsiteX0" fmla="*/ 228600 w 3672408"/>
                  <a:gd name="connsiteY0" fmla="*/ 15240 h 5040560"/>
                  <a:gd name="connsiteX1" fmla="*/ 3672408 w 3672408"/>
                  <a:gd name="connsiteY1" fmla="*/ 0 h 5040560"/>
                  <a:gd name="connsiteX2" fmla="*/ 3672408 w 3672408"/>
                  <a:gd name="connsiteY2" fmla="*/ 5040560 h 5040560"/>
                  <a:gd name="connsiteX3" fmla="*/ 0 w 3672408"/>
                  <a:gd name="connsiteY3" fmla="*/ 5040560 h 5040560"/>
                  <a:gd name="connsiteX4" fmla="*/ 228600 w 3672408"/>
                  <a:gd name="connsiteY4" fmla="*/ 15240 h 5040560"/>
                  <a:gd name="connsiteX0" fmla="*/ 0 w 3443808"/>
                  <a:gd name="connsiteY0" fmla="*/ 15240 h 5040560"/>
                  <a:gd name="connsiteX1" fmla="*/ 3443808 w 3443808"/>
                  <a:gd name="connsiteY1" fmla="*/ 0 h 5040560"/>
                  <a:gd name="connsiteX2" fmla="*/ 3443808 w 3443808"/>
                  <a:gd name="connsiteY2" fmla="*/ 5040560 h 5040560"/>
                  <a:gd name="connsiteX3" fmla="*/ 1447800 w 3443808"/>
                  <a:gd name="connsiteY3" fmla="*/ 4202360 h 5040560"/>
                  <a:gd name="connsiteX4" fmla="*/ 0 w 3443808"/>
                  <a:gd name="connsiteY4" fmla="*/ 15240 h 5040560"/>
                  <a:gd name="connsiteX0" fmla="*/ 0 w 3443808"/>
                  <a:gd name="connsiteY0" fmla="*/ 15240 h 5040560"/>
                  <a:gd name="connsiteX1" fmla="*/ 3443808 w 3443808"/>
                  <a:gd name="connsiteY1" fmla="*/ 0 h 5040560"/>
                  <a:gd name="connsiteX2" fmla="*/ 3443808 w 3443808"/>
                  <a:gd name="connsiteY2" fmla="*/ 5040560 h 5040560"/>
                  <a:gd name="connsiteX3" fmla="*/ 1447800 w 3443808"/>
                  <a:gd name="connsiteY3" fmla="*/ 4202360 h 5040560"/>
                  <a:gd name="connsiteX4" fmla="*/ 0 w 3443808"/>
                  <a:gd name="connsiteY4" fmla="*/ 15240 h 5040560"/>
                  <a:gd name="connsiteX0" fmla="*/ 0 w 3443808"/>
                  <a:gd name="connsiteY0" fmla="*/ 15240 h 4811960"/>
                  <a:gd name="connsiteX1" fmla="*/ 3443808 w 3443808"/>
                  <a:gd name="connsiteY1" fmla="*/ 0 h 4811960"/>
                  <a:gd name="connsiteX2" fmla="*/ 2773248 w 3443808"/>
                  <a:gd name="connsiteY2" fmla="*/ 4811960 h 4811960"/>
                  <a:gd name="connsiteX3" fmla="*/ 1447800 w 3443808"/>
                  <a:gd name="connsiteY3" fmla="*/ 4202360 h 4811960"/>
                  <a:gd name="connsiteX4" fmla="*/ 0 w 3443808"/>
                  <a:gd name="connsiteY4" fmla="*/ 15240 h 4811960"/>
                  <a:gd name="connsiteX0" fmla="*/ 0 w 3443808"/>
                  <a:gd name="connsiteY0" fmla="*/ 15240 h 4811960"/>
                  <a:gd name="connsiteX1" fmla="*/ 3443808 w 3443808"/>
                  <a:gd name="connsiteY1" fmla="*/ 0 h 4811960"/>
                  <a:gd name="connsiteX2" fmla="*/ 2773248 w 3443808"/>
                  <a:gd name="connsiteY2" fmla="*/ 4811960 h 4811960"/>
                  <a:gd name="connsiteX3" fmla="*/ 1447800 w 3443808"/>
                  <a:gd name="connsiteY3" fmla="*/ 4202360 h 4811960"/>
                  <a:gd name="connsiteX4" fmla="*/ 0 w 3443808"/>
                  <a:gd name="connsiteY4" fmla="*/ 15240 h 4811960"/>
                  <a:gd name="connsiteX0" fmla="*/ 0 w 2773248"/>
                  <a:gd name="connsiteY0" fmla="*/ 0 h 4796720"/>
                  <a:gd name="connsiteX1" fmla="*/ 2620848 w 2773248"/>
                  <a:gd name="connsiteY1" fmla="*/ 914400 h 4796720"/>
                  <a:gd name="connsiteX2" fmla="*/ 2773248 w 2773248"/>
                  <a:gd name="connsiteY2" fmla="*/ 4796720 h 4796720"/>
                  <a:gd name="connsiteX3" fmla="*/ 1447800 w 2773248"/>
                  <a:gd name="connsiteY3" fmla="*/ 4187120 h 4796720"/>
                  <a:gd name="connsiteX4" fmla="*/ 0 w 2773248"/>
                  <a:gd name="connsiteY4" fmla="*/ 0 h 4796720"/>
                  <a:gd name="connsiteX0" fmla="*/ 0 w 2773248"/>
                  <a:gd name="connsiteY0" fmla="*/ 0 h 4796720"/>
                  <a:gd name="connsiteX1" fmla="*/ 2620848 w 2773248"/>
                  <a:gd name="connsiteY1" fmla="*/ 914400 h 4796720"/>
                  <a:gd name="connsiteX2" fmla="*/ 2773248 w 2773248"/>
                  <a:gd name="connsiteY2" fmla="*/ 4796720 h 4796720"/>
                  <a:gd name="connsiteX3" fmla="*/ 1447800 w 2773248"/>
                  <a:gd name="connsiteY3" fmla="*/ 4187120 h 4796720"/>
                  <a:gd name="connsiteX4" fmla="*/ 0 w 2773248"/>
                  <a:gd name="connsiteY4" fmla="*/ 0 h 4796720"/>
                  <a:gd name="connsiteX0" fmla="*/ 0 w 2773248"/>
                  <a:gd name="connsiteY0" fmla="*/ 0 h 4796720"/>
                  <a:gd name="connsiteX1" fmla="*/ 2620848 w 2773248"/>
                  <a:gd name="connsiteY1" fmla="*/ 914400 h 4796720"/>
                  <a:gd name="connsiteX2" fmla="*/ 2773248 w 2773248"/>
                  <a:gd name="connsiteY2" fmla="*/ 4796720 h 4796720"/>
                  <a:gd name="connsiteX3" fmla="*/ 1447800 w 2773248"/>
                  <a:gd name="connsiteY3" fmla="*/ 4187120 h 4796720"/>
                  <a:gd name="connsiteX4" fmla="*/ 0 w 2773248"/>
                  <a:gd name="connsiteY4" fmla="*/ 0 h 4796720"/>
                  <a:gd name="connsiteX0" fmla="*/ 0 w 2773248"/>
                  <a:gd name="connsiteY0" fmla="*/ 0 h 4796720"/>
                  <a:gd name="connsiteX1" fmla="*/ 2620848 w 2773248"/>
                  <a:gd name="connsiteY1" fmla="*/ 914400 h 4796720"/>
                  <a:gd name="connsiteX2" fmla="*/ 2773248 w 2773248"/>
                  <a:gd name="connsiteY2" fmla="*/ 4796720 h 4796720"/>
                  <a:gd name="connsiteX3" fmla="*/ 1447800 w 2773248"/>
                  <a:gd name="connsiteY3" fmla="*/ 4187120 h 4796720"/>
                  <a:gd name="connsiteX4" fmla="*/ 0 w 2773248"/>
                  <a:gd name="connsiteY4" fmla="*/ 0 h 4796720"/>
                  <a:gd name="connsiteX0" fmla="*/ 0 w 2773248"/>
                  <a:gd name="connsiteY0" fmla="*/ 0 h 4796720"/>
                  <a:gd name="connsiteX1" fmla="*/ 2620848 w 2773248"/>
                  <a:gd name="connsiteY1" fmla="*/ 914400 h 4796720"/>
                  <a:gd name="connsiteX2" fmla="*/ 2773248 w 2773248"/>
                  <a:gd name="connsiteY2" fmla="*/ 4796720 h 4796720"/>
                  <a:gd name="connsiteX3" fmla="*/ 1447800 w 2773248"/>
                  <a:gd name="connsiteY3" fmla="*/ 4187120 h 4796720"/>
                  <a:gd name="connsiteX4" fmla="*/ 0 w 2773248"/>
                  <a:gd name="connsiteY4" fmla="*/ 0 h 4796720"/>
                  <a:gd name="connsiteX0" fmla="*/ 0 w 2773248"/>
                  <a:gd name="connsiteY0" fmla="*/ 0 h 4796720"/>
                  <a:gd name="connsiteX1" fmla="*/ 2620848 w 2773248"/>
                  <a:gd name="connsiteY1" fmla="*/ 914400 h 4796720"/>
                  <a:gd name="connsiteX2" fmla="*/ 2773248 w 2773248"/>
                  <a:gd name="connsiteY2" fmla="*/ 4796720 h 4796720"/>
                  <a:gd name="connsiteX3" fmla="*/ 1447800 w 2773248"/>
                  <a:gd name="connsiteY3" fmla="*/ 4187120 h 4796720"/>
                  <a:gd name="connsiteX4" fmla="*/ 0 w 2773248"/>
                  <a:gd name="connsiteY4" fmla="*/ 0 h 4796720"/>
                  <a:gd name="connsiteX0" fmla="*/ 0 w 2773248"/>
                  <a:gd name="connsiteY0" fmla="*/ 0 h 4796720"/>
                  <a:gd name="connsiteX1" fmla="*/ 2620848 w 2773248"/>
                  <a:gd name="connsiteY1" fmla="*/ 914400 h 4796720"/>
                  <a:gd name="connsiteX2" fmla="*/ 2773248 w 2773248"/>
                  <a:gd name="connsiteY2" fmla="*/ 4796720 h 4796720"/>
                  <a:gd name="connsiteX3" fmla="*/ 1447800 w 2773248"/>
                  <a:gd name="connsiteY3" fmla="*/ 4187120 h 4796720"/>
                  <a:gd name="connsiteX4" fmla="*/ 0 w 2773248"/>
                  <a:gd name="connsiteY4" fmla="*/ 0 h 4796720"/>
                  <a:gd name="connsiteX0" fmla="*/ 0 w 2773248"/>
                  <a:gd name="connsiteY0" fmla="*/ 0 h 4796720"/>
                  <a:gd name="connsiteX1" fmla="*/ 2620848 w 2773248"/>
                  <a:gd name="connsiteY1" fmla="*/ 914400 h 4796720"/>
                  <a:gd name="connsiteX2" fmla="*/ 2773248 w 2773248"/>
                  <a:gd name="connsiteY2" fmla="*/ 4796720 h 4796720"/>
                  <a:gd name="connsiteX3" fmla="*/ 1447800 w 2773248"/>
                  <a:gd name="connsiteY3" fmla="*/ 4187120 h 4796720"/>
                  <a:gd name="connsiteX4" fmla="*/ 0 w 2773248"/>
                  <a:gd name="connsiteY4" fmla="*/ 0 h 4796720"/>
                  <a:gd name="connsiteX0" fmla="*/ 0 w 2773248"/>
                  <a:gd name="connsiteY0" fmla="*/ 0 h 4857680"/>
                  <a:gd name="connsiteX1" fmla="*/ 2620848 w 2773248"/>
                  <a:gd name="connsiteY1" fmla="*/ 975360 h 4857680"/>
                  <a:gd name="connsiteX2" fmla="*/ 2773248 w 2773248"/>
                  <a:gd name="connsiteY2" fmla="*/ 4857680 h 4857680"/>
                  <a:gd name="connsiteX3" fmla="*/ 1447800 w 2773248"/>
                  <a:gd name="connsiteY3" fmla="*/ 4248080 h 4857680"/>
                  <a:gd name="connsiteX4" fmla="*/ 0 w 2773248"/>
                  <a:gd name="connsiteY4" fmla="*/ 0 h 4857680"/>
                  <a:gd name="connsiteX0" fmla="*/ 0 w 2773248"/>
                  <a:gd name="connsiteY0" fmla="*/ 0 h 4857680"/>
                  <a:gd name="connsiteX1" fmla="*/ 2620848 w 2773248"/>
                  <a:gd name="connsiteY1" fmla="*/ 975360 h 4857680"/>
                  <a:gd name="connsiteX2" fmla="*/ 2773248 w 2773248"/>
                  <a:gd name="connsiteY2" fmla="*/ 4857680 h 4857680"/>
                  <a:gd name="connsiteX3" fmla="*/ 1447800 w 2773248"/>
                  <a:gd name="connsiteY3" fmla="*/ 4248080 h 4857680"/>
                  <a:gd name="connsiteX4" fmla="*/ 0 w 2773248"/>
                  <a:gd name="connsiteY4" fmla="*/ 0 h 4857680"/>
                  <a:gd name="connsiteX0" fmla="*/ 0 w 2773248"/>
                  <a:gd name="connsiteY0" fmla="*/ 0 h 4857680"/>
                  <a:gd name="connsiteX1" fmla="*/ 2620848 w 2773248"/>
                  <a:gd name="connsiteY1" fmla="*/ 975360 h 4857680"/>
                  <a:gd name="connsiteX2" fmla="*/ 2773248 w 2773248"/>
                  <a:gd name="connsiteY2" fmla="*/ 4857680 h 4857680"/>
                  <a:gd name="connsiteX3" fmla="*/ 1447800 w 2773248"/>
                  <a:gd name="connsiteY3" fmla="*/ 4248080 h 4857680"/>
                  <a:gd name="connsiteX4" fmla="*/ 0 w 2773248"/>
                  <a:gd name="connsiteY4" fmla="*/ 0 h 4857680"/>
                  <a:gd name="connsiteX0" fmla="*/ 0 w 2773248"/>
                  <a:gd name="connsiteY0" fmla="*/ 0 h 4857680"/>
                  <a:gd name="connsiteX1" fmla="*/ 2620848 w 2773248"/>
                  <a:gd name="connsiteY1" fmla="*/ 975360 h 4857680"/>
                  <a:gd name="connsiteX2" fmla="*/ 2773248 w 2773248"/>
                  <a:gd name="connsiteY2" fmla="*/ 4857680 h 4857680"/>
                  <a:gd name="connsiteX3" fmla="*/ 1447800 w 2773248"/>
                  <a:gd name="connsiteY3" fmla="*/ 4248080 h 4857680"/>
                  <a:gd name="connsiteX4" fmla="*/ 0 w 2773248"/>
                  <a:gd name="connsiteY4" fmla="*/ 0 h 4857680"/>
                  <a:gd name="connsiteX0" fmla="*/ 0 w 2751393"/>
                  <a:gd name="connsiteY0" fmla="*/ 0 h 4809298"/>
                  <a:gd name="connsiteX1" fmla="*/ 2620848 w 2751393"/>
                  <a:gd name="connsiteY1" fmla="*/ 975360 h 4809298"/>
                  <a:gd name="connsiteX2" fmla="*/ 2751393 w 2751393"/>
                  <a:gd name="connsiteY2" fmla="*/ 4809298 h 4809298"/>
                  <a:gd name="connsiteX3" fmla="*/ 1447800 w 2751393"/>
                  <a:gd name="connsiteY3" fmla="*/ 4248080 h 4809298"/>
                  <a:gd name="connsiteX4" fmla="*/ 0 w 2751393"/>
                  <a:gd name="connsiteY4" fmla="*/ 0 h 4809298"/>
                  <a:gd name="connsiteX0" fmla="*/ 0 w 2733757"/>
                  <a:gd name="connsiteY0" fmla="*/ 0 h 4780446"/>
                  <a:gd name="connsiteX1" fmla="*/ 2620848 w 2733757"/>
                  <a:gd name="connsiteY1" fmla="*/ 975360 h 4780446"/>
                  <a:gd name="connsiteX2" fmla="*/ 2733757 w 2733757"/>
                  <a:gd name="connsiteY2" fmla="*/ 4780446 h 4780446"/>
                  <a:gd name="connsiteX3" fmla="*/ 1447800 w 2733757"/>
                  <a:gd name="connsiteY3" fmla="*/ 4248080 h 4780446"/>
                  <a:gd name="connsiteX4" fmla="*/ 0 w 2733757"/>
                  <a:gd name="connsiteY4" fmla="*/ 0 h 4780446"/>
                  <a:gd name="connsiteX0" fmla="*/ 0 w 2733757"/>
                  <a:gd name="connsiteY0" fmla="*/ 0 h 4780446"/>
                  <a:gd name="connsiteX1" fmla="*/ 2620848 w 2733757"/>
                  <a:gd name="connsiteY1" fmla="*/ 975360 h 4780446"/>
                  <a:gd name="connsiteX2" fmla="*/ 2733757 w 2733757"/>
                  <a:gd name="connsiteY2" fmla="*/ 4780446 h 4780446"/>
                  <a:gd name="connsiteX3" fmla="*/ 1447800 w 2733757"/>
                  <a:gd name="connsiteY3" fmla="*/ 4248080 h 4780446"/>
                  <a:gd name="connsiteX4" fmla="*/ 0 w 2733757"/>
                  <a:gd name="connsiteY4" fmla="*/ 0 h 4780446"/>
                  <a:gd name="connsiteX0" fmla="*/ 0 w 2620848"/>
                  <a:gd name="connsiteY0" fmla="*/ 0 h 4715541"/>
                  <a:gd name="connsiteX1" fmla="*/ 2620848 w 2620848"/>
                  <a:gd name="connsiteY1" fmla="*/ 975360 h 4715541"/>
                  <a:gd name="connsiteX2" fmla="*/ 2587082 w 2620848"/>
                  <a:gd name="connsiteY2" fmla="*/ 4715541 h 4715541"/>
                  <a:gd name="connsiteX3" fmla="*/ 1447800 w 2620848"/>
                  <a:gd name="connsiteY3" fmla="*/ 4248080 h 4715541"/>
                  <a:gd name="connsiteX4" fmla="*/ 0 w 2620848"/>
                  <a:gd name="connsiteY4" fmla="*/ 0 h 47155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20848" h="4715541">
                    <a:moveTo>
                      <a:pt x="0" y="0"/>
                    </a:moveTo>
                    <a:cubicBezTo>
                      <a:pt x="599296" y="853440"/>
                      <a:pt x="863312" y="822960"/>
                      <a:pt x="2620848" y="975360"/>
                    </a:cubicBezTo>
                    <a:cubicBezTo>
                      <a:pt x="2549728" y="2777467"/>
                      <a:pt x="2460082" y="3126794"/>
                      <a:pt x="2587082" y="4715541"/>
                    </a:cubicBezTo>
                    <a:cubicBezTo>
                      <a:pt x="1902567" y="4383485"/>
                      <a:pt x="1950576" y="4603680"/>
                      <a:pt x="1447800" y="4248080"/>
                    </a:cubicBezTo>
                    <a:cubicBezTo>
                      <a:pt x="563880" y="2374853"/>
                      <a:pt x="594360" y="2269467"/>
                      <a:pt x="0" y="0"/>
                    </a:cubicBezTo>
                    <a:close/>
                  </a:path>
                </a:pathLst>
              </a:custGeom>
              <a:gradFill>
                <a:gsLst>
                  <a:gs pos="22000">
                    <a:srgbClr val="9BD0E3"/>
                  </a:gs>
                  <a:gs pos="63000">
                    <a:srgbClr val="C2C3EE"/>
                  </a:gs>
                  <a:gs pos="100000">
                    <a:srgbClr val="6ECCA6"/>
                  </a:gs>
                </a:gsLst>
                <a:lin ang="5400000" scaled="1"/>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Isosceles Triangle 4"/>
              <p:cNvSpPr/>
              <p:nvPr userDrawn="1"/>
            </p:nvSpPr>
            <p:spPr>
              <a:xfrm rot="900000">
                <a:off x="43778" y="24714"/>
                <a:ext cx="4399661" cy="5475301"/>
              </a:xfrm>
              <a:custGeom>
                <a:avLst/>
                <a:gdLst>
                  <a:gd name="connsiteX0" fmla="*/ 0 w 2808312"/>
                  <a:gd name="connsiteY0" fmla="*/ 4176464 h 4176464"/>
                  <a:gd name="connsiteX1" fmla="*/ 0 w 2808312"/>
                  <a:gd name="connsiteY1" fmla="*/ 0 h 4176464"/>
                  <a:gd name="connsiteX2" fmla="*/ 2808312 w 2808312"/>
                  <a:gd name="connsiteY2" fmla="*/ 4176464 h 4176464"/>
                  <a:gd name="connsiteX3" fmla="*/ 0 w 2808312"/>
                  <a:gd name="connsiteY3" fmla="*/ 4176464 h 4176464"/>
                  <a:gd name="connsiteX0" fmla="*/ 0 w 3372192"/>
                  <a:gd name="connsiteY0" fmla="*/ 4176464 h 4176464"/>
                  <a:gd name="connsiteX1" fmla="*/ 0 w 3372192"/>
                  <a:gd name="connsiteY1" fmla="*/ 0 h 4176464"/>
                  <a:gd name="connsiteX2" fmla="*/ 3372192 w 3372192"/>
                  <a:gd name="connsiteY2" fmla="*/ 2103824 h 4176464"/>
                  <a:gd name="connsiteX3" fmla="*/ 0 w 3372192"/>
                  <a:gd name="connsiteY3" fmla="*/ 4176464 h 4176464"/>
                  <a:gd name="connsiteX0" fmla="*/ 1402080 w 3372192"/>
                  <a:gd name="connsiteY0" fmla="*/ 4252664 h 4252664"/>
                  <a:gd name="connsiteX1" fmla="*/ 0 w 3372192"/>
                  <a:gd name="connsiteY1" fmla="*/ 0 h 4252664"/>
                  <a:gd name="connsiteX2" fmla="*/ 3372192 w 3372192"/>
                  <a:gd name="connsiteY2" fmla="*/ 2103824 h 4252664"/>
                  <a:gd name="connsiteX3" fmla="*/ 1402080 w 3372192"/>
                  <a:gd name="connsiteY3" fmla="*/ 4252664 h 425266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78280 w 3402672"/>
                  <a:gd name="connsiteY0" fmla="*/ 4298384 h 4298384"/>
                  <a:gd name="connsiteX1" fmla="*/ 0 w 3402672"/>
                  <a:gd name="connsiteY1" fmla="*/ 0 h 4298384"/>
                  <a:gd name="connsiteX2" fmla="*/ 3402672 w 3402672"/>
                  <a:gd name="connsiteY2" fmla="*/ 2134304 h 4298384"/>
                  <a:gd name="connsiteX3" fmla="*/ 1478280 w 3402672"/>
                  <a:gd name="connsiteY3" fmla="*/ 4298384 h 4298384"/>
                  <a:gd name="connsiteX0" fmla="*/ 1456764 w 3402672"/>
                  <a:gd name="connsiteY0" fmla="*/ 4287627 h 4287627"/>
                  <a:gd name="connsiteX1" fmla="*/ 0 w 3402672"/>
                  <a:gd name="connsiteY1" fmla="*/ 0 h 4287627"/>
                  <a:gd name="connsiteX2" fmla="*/ 3402672 w 3402672"/>
                  <a:gd name="connsiteY2" fmla="*/ 2134304 h 4287627"/>
                  <a:gd name="connsiteX3" fmla="*/ 1456764 w 3402672"/>
                  <a:gd name="connsiteY3" fmla="*/ 4287627 h 4287627"/>
                  <a:gd name="connsiteX0" fmla="*/ 1456764 w 3402672"/>
                  <a:gd name="connsiteY0" fmla="*/ 4287627 h 4287627"/>
                  <a:gd name="connsiteX1" fmla="*/ 0 w 3402672"/>
                  <a:gd name="connsiteY1" fmla="*/ 0 h 4287627"/>
                  <a:gd name="connsiteX2" fmla="*/ 3402672 w 3402672"/>
                  <a:gd name="connsiteY2" fmla="*/ 2134304 h 4287627"/>
                  <a:gd name="connsiteX3" fmla="*/ 1456764 w 3402672"/>
                  <a:gd name="connsiteY3" fmla="*/ 4287627 h 4287627"/>
                  <a:gd name="connsiteX0" fmla="*/ 1456764 w 3402672"/>
                  <a:gd name="connsiteY0" fmla="*/ 4287627 h 4287627"/>
                  <a:gd name="connsiteX1" fmla="*/ 0 w 3402672"/>
                  <a:gd name="connsiteY1" fmla="*/ 0 h 4287627"/>
                  <a:gd name="connsiteX2" fmla="*/ 3402672 w 3402672"/>
                  <a:gd name="connsiteY2" fmla="*/ 2134304 h 4287627"/>
                  <a:gd name="connsiteX3" fmla="*/ 1456764 w 3402672"/>
                  <a:gd name="connsiteY3" fmla="*/ 4287627 h 4287627"/>
                  <a:gd name="connsiteX0" fmla="*/ 1478279 w 3424187"/>
                  <a:gd name="connsiteY0" fmla="*/ 4287627 h 4287627"/>
                  <a:gd name="connsiteX1" fmla="*/ 0 w 3424187"/>
                  <a:gd name="connsiteY1" fmla="*/ 0 h 4287627"/>
                  <a:gd name="connsiteX2" fmla="*/ 3424187 w 3424187"/>
                  <a:gd name="connsiteY2" fmla="*/ 2134304 h 4287627"/>
                  <a:gd name="connsiteX3" fmla="*/ 1478279 w 3424187"/>
                  <a:gd name="connsiteY3" fmla="*/ 4287627 h 4287627"/>
                  <a:gd name="connsiteX0" fmla="*/ 1478279 w 3424187"/>
                  <a:gd name="connsiteY0" fmla="*/ 4287627 h 4287627"/>
                  <a:gd name="connsiteX1" fmla="*/ 0 w 3424187"/>
                  <a:gd name="connsiteY1" fmla="*/ 0 h 4287627"/>
                  <a:gd name="connsiteX2" fmla="*/ 3424187 w 3424187"/>
                  <a:gd name="connsiteY2" fmla="*/ 2134304 h 4287627"/>
                  <a:gd name="connsiteX3" fmla="*/ 1478279 w 3424187"/>
                  <a:gd name="connsiteY3" fmla="*/ 4287627 h 4287627"/>
                  <a:gd name="connsiteX0" fmla="*/ 1478279 w 3424187"/>
                  <a:gd name="connsiteY0" fmla="*/ 4287627 h 4287627"/>
                  <a:gd name="connsiteX1" fmla="*/ 0 w 3424187"/>
                  <a:gd name="connsiteY1" fmla="*/ 0 h 4287627"/>
                  <a:gd name="connsiteX2" fmla="*/ 3424187 w 3424187"/>
                  <a:gd name="connsiteY2" fmla="*/ 2134304 h 4287627"/>
                  <a:gd name="connsiteX3" fmla="*/ 1478279 w 3424187"/>
                  <a:gd name="connsiteY3" fmla="*/ 4287627 h 4287627"/>
                  <a:gd name="connsiteX0" fmla="*/ 1467521 w 3424187"/>
                  <a:gd name="connsiteY0" fmla="*/ 4255468 h 4255468"/>
                  <a:gd name="connsiteX1" fmla="*/ 0 w 3424187"/>
                  <a:gd name="connsiteY1" fmla="*/ 0 h 4255468"/>
                  <a:gd name="connsiteX2" fmla="*/ 3424187 w 3424187"/>
                  <a:gd name="connsiteY2" fmla="*/ 2134304 h 4255468"/>
                  <a:gd name="connsiteX3" fmla="*/ 1467521 w 3424187"/>
                  <a:gd name="connsiteY3" fmla="*/ 4255468 h 4255468"/>
                  <a:gd name="connsiteX0" fmla="*/ 1467521 w 3424187"/>
                  <a:gd name="connsiteY0" fmla="*/ 4255468 h 4255468"/>
                  <a:gd name="connsiteX1" fmla="*/ 0 w 3424187"/>
                  <a:gd name="connsiteY1" fmla="*/ 0 h 4255468"/>
                  <a:gd name="connsiteX2" fmla="*/ 3424187 w 3424187"/>
                  <a:gd name="connsiteY2" fmla="*/ 2134304 h 4255468"/>
                  <a:gd name="connsiteX3" fmla="*/ 1467521 w 3424187"/>
                  <a:gd name="connsiteY3" fmla="*/ 4255468 h 4255468"/>
                  <a:gd name="connsiteX0" fmla="*/ 1467521 w 3424187"/>
                  <a:gd name="connsiteY0" fmla="*/ 4294407 h 4294407"/>
                  <a:gd name="connsiteX1" fmla="*/ 0 w 3424187"/>
                  <a:gd name="connsiteY1" fmla="*/ 0 h 4294407"/>
                  <a:gd name="connsiteX2" fmla="*/ 3424187 w 3424187"/>
                  <a:gd name="connsiteY2" fmla="*/ 2134304 h 4294407"/>
                  <a:gd name="connsiteX3" fmla="*/ 1467521 w 3424187"/>
                  <a:gd name="connsiteY3" fmla="*/ 4294407 h 4294407"/>
                  <a:gd name="connsiteX0" fmla="*/ 1467521 w 3424187"/>
                  <a:gd name="connsiteY0" fmla="*/ 4286620 h 4286620"/>
                  <a:gd name="connsiteX1" fmla="*/ 0 w 3424187"/>
                  <a:gd name="connsiteY1" fmla="*/ 0 h 4286620"/>
                  <a:gd name="connsiteX2" fmla="*/ 3424187 w 3424187"/>
                  <a:gd name="connsiteY2" fmla="*/ 2134304 h 4286620"/>
                  <a:gd name="connsiteX3" fmla="*/ 1467521 w 3424187"/>
                  <a:gd name="connsiteY3" fmla="*/ 4286620 h 4286620"/>
                  <a:gd name="connsiteX0" fmla="*/ 1467521 w 3424187"/>
                  <a:gd name="connsiteY0" fmla="*/ 4255470 h 4255470"/>
                  <a:gd name="connsiteX1" fmla="*/ 0 w 3424187"/>
                  <a:gd name="connsiteY1" fmla="*/ 0 h 4255470"/>
                  <a:gd name="connsiteX2" fmla="*/ 3424187 w 3424187"/>
                  <a:gd name="connsiteY2" fmla="*/ 2134304 h 4255470"/>
                  <a:gd name="connsiteX3" fmla="*/ 1467521 w 3424187"/>
                  <a:gd name="connsiteY3" fmla="*/ 4255470 h 4255470"/>
                </a:gdLst>
                <a:ahLst/>
                <a:cxnLst>
                  <a:cxn ang="0">
                    <a:pos x="connsiteX0" y="connsiteY0"/>
                  </a:cxn>
                  <a:cxn ang="0">
                    <a:pos x="connsiteX1" y="connsiteY1"/>
                  </a:cxn>
                  <a:cxn ang="0">
                    <a:pos x="connsiteX2" y="connsiteY2"/>
                  </a:cxn>
                  <a:cxn ang="0">
                    <a:pos x="connsiteX3" y="connsiteY3"/>
                  </a:cxn>
                </a:cxnLst>
                <a:rect l="l" t="t" r="r" b="b"/>
                <a:pathLst>
                  <a:path w="3424187" h="4255470">
                    <a:moveTo>
                      <a:pt x="1467521" y="4255470"/>
                    </a:moveTo>
                    <a:cubicBezTo>
                      <a:pt x="744907" y="2799459"/>
                      <a:pt x="433593" y="2137018"/>
                      <a:pt x="0" y="0"/>
                    </a:cubicBezTo>
                    <a:cubicBezTo>
                      <a:pt x="814184" y="1016235"/>
                      <a:pt x="1604163" y="2108669"/>
                      <a:pt x="3424187" y="2134304"/>
                    </a:cubicBezTo>
                    <a:cubicBezTo>
                      <a:pt x="2995186" y="2914234"/>
                      <a:pt x="1270785" y="2670510"/>
                      <a:pt x="1467521" y="4255470"/>
                    </a:cubicBezTo>
                    <a:close/>
                  </a:path>
                </a:pathLst>
              </a:custGeom>
              <a:gradFill flip="none" rotWithShape="1">
                <a:gsLst>
                  <a:gs pos="49000">
                    <a:srgbClr val="AC89DF"/>
                  </a:gs>
                  <a:gs pos="85000">
                    <a:srgbClr val="61C79E"/>
                  </a:gs>
                  <a:gs pos="70000">
                    <a:srgbClr val="61C79E"/>
                  </a:gs>
                  <a:gs pos="15000">
                    <a:srgbClr val="84C5DC"/>
                  </a:gs>
                  <a:gs pos="28000">
                    <a:srgbClr val="84C5DC"/>
                  </a:gs>
                </a:gsLst>
                <a:lin ang="9000000" scaled="0"/>
                <a:tileRect/>
              </a:gradFill>
              <a:ln>
                <a:noFill/>
              </a:ln>
              <a:effectLst>
                <a:innerShdw blurRad="419100" dist="50800" dir="10800000">
                  <a:prstClr val="black">
                    <a:alpha val="28000"/>
                  </a:prst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grpSp>
        <p:nvGrpSpPr>
          <p:cNvPr id="11" name="pageturn" hidden="1"/>
          <p:cNvGrpSpPr/>
          <p:nvPr userDrawn="1"/>
        </p:nvGrpSpPr>
        <p:grpSpPr>
          <a:xfrm>
            <a:off x="-1" y="0"/>
            <a:ext cx="8946135" cy="5625829"/>
            <a:chOff x="0" y="0"/>
            <a:chExt cx="9705048" cy="6103076"/>
          </a:xfrm>
        </p:grpSpPr>
        <p:sp>
          <p:nvSpPr>
            <p:cNvPr id="12" name="Isosceles Triangle 4"/>
            <p:cNvSpPr/>
            <p:nvPr userDrawn="1"/>
          </p:nvSpPr>
          <p:spPr>
            <a:xfrm rot="-5820000">
              <a:off x="4371566" y="-518972"/>
              <a:ext cx="4752528" cy="5914436"/>
            </a:xfrm>
            <a:custGeom>
              <a:avLst/>
              <a:gdLst>
                <a:gd name="connsiteX0" fmla="*/ 0 w 2808312"/>
                <a:gd name="connsiteY0" fmla="*/ 4176464 h 4176464"/>
                <a:gd name="connsiteX1" fmla="*/ 0 w 2808312"/>
                <a:gd name="connsiteY1" fmla="*/ 0 h 4176464"/>
                <a:gd name="connsiteX2" fmla="*/ 2808312 w 2808312"/>
                <a:gd name="connsiteY2" fmla="*/ 4176464 h 4176464"/>
                <a:gd name="connsiteX3" fmla="*/ 0 w 2808312"/>
                <a:gd name="connsiteY3" fmla="*/ 4176464 h 4176464"/>
                <a:gd name="connsiteX0" fmla="*/ 0 w 3372192"/>
                <a:gd name="connsiteY0" fmla="*/ 4176464 h 4176464"/>
                <a:gd name="connsiteX1" fmla="*/ 0 w 3372192"/>
                <a:gd name="connsiteY1" fmla="*/ 0 h 4176464"/>
                <a:gd name="connsiteX2" fmla="*/ 3372192 w 3372192"/>
                <a:gd name="connsiteY2" fmla="*/ 2103824 h 4176464"/>
                <a:gd name="connsiteX3" fmla="*/ 0 w 3372192"/>
                <a:gd name="connsiteY3" fmla="*/ 4176464 h 4176464"/>
                <a:gd name="connsiteX0" fmla="*/ 1402080 w 3372192"/>
                <a:gd name="connsiteY0" fmla="*/ 4252664 h 4252664"/>
                <a:gd name="connsiteX1" fmla="*/ 0 w 3372192"/>
                <a:gd name="connsiteY1" fmla="*/ 0 h 4252664"/>
                <a:gd name="connsiteX2" fmla="*/ 3372192 w 3372192"/>
                <a:gd name="connsiteY2" fmla="*/ 2103824 h 4252664"/>
                <a:gd name="connsiteX3" fmla="*/ 1402080 w 3372192"/>
                <a:gd name="connsiteY3" fmla="*/ 4252664 h 425266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78280 w 3402672"/>
                <a:gd name="connsiteY0" fmla="*/ 4298384 h 4298384"/>
                <a:gd name="connsiteX1" fmla="*/ 0 w 3402672"/>
                <a:gd name="connsiteY1" fmla="*/ 0 h 4298384"/>
                <a:gd name="connsiteX2" fmla="*/ 3402672 w 3402672"/>
                <a:gd name="connsiteY2" fmla="*/ 2134304 h 4298384"/>
                <a:gd name="connsiteX3" fmla="*/ 1478280 w 3402672"/>
                <a:gd name="connsiteY3" fmla="*/ 4298384 h 4298384"/>
                <a:gd name="connsiteX0" fmla="*/ 1456764 w 3402672"/>
                <a:gd name="connsiteY0" fmla="*/ 4287627 h 4287627"/>
                <a:gd name="connsiteX1" fmla="*/ 0 w 3402672"/>
                <a:gd name="connsiteY1" fmla="*/ 0 h 4287627"/>
                <a:gd name="connsiteX2" fmla="*/ 3402672 w 3402672"/>
                <a:gd name="connsiteY2" fmla="*/ 2134304 h 4287627"/>
                <a:gd name="connsiteX3" fmla="*/ 1456764 w 3402672"/>
                <a:gd name="connsiteY3" fmla="*/ 4287627 h 4287627"/>
                <a:gd name="connsiteX0" fmla="*/ 1456764 w 3402672"/>
                <a:gd name="connsiteY0" fmla="*/ 4287627 h 4287627"/>
                <a:gd name="connsiteX1" fmla="*/ 0 w 3402672"/>
                <a:gd name="connsiteY1" fmla="*/ 0 h 4287627"/>
                <a:gd name="connsiteX2" fmla="*/ 3402672 w 3402672"/>
                <a:gd name="connsiteY2" fmla="*/ 2134304 h 4287627"/>
                <a:gd name="connsiteX3" fmla="*/ 1456764 w 3402672"/>
                <a:gd name="connsiteY3" fmla="*/ 4287627 h 4287627"/>
                <a:gd name="connsiteX0" fmla="*/ 1456764 w 3402672"/>
                <a:gd name="connsiteY0" fmla="*/ 4287627 h 4287627"/>
                <a:gd name="connsiteX1" fmla="*/ 0 w 3402672"/>
                <a:gd name="connsiteY1" fmla="*/ 0 h 4287627"/>
                <a:gd name="connsiteX2" fmla="*/ 3402672 w 3402672"/>
                <a:gd name="connsiteY2" fmla="*/ 2134304 h 4287627"/>
                <a:gd name="connsiteX3" fmla="*/ 1456764 w 3402672"/>
                <a:gd name="connsiteY3" fmla="*/ 4287627 h 4287627"/>
                <a:gd name="connsiteX0" fmla="*/ 1478279 w 3424187"/>
                <a:gd name="connsiteY0" fmla="*/ 4287627 h 4287627"/>
                <a:gd name="connsiteX1" fmla="*/ 0 w 3424187"/>
                <a:gd name="connsiteY1" fmla="*/ 0 h 4287627"/>
                <a:gd name="connsiteX2" fmla="*/ 3424187 w 3424187"/>
                <a:gd name="connsiteY2" fmla="*/ 2134304 h 4287627"/>
                <a:gd name="connsiteX3" fmla="*/ 1478279 w 3424187"/>
                <a:gd name="connsiteY3" fmla="*/ 4287627 h 4287627"/>
                <a:gd name="connsiteX0" fmla="*/ 1478279 w 3424187"/>
                <a:gd name="connsiteY0" fmla="*/ 4287627 h 4287627"/>
                <a:gd name="connsiteX1" fmla="*/ 0 w 3424187"/>
                <a:gd name="connsiteY1" fmla="*/ 0 h 4287627"/>
                <a:gd name="connsiteX2" fmla="*/ 3424187 w 3424187"/>
                <a:gd name="connsiteY2" fmla="*/ 2134304 h 4287627"/>
                <a:gd name="connsiteX3" fmla="*/ 1478279 w 3424187"/>
                <a:gd name="connsiteY3" fmla="*/ 4287627 h 4287627"/>
                <a:gd name="connsiteX0" fmla="*/ 1478279 w 3424187"/>
                <a:gd name="connsiteY0" fmla="*/ 4287627 h 4287627"/>
                <a:gd name="connsiteX1" fmla="*/ 0 w 3424187"/>
                <a:gd name="connsiteY1" fmla="*/ 0 h 4287627"/>
                <a:gd name="connsiteX2" fmla="*/ 3424187 w 3424187"/>
                <a:gd name="connsiteY2" fmla="*/ 2134304 h 4287627"/>
                <a:gd name="connsiteX3" fmla="*/ 1478279 w 3424187"/>
                <a:gd name="connsiteY3" fmla="*/ 4287627 h 4287627"/>
                <a:gd name="connsiteX0" fmla="*/ 1467521 w 3424187"/>
                <a:gd name="connsiteY0" fmla="*/ 4255468 h 4255468"/>
                <a:gd name="connsiteX1" fmla="*/ 0 w 3424187"/>
                <a:gd name="connsiteY1" fmla="*/ 0 h 4255468"/>
                <a:gd name="connsiteX2" fmla="*/ 3424187 w 3424187"/>
                <a:gd name="connsiteY2" fmla="*/ 2134304 h 4255468"/>
                <a:gd name="connsiteX3" fmla="*/ 1467521 w 3424187"/>
                <a:gd name="connsiteY3" fmla="*/ 4255468 h 4255468"/>
                <a:gd name="connsiteX0" fmla="*/ 1467521 w 3424187"/>
                <a:gd name="connsiteY0" fmla="*/ 4255468 h 4255468"/>
                <a:gd name="connsiteX1" fmla="*/ 0 w 3424187"/>
                <a:gd name="connsiteY1" fmla="*/ 0 h 4255468"/>
                <a:gd name="connsiteX2" fmla="*/ 3424187 w 3424187"/>
                <a:gd name="connsiteY2" fmla="*/ 2134304 h 4255468"/>
                <a:gd name="connsiteX3" fmla="*/ 1467521 w 3424187"/>
                <a:gd name="connsiteY3" fmla="*/ 4255468 h 4255468"/>
                <a:gd name="connsiteX0" fmla="*/ 1467521 w 3424187"/>
                <a:gd name="connsiteY0" fmla="*/ 4294407 h 4294407"/>
                <a:gd name="connsiteX1" fmla="*/ 0 w 3424187"/>
                <a:gd name="connsiteY1" fmla="*/ 0 h 4294407"/>
                <a:gd name="connsiteX2" fmla="*/ 3424187 w 3424187"/>
                <a:gd name="connsiteY2" fmla="*/ 2134304 h 4294407"/>
                <a:gd name="connsiteX3" fmla="*/ 1467521 w 3424187"/>
                <a:gd name="connsiteY3" fmla="*/ 4294407 h 4294407"/>
                <a:gd name="connsiteX0" fmla="*/ 1467521 w 3424187"/>
                <a:gd name="connsiteY0" fmla="*/ 4286620 h 4286620"/>
                <a:gd name="connsiteX1" fmla="*/ 0 w 3424187"/>
                <a:gd name="connsiteY1" fmla="*/ 0 h 4286620"/>
                <a:gd name="connsiteX2" fmla="*/ 3424187 w 3424187"/>
                <a:gd name="connsiteY2" fmla="*/ 2134304 h 4286620"/>
                <a:gd name="connsiteX3" fmla="*/ 1467521 w 3424187"/>
                <a:gd name="connsiteY3" fmla="*/ 4286620 h 4286620"/>
                <a:gd name="connsiteX0" fmla="*/ 1467521 w 3424187"/>
                <a:gd name="connsiteY0" fmla="*/ 4255470 h 4255470"/>
                <a:gd name="connsiteX1" fmla="*/ 0 w 3424187"/>
                <a:gd name="connsiteY1" fmla="*/ 0 h 4255470"/>
                <a:gd name="connsiteX2" fmla="*/ 3424187 w 3424187"/>
                <a:gd name="connsiteY2" fmla="*/ 2134304 h 4255470"/>
                <a:gd name="connsiteX3" fmla="*/ 1467521 w 3424187"/>
                <a:gd name="connsiteY3" fmla="*/ 4255470 h 4255470"/>
              </a:gdLst>
              <a:ahLst/>
              <a:cxnLst>
                <a:cxn ang="0">
                  <a:pos x="connsiteX0" y="connsiteY0"/>
                </a:cxn>
                <a:cxn ang="0">
                  <a:pos x="connsiteX1" y="connsiteY1"/>
                </a:cxn>
                <a:cxn ang="0">
                  <a:pos x="connsiteX2" y="connsiteY2"/>
                </a:cxn>
                <a:cxn ang="0">
                  <a:pos x="connsiteX3" y="connsiteY3"/>
                </a:cxn>
              </a:cxnLst>
              <a:rect l="l" t="t" r="r" b="b"/>
              <a:pathLst>
                <a:path w="3424187" h="4255470">
                  <a:moveTo>
                    <a:pt x="1467521" y="4255470"/>
                  </a:moveTo>
                  <a:cubicBezTo>
                    <a:pt x="744907" y="2799459"/>
                    <a:pt x="433593" y="2137018"/>
                    <a:pt x="0" y="0"/>
                  </a:cubicBezTo>
                  <a:cubicBezTo>
                    <a:pt x="814184" y="1016235"/>
                    <a:pt x="1604163" y="2108669"/>
                    <a:pt x="3424187" y="2134304"/>
                  </a:cubicBezTo>
                  <a:cubicBezTo>
                    <a:pt x="2995186" y="2914234"/>
                    <a:pt x="1270785" y="2670510"/>
                    <a:pt x="1467521" y="4255470"/>
                  </a:cubicBezTo>
                  <a:close/>
                </a:path>
              </a:pathLst>
            </a:custGeom>
            <a:gradFill flip="none" rotWithShape="1">
              <a:gsLst>
                <a:gs pos="49000">
                  <a:srgbClr val="AC89DF"/>
                </a:gs>
                <a:gs pos="85000">
                  <a:srgbClr val="61C79E"/>
                </a:gs>
                <a:gs pos="70000">
                  <a:srgbClr val="61C79E"/>
                </a:gs>
                <a:gs pos="15000">
                  <a:srgbClr val="84C5DC"/>
                </a:gs>
                <a:gs pos="28000">
                  <a:srgbClr val="84C5DC"/>
                </a:gs>
              </a:gsLst>
              <a:lin ang="9000000" scaled="0"/>
              <a:tileRect/>
            </a:gradFill>
            <a:ln>
              <a:noFill/>
            </a:ln>
            <a:effectLst>
              <a:innerShdw blurRad="419100" dist="50800" dir="10800000">
                <a:prstClr val="black">
                  <a:alpha val="28000"/>
                </a:prstClr>
              </a:innerShdw>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Isosceles Triangle 4"/>
            <p:cNvSpPr/>
            <p:nvPr userDrawn="1"/>
          </p:nvSpPr>
          <p:spPr>
            <a:xfrm rot="-4560000">
              <a:off x="3792049" y="-35515"/>
              <a:ext cx="4752528" cy="5914436"/>
            </a:xfrm>
            <a:custGeom>
              <a:avLst/>
              <a:gdLst>
                <a:gd name="connsiteX0" fmla="*/ 0 w 2808312"/>
                <a:gd name="connsiteY0" fmla="*/ 4176464 h 4176464"/>
                <a:gd name="connsiteX1" fmla="*/ 0 w 2808312"/>
                <a:gd name="connsiteY1" fmla="*/ 0 h 4176464"/>
                <a:gd name="connsiteX2" fmla="*/ 2808312 w 2808312"/>
                <a:gd name="connsiteY2" fmla="*/ 4176464 h 4176464"/>
                <a:gd name="connsiteX3" fmla="*/ 0 w 2808312"/>
                <a:gd name="connsiteY3" fmla="*/ 4176464 h 4176464"/>
                <a:gd name="connsiteX0" fmla="*/ 0 w 3372192"/>
                <a:gd name="connsiteY0" fmla="*/ 4176464 h 4176464"/>
                <a:gd name="connsiteX1" fmla="*/ 0 w 3372192"/>
                <a:gd name="connsiteY1" fmla="*/ 0 h 4176464"/>
                <a:gd name="connsiteX2" fmla="*/ 3372192 w 3372192"/>
                <a:gd name="connsiteY2" fmla="*/ 2103824 h 4176464"/>
                <a:gd name="connsiteX3" fmla="*/ 0 w 3372192"/>
                <a:gd name="connsiteY3" fmla="*/ 4176464 h 4176464"/>
                <a:gd name="connsiteX0" fmla="*/ 1402080 w 3372192"/>
                <a:gd name="connsiteY0" fmla="*/ 4252664 h 4252664"/>
                <a:gd name="connsiteX1" fmla="*/ 0 w 3372192"/>
                <a:gd name="connsiteY1" fmla="*/ 0 h 4252664"/>
                <a:gd name="connsiteX2" fmla="*/ 3372192 w 3372192"/>
                <a:gd name="connsiteY2" fmla="*/ 2103824 h 4252664"/>
                <a:gd name="connsiteX3" fmla="*/ 1402080 w 3372192"/>
                <a:gd name="connsiteY3" fmla="*/ 4252664 h 425266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78280 w 3402672"/>
                <a:gd name="connsiteY0" fmla="*/ 4298384 h 4298384"/>
                <a:gd name="connsiteX1" fmla="*/ 0 w 3402672"/>
                <a:gd name="connsiteY1" fmla="*/ 0 h 4298384"/>
                <a:gd name="connsiteX2" fmla="*/ 3402672 w 3402672"/>
                <a:gd name="connsiteY2" fmla="*/ 2134304 h 4298384"/>
                <a:gd name="connsiteX3" fmla="*/ 1478280 w 3402672"/>
                <a:gd name="connsiteY3" fmla="*/ 4298384 h 4298384"/>
                <a:gd name="connsiteX0" fmla="*/ 1456764 w 3402672"/>
                <a:gd name="connsiteY0" fmla="*/ 4287627 h 4287627"/>
                <a:gd name="connsiteX1" fmla="*/ 0 w 3402672"/>
                <a:gd name="connsiteY1" fmla="*/ 0 h 4287627"/>
                <a:gd name="connsiteX2" fmla="*/ 3402672 w 3402672"/>
                <a:gd name="connsiteY2" fmla="*/ 2134304 h 4287627"/>
                <a:gd name="connsiteX3" fmla="*/ 1456764 w 3402672"/>
                <a:gd name="connsiteY3" fmla="*/ 4287627 h 4287627"/>
                <a:gd name="connsiteX0" fmla="*/ 1456764 w 3402672"/>
                <a:gd name="connsiteY0" fmla="*/ 4287627 h 4287627"/>
                <a:gd name="connsiteX1" fmla="*/ 0 w 3402672"/>
                <a:gd name="connsiteY1" fmla="*/ 0 h 4287627"/>
                <a:gd name="connsiteX2" fmla="*/ 3402672 w 3402672"/>
                <a:gd name="connsiteY2" fmla="*/ 2134304 h 4287627"/>
                <a:gd name="connsiteX3" fmla="*/ 1456764 w 3402672"/>
                <a:gd name="connsiteY3" fmla="*/ 4287627 h 4287627"/>
                <a:gd name="connsiteX0" fmla="*/ 1456764 w 3402672"/>
                <a:gd name="connsiteY0" fmla="*/ 4287627 h 4287627"/>
                <a:gd name="connsiteX1" fmla="*/ 0 w 3402672"/>
                <a:gd name="connsiteY1" fmla="*/ 0 h 4287627"/>
                <a:gd name="connsiteX2" fmla="*/ 3402672 w 3402672"/>
                <a:gd name="connsiteY2" fmla="*/ 2134304 h 4287627"/>
                <a:gd name="connsiteX3" fmla="*/ 1456764 w 3402672"/>
                <a:gd name="connsiteY3" fmla="*/ 4287627 h 4287627"/>
                <a:gd name="connsiteX0" fmla="*/ 1478279 w 3424187"/>
                <a:gd name="connsiteY0" fmla="*/ 4287627 h 4287627"/>
                <a:gd name="connsiteX1" fmla="*/ 0 w 3424187"/>
                <a:gd name="connsiteY1" fmla="*/ 0 h 4287627"/>
                <a:gd name="connsiteX2" fmla="*/ 3424187 w 3424187"/>
                <a:gd name="connsiteY2" fmla="*/ 2134304 h 4287627"/>
                <a:gd name="connsiteX3" fmla="*/ 1478279 w 3424187"/>
                <a:gd name="connsiteY3" fmla="*/ 4287627 h 4287627"/>
                <a:gd name="connsiteX0" fmla="*/ 1478279 w 3424187"/>
                <a:gd name="connsiteY0" fmla="*/ 4287627 h 4287627"/>
                <a:gd name="connsiteX1" fmla="*/ 0 w 3424187"/>
                <a:gd name="connsiteY1" fmla="*/ 0 h 4287627"/>
                <a:gd name="connsiteX2" fmla="*/ 3424187 w 3424187"/>
                <a:gd name="connsiteY2" fmla="*/ 2134304 h 4287627"/>
                <a:gd name="connsiteX3" fmla="*/ 1478279 w 3424187"/>
                <a:gd name="connsiteY3" fmla="*/ 4287627 h 4287627"/>
                <a:gd name="connsiteX0" fmla="*/ 1478279 w 3424187"/>
                <a:gd name="connsiteY0" fmla="*/ 4287627 h 4287627"/>
                <a:gd name="connsiteX1" fmla="*/ 0 w 3424187"/>
                <a:gd name="connsiteY1" fmla="*/ 0 h 4287627"/>
                <a:gd name="connsiteX2" fmla="*/ 3424187 w 3424187"/>
                <a:gd name="connsiteY2" fmla="*/ 2134304 h 4287627"/>
                <a:gd name="connsiteX3" fmla="*/ 1478279 w 3424187"/>
                <a:gd name="connsiteY3" fmla="*/ 4287627 h 4287627"/>
                <a:gd name="connsiteX0" fmla="*/ 1467521 w 3424187"/>
                <a:gd name="connsiteY0" fmla="*/ 4255468 h 4255468"/>
                <a:gd name="connsiteX1" fmla="*/ 0 w 3424187"/>
                <a:gd name="connsiteY1" fmla="*/ 0 h 4255468"/>
                <a:gd name="connsiteX2" fmla="*/ 3424187 w 3424187"/>
                <a:gd name="connsiteY2" fmla="*/ 2134304 h 4255468"/>
                <a:gd name="connsiteX3" fmla="*/ 1467521 w 3424187"/>
                <a:gd name="connsiteY3" fmla="*/ 4255468 h 4255468"/>
                <a:gd name="connsiteX0" fmla="*/ 1467521 w 3424187"/>
                <a:gd name="connsiteY0" fmla="*/ 4255468 h 4255468"/>
                <a:gd name="connsiteX1" fmla="*/ 0 w 3424187"/>
                <a:gd name="connsiteY1" fmla="*/ 0 h 4255468"/>
                <a:gd name="connsiteX2" fmla="*/ 3424187 w 3424187"/>
                <a:gd name="connsiteY2" fmla="*/ 2134304 h 4255468"/>
                <a:gd name="connsiteX3" fmla="*/ 1467521 w 3424187"/>
                <a:gd name="connsiteY3" fmla="*/ 4255468 h 4255468"/>
                <a:gd name="connsiteX0" fmla="*/ 1467521 w 3424187"/>
                <a:gd name="connsiteY0" fmla="*/ 4294407 h 4294407"/>
                <a:gd name="connsiteX1" fmla="*/ 0 w 3424187"/>
                <a:gd name="connsiteY1" fmla="*/ 0 h 4294407"/>
                <a:gd name="connsiteX2" fmla="*/ 3424187 w 3424187"/>
                <a:gd name="connsiteY2" fmla="*/ 2134304 h 4294407"/>
                <a:gd name="connsiteX3" fmla="*/ 1467521 w 3424187"/>
                <a:gd name="connsiteY3" fmla="*/ 4294407 h 4294407"/>
                <a:gd name="connsiteX0" fmla="*/ 1467521 w 3424187"/>
                <a:gd name="connsiteY0" fmla="*/ 4286620 h 4286620"/>
                <a:gd name="connsiteX1" fmla="*/ 0 w 3424187"/>
                <a:gd name="connsiteY1" fmla="*/ 0 h 4286620"/>
                <a:gd name="connsiteX2" fmla="*/ 3424187 w 3424187"/>
                <a:gd name="connsiteY2" fmla="*/ 2134304 h 4286620"/>
                <a:gd name="connsiteX3" fmla="*/ 1467521 w 3424187"/>
                <a:gd name="connsiteY3" fmla="*/ 4286620 h 4286620"/>
                <a:gd name="connsiteX0" fmla="*/ 1467521 w 3424187"/>
                <a:gd name="connsiteY0" fmla="*/ 4255470 h 4255470"/>
                <a:gd name="connsiteX1" fmla="*/ 0 w 3424187"/>
                <a:gd name="connsiteY1" fmla="*/ 0 h 4255470"/>
                <a:gd name="connsiteX2" fmla="*/ 3424187 w 3424187"/>
                <a:gd name="connsiteY2" fmla="*/ 2134304 h 4255470"/>
                <a:gd name="connsiteX3" fmla="*/ 1467521 w 3424187"/>
                <a:gd name="connsiteY3" fmla="*/ 4255470 h 4255470"/>
              </a:gdLst>
              <a:ahLst/>
              <a:cxnLst>
                <a:cxn ang="0">
                  <a:pos x="connsiteX0" y="connsiteY0"/>
                </a:cxn>
                <a:cxn ang="0">
                  <a:pos x="connsiteX1" y="connsiteY1"/>
                </a:cxn>
                <a:cxn ang="0">
                  <a:pos x="connsiteX2" y="connsiteY2"/>
                </a:cxn>
                <a:cxn ang="0">
                  <a:pos x="connsiteX3" y="connsiteY3"/>
                </a:cxn>
              </a:cxnLst>
              <a:rect l="l" t="t" r="r" b="b"/>
              <a:pathLst>
                <a:path w="3424187" h="4255470">
                  <a:moveTo>
                    <a:pt x="1467521" y="4255470"/>
                  </a:moveTo>
                  <a:cubicBezTo>
                    <a:pt x="744907" y="2799459"/>
                    <a:pt x="433593" y="2137018"/>
                    <a:pt x="0" y="0"/>
                  </a:cubicBezTo>
                  <a:cubicBezTo>
                    <a:pt x="814184" y="1016235"/>
                    <a:pt x="1604163" y="2108669"/>
                    <a:pt x="3424187" y="2134304"/>
                  </a:cubicBezTo>
                  <a:cubicBezTo>
                    <a:pt x="2995186" y="2914234"/>
                    <a:pt x="1270785" y="2670510"/>
                    <a:pt x="1467521" y="4255470"/>
                  </a:cubicBezTo>
                  <a:close/>
                </a:path>
              </a:pathLst>
            </a:custGeom>
            <a:gradFill flip="none" rotWithShape="1">
              <a:gsLst>
                <a:gs pos="49000">
                  <a:srgbClr val="AC89DF"/>
                </a:gs>
                <a:gs pos="85000">
                  <a:srgbClr val="61C79E"/>
                </a:gs>
                <a:gs pos="70000">
                  <a:srgbClr val="61C79E"/>
                </a:gs>
                <a:gs pos="15000">
                  <a:srgbClr val="84C5DC"/>
                </a:gs>
                <a:gs pos="28000">
                  <a:srgbClr val="84C5DC"/>
                </a:gs>
              </a:gsLst>
              <a:lin ang="9000000" scaled="0"/>
              <a:tileRect/>
            </a:gradFill>
            <a:ln>
              <a:noFill/>
            </a:ln>
            <a:effectLst>
              <a:innerShdw blurRad="419100" dist="50800" dir="10800000">
                <a:prstClr val="black">
                  <a:alpha val="28000"/>
                </a:prstClr>
              </a:innerShdw>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Isosceles Triangle 4"/>
            <p:cNvSpPr/>
            <p:nvPr userDrawn="1"/>
          </p:nvSpPr>
          <p:spPr>
            <a:xfrm rot="-3180000">
              <a:off x="3012437" y="44794"/>
              <a:ext cx="4752528" cy="5914436"/>
            </a:xfrm>
            <a:custGeom>
              <a:avLst/>
              <a:gdLst>
                <a:gd name="connsiteX0" fmla="*/ 0 w 2808312"/>
                <a:gd name="connsiteY0" fmla="*/ 4176464 h 4176464"/>
                <a:gd name="connsiteX1" fmla="*/ 0 w 2808312"/>
                <a:gd name="connsiteY1" fmla="*/ 0 h 4176464"/>
                <a:gd name="connsiteX2" fmla="*/ 2808312 w 2808312"/>
                <a:gd name="connsiteY2" fmla="*/ 4176464 h 4176464"/>
                <a:gd name="connsiteX3" fmla="*/ 0 w 2808312"/>
                <a:gd name="connsiteY3" fmla="*/ 4176464 h 4176464"/>
                <a:gd name="connsiteX0" fmla="*/ 0 w 3372192"/>
                <a:gd name="connsiteY0" fmla="*/ 4176464 h 4176464"/>
                <a:gd name="connsiteX1" fmla="*/ 0 w 3372192"/>
                <a:gd name="connsiteY1" fmla="*/ 0 h 4176464"/>
                <a:gd name="connsiteX2" fmla="*/ 3372192 w 3372192"/>
                <a:gd name="connsiteY2" fmla="*/ 2103824 h 4176464"/>
                <a:gd name="connsiteX3" fmla="*/ 0 w 3372192"/>
                <a:gd name="connsiteY3" fmla="*/ 4176464 h 4176464"/>
                <a:gd name="connsiteX0" fmla="*/ 1402080 w 3372192"/>
                <a:gd name="connsiteY0" fmla="*/ 4252664 h 4252664"/>
                <a:gd name="connsiteX1" fmla="*/ 0 w 3372192"/>
                <a:gd name="connsiteY1" fmla="*/ 0 h 4252664"/>
                <a:gd name="connsiteX2" fmla="*/ 3372192 w 3372192"/>
                <a:gd name="connsiteY2" fmla="*/ 2103824 h 4252664"/>
                <a:gd name="connsiteX3" fmla="*/ 1402080 w 3372192"/>
                <a:gd name="connsiteY3" fmla="*/ 4252664 h 425266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78280 w 3402672"/>
                <a:gd name="connsiteY0" fmla="*/ 4298384 h 4298384"/>
                <a:gd name="connsiteX1" fmla="*/ 0 w 3402672"/>
                <a:gd name="connsiteY1" fmla="*/ 0 h 4298384"/>
                <a:gd name="connsiteX2" fmla="*/ 3402672 w 3402672"/>
                <a:gd name="connsiteY2" fmla="*/ 2134304 h 4298384"/>
                <a:gd name="connsiteX3" fmla="*/ 1478280 w 3402672"/>
                <a:gd name="connsiteY3" fmla="*/ 4298384 h 4298384"/>
                <a:gd name="connsiteX0" fmla="*/ 1456764 w 3402672"/>
                <a:gd name="connsiteY0" fmla="*/ 4287627 h 4287627"/>
                <a:gd name="connsiteX1" fmla="*/ 0 w 3402672"/>
                <a:gd name="connsiteY1" fmla="*/ 0 h 4287627"/>
                <a:gd name="connsiteX2" fmla="*/ 3402672 w 3402672"/>
                <a:gd name="connsiteY2" fmla="*/ 2134304 h 4287627"/>
                <a:gd name="connsiteX3" fmla="*/ 1456764 w 3402672"/>
                <a:gd name="connsiteY3" fmla="*/ 4287627 h 4287627"/>
                <a:gd name="connsiteX0" fmla="*/ 1456764 w 3402672"/>
                <a:gd name="connsiteY0" fmla="*/ 4287627 h 4287627"/>
                <a:gd name="connsiteX1" fmla="*/ 0 w 3402672"/>
                <a:gd name="connsiteY1" fmla="*/ 0 h 4287627"/>
                <a:gd name="connsiteX2" fmla="*/ 3402672 w 3402672"/>
                <a:gd name="connsiteY2" fmla="*/ 2134304 h 4287627"/>
                <a:gd name="connsiteX3" fmla="*/ 1456764 w 3402672"/>
                <a:gd name="connsiteY3" fmla="*/ 4287627 h 4287627"/>
                <a:gd name="connsiteX0" fmla="*/ 1456764 w 3402672"/>
                <a:gd name="connsiteY0" fmla="*/ 4287627 h 4287627"/>
                <a:gd name="connsiteX1" fmla="*/ 0 w 3402672"/>
                <a:gd name="connsiteY1" fmla="*/ 0 h 4287627"/>
                <a:gd name="connsiteX2" fmla="*/ 3402672 w 3402672"/>
                <a:gd name="connsiteY2" fmla="*/ 2134304 h 4287627"/>
                <a:gd name="connsiteX3" fmla="*/ 1456764 w 3402672"/>
                <a:gd name="connsiteY3" fmla="*/ 4287627 h 4287627"/>
                <a:gd name="connsiteX0" fmla="*/ 1478279 w 3424187"/>
                <a:gd name="connsiteY0" fmla="*/ 4287627 h 4287627"/>
                <a:gd name="connsiteX1" fmla="*/ 0 w 3424187"/>
                <a:gd name="connsiteY1" fmla="*/ 0 h 4287627"/>
                <a:gd name="connsiteX2" fmla="*/ 3424187 w 3424187"/>
                <a:gd name="connsiteY2" fmla="*/ 2134304 h 4287627"/>
                <a:gd name="connsiteX3" fmla="*/ 1478279 w 3424187"/>
                <a:gd name="connsiteY3" fmla="*/ 4287627 h 4287627"/>
                <a:gd name="connsiteX0" fmla="*/ 1478279 w 3424187"/>
                <a:gd name="connsiteY0" fmla="*/ 4287627 h 4287627"/>
                <a:gd name="connsiteX1" fmla="*/ 0 w 3424187"/>
                <a:gd name="connsiteY1" fmla="*/ 0 h 4287627"/>
                <a:gd name="connsiteX2" fmla="*/ 3424187 w 3424187"/>
                <a:gd name="connsiteY2" fmla="*/ 2134304 h 4287627"/>
                <a:gd name="connsiteX3" fmla="*/ 1478279 w 3424187"/>
                <a:gd name="connsiteY3" fmla="*/ 4287627 h 4287627"/>
                <a:gd name="connsiteX0" fmla="*/ 1478279 w 3424187"/>
                <a:gd name="connsiteY0" fmla="*/ 4287627 h 4287627"/>
                <a:gd name="connsiteX1" fmla="*/ 0 w 3424187"/>
                <a:gd name="connsiteY1" fmla="*/ 0 h 4287627"/>
                <a:gd name="connsiteX2" fmla="*/ 3424187 w 3424187"/>
                <a:gd name="connsiteY2" fmla="*/ 2134304 h 4287627"/>
                <a:gd name="connsiteX3" fmla="*/ 1478279 w 3424187"/>
                <a:gd name="connsiteY3" fmla="*/ 4287627 h 4287627"/>
                <a:gd name="connsiteX0" fmla="*/ 1467521 w 3424187"/>
                <a:gd name="connsiteY0" fmla="*/ 4255468 h 4255468"/>
                <a:gd name="connsiteX1" fmla="*/ 0 w 3424187"/>
                <a:gd name="connsiteY1" fmla="*/ 0 h 4255468"/>
                <a:gd name="connsiteX2" fmla="*/ 3424187 w 3424187"/>
                <a:gd name="connsiteY2" fmla="*/ 2134304 h 4255468"/>
                <a:gd name="connsiteX3" fmla="*/ 1467521 w 3424187"/>
                <a:gd name="connsiteY3" fmla="*/ 4255468 h 4255468"/>
                <a:gd name="connsiteX0" fmla="*/ 1467521 w 3424187"/>
                <a:gd name="connsiteY0" fmla="*/ 4255468 h 4255468"/>
                <a:gd name="connsiteX1" fmla="*/ 0 w 3424187"/>
                <a:gd name="connsiteY1" fmla="*/ 0 h 4255468"/>
                <a:gd name="connsiteX2" fmla="*/ 3424187 w 3424187"/>
                <a:gd name="connsiteY2" fmla="*/ 2134304 h 4255468"/>
                <a:gd name="connsiteX3" fmla="*/ 1467521 w 3424187"/>
                <a:gd name="connsiteY3" fmla="*/ 4255468 h 4255468"/>
                <a:gd name="connsiteX0" fmla="*/ 1467521 w 3424187"/>
                <a:gd name="connsiteY0" fmla="*/ 4294407 h 4294407"/>
                <a:gd name="connsiteX1" fmla="*/ 0 w 3424187"/>
                <a:gd name="connsiteY1" fmla="*/ 0 h 4294407"/>
                <a:gd name="connsiteX2" fmla="*/ 3424187 w 3424187"/>
                <a:gd name="connsiteY2" fmla="*/ 2134304 h 4294407"/>
                <a:gd name="connsiteX3" fmla="*/ 1467521 w 3424187"/>
                <a:gd name="connsiteY3" fmla="*/ 4294407 h 4294407"/>
                <a:gd name="connsiteX0" fmla="*/ 1467521 w 3424187"/>
                <a:gd name="connsiteY0" fmla="*/ 4286620 h 4286620"/>
                <a:gd name="connsiteX1" fmla="*/ 0 w 3424187"/>
                <a:gd name="connsiteY1" fmla="*/ 0 h 4286620"/>
                <a:gd name="connsiteX2" fmla="*/ 3424187 w 3424187"/>
                <a:gd name="connsiteY2" fmla="*/ 2134304 h 4286620"/>
                <a:gd name="connsiteX3" fmla="*/ 1467521 w 3424187"/>
                <a:gd name="connsiteY3" fmla="*/ 4286620 h 4286620"/>
                <a:gd name="connsiteX0" fmla="*/ 1467521 w 3424187"/>
                <a:gd name="connsiteY0" fmla="*/ 4255470 h 4255470"/>
                <a:gd name="connsiteX1" fmla="*/ 0 w 3424187"/>
                <a:gd name="connsiteY1" fmla="*/ 0 h 4255470"/>
                <a:gd name="connsiteX2" fmla="*/ 3424187 w 3424187"/>
                <a:gd name="connsiteY2" fmla="*/ 2134304 h 4255470"/>
                <a:gd name="connsiteX3" fmla="*/ 1467521 w 3424187"/>
                <a:gd name="connsiteY3" fmla="*/ 4255470 h 4255470"/>
              </a:gdLst>
              <a:ahLst/>
              <a:cxnLst>
                <a:cxn ang="0">
                  <a:pos x="connsiteX0" y="connsiteY0"/>
                </a:cxn>
                <a:cxn ang="0">
                  <a:pos x="connsiteX1" y="connsiteY1"/>
                </a:cxn>
                <a:cxn ang="0">
                  <a:pos x="connsiteX2" y="connsiteY2"/>
                </a:cxn>
                <a:cxn ang="0">
                  <a:pos x="connsiteX3" y="connsiteY3"/>
                </a:cxn>
              </a:cxnLst>
              <a:rect l="l" t="t" r="r" b="b"/>
              <a:pathLst>
                <a:path w="3424187" h="4255470">
                  <a:moveTo>
                    <a:pt x="1467521" y="4255470"/>
                  </a:moveTo>
                  <a:cubicBezTo>
                    <a:pt x="744907" y="2799459"/>
                    <a:pt x="433593" y="2137018"/>
                    <a:pt x="0" y="0"/>
                  </a:cubicBezTo>
                  <a:cubicBezTo>
                    <a:pt x="814184" y="1016235"/>
                    <a:pt x="1604163" y="2108669"/>
                    <a:pt x="3424187" y="2134304"/>
                  </a:cubicBezTo>
                  <a:cubicBezTo>
                    <a:pt x="2995186" y="2914234"/>
                    <a:pt x="1270785" y="2670510"/>
                    <a:pt x="1467521" y="4255470"/>
                  </a:cubicBezTo>
                  <a:close/>
                </a:path>
              </a:pathLst>
            </a:custGeom>
            <a:gradFill flip="none" rotWithShape="1">
              <a:gsLst>
                <a:gs pos="49000">
                  <a:srgbClr val="AC89DF"/>
                </a:gs>
                <a:gs pos="85000">
                  <a:srgbClr val="61C79E"/>
                </a:gs>
                <a:gs pos="70000">
                  <a:srgbClr val="61C79E"/>
                </a:gs>
                <a:gs pos="15000">
                  <a:srgbClr val="84C5DC"/>
                </a:gs>
                <a:gs pos="28000">
                  <a:srgbClr val="84C5DC"/>
                </a:gs>
              </a:gsLst>
              <a:lin ang="9000000" scaled="0"/>
              <a:tileRect/>
            </a:gradFill>
            <a:ln>
              <a:noFill/>
            </a:ln>
            <a:effectLst>
              <a:innerShdw blurRad="419100" dist="50800" dir="10800000">
                <a:prstClr val="black">
                  <a:alpha val="28000"/>
                </a:prstClr>
              </a:innerShdw>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Isosceles Triangle 4"/>
            <p:cNvSpPr/>
            <p:nvPr userDrawn="1"/>
          </p:nvSpPr>
          <p:spPr>
            <a:xfrm rot="-2040000">
              <a:off x="2219004" y="188640"/>
              <a:ext cx="4752528" cy="5914436"/>
            </a:xfrm>
            <a:custGeom>
              <a:avLst/>
              <a:gdLst>
                <a:gd name="connsiteX0" fmla="*/ 0 w 2808312"/>
                <a:gd name="connsiteY0" fmla="*/ 4176464 h 4176464"/>
                <a:gd name="connsiteX1" fmla="*/ 0 w 2808312"/>
                <a:gd name="connsiteY1" fmla="*/ 0 h 4176464"/>
                <a:gd name="connsiteX2" fmla="*/ 2808312 w 2808312"/>
                <a:gd name="connsiteY2" fmla="*/ 4176464 h 4176464"/>
                <a:gd name="connsiteX3" fmla="*/ 0 w 2808312"/>
                <a:gd name="connsiteY3" fmla="*/ 4176464 h 4176464"/>
                <a:gd name="connsiteX0" fmla="*/ 0 w 3372192"/>
                <a:gd name="connsiteY0" fmla="*/ 4176464 h 4176464"/>
                <a:gd name="connsiteX1" fmla="*/ 0 w 3372192"/>
                <a:gd name="connsiteY1" fmla="*/ 0 h 4176464"/>
                <a:gd name="connsiteX2" fmla="*/ 3372192 w 3372192"/>
                <a:gd name="connsiteY2" fmla="*/ 2103824 h 4176464"/>
                <a:gd name="connsiteX3" fmla="*/ 0 w 3372192"/>
                <a:gd name="connsiteY3" fmla="*/ 4176464 h 4176464"/>
                <a:gd name="connsiteX0" fmla="*/ 1402080 w 3372192"/>
                <a:gd name="connsiteY0" fmla="*/ 4252664 h 4252664"/>
                <a:gd name="connsiteX1" fmla="*/ 0 w 3372192"/>
                <a:gd name="connsiteY1" fmla="*/ 0 h 4252664"/>
                <a:gd name="connsiteX2" fmla="*/ 3372192 w 3372192"/>
                <a:gd name="connsiteY2" fmla="*/ 2103824 h 4252664"/>
                <a:gd name="connsiteX3" fmla="*/ 1402080 w 3372192"/>
                <a:gd name="connsiteY3" fmla="*/ 4252664 h 425266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78280 w 3402672"/>
                <a:gd name="connsiteY0" fmla="*/ 4298384 h 4298384"/>
                <a:gd name="connsiteX1" fmla="*/ 0 w 3402672"/>
                <a:gd name="connsiteY1" fmla="*/ 0 h 4298384"/>
                <a:gd name="connsiteX2" fmla="*/ 3402672 w 3402672"/>
                <a:gd name="connsiteY2" fmla="*/ 2134304 h 4298384"/>
                <a:gd name="connsiteX3" fmla="*/ 1478280 w 3402672"/>
                <a:gd name="connsiteY3" fmla="*/ 4298384 h 4298384"/>
                <a:gd name="connsiteX0" fmla="*/ 1456764 w 3402672"/>
                <a:gd name="connsiteY0" fmla="*/ 4287627 h 4287627"/>
                <a:gd name="connsiteX1" fmla="*/ 0 w 3402672"/>
                <a:gd name="connsiteY1" fmla="*/ 0 h 4287627"/>
                <a:gd name="connsiteX2" fmla="*/ 3402672 w 3402672"/>
                <a:gd name="connsiteY2" fmla="*/ 2134304 h 4287627"/>
                <a:gd name="connsiteX3" fmla="*/ 1456764 w 3402672"/>
                <a:gd name="connsiteY3" fmla="*/ 4287627 h 4287627"/>
                <a:gd name="connsiteX0" fmla="*/ 1456764 w 3402672"/>
                <a:gd name="connsiteY0" fmla="*/ 4287627 h 4287627"/>
                <a:gd name="connsiteX1" fmla="*/ 0 w 3402672"/>
                <a:gd name="connsiteY1" fmla="*/ 0 h 4287627"/>
                <a:gd name="connsiteX2" fmla="*/ 3402672 w 3402672"/>
                <a:gd name="connsiteY2" fmla="*/ 2134304 h 4287627"/>
                <a:gd name="connsiteX3" fmla="*/ 1456764 w 3402672"/>
                <a:gd name="connsiteY3" fmla="*/ 4287627 h 4287627"/>
                <a:gd name="connsiteX0" fmla="*/ 1456764 w 3402672"/>
                <a:gd name="connsiteY0" fmla="*/ 4287627 h 4287627"/>
                <a:gd name="connsiteX1" fmla="*/ 0 w 3402672"/>
                <a:gd name="connsiteY1" fmla="*/ 0 h 4287627"/>
                <a:gd name="connsiteX2" fmla="*/ 3402672 w 3402672"/>
                <a:gd name="connsiteY2" fmla="*/ 2134304 h 4287627"/>
                <a:gd name="connsiteX3" fmla="*/ 1456764 w 3402672"/>
                <a:gd name="connsiteY3" fmla="*/ 4287627 h 4287627"/>
                <a:gd name="connsiteX0" fmla="*/ 1478279 w 3424187"/>
                <a:gd name="connsiteY0" fmla="*/ 4287627 h 4287627"/>
                <a:gd name="connsiteX1" fmla="*/ 0 w 3424187"/>
                <a:gd name="connsiteY1" fmla="*/ 0 h 4287627"/>
                <a:gd name="connsiteX2" fmla="*/ 3424187 w 3424187"/>
                <a:gd name="connsiteY2" fmla="*/ 2134304 h 4287627"/>
                <a:gd name="connsiteX3" fmla="*/ 1478279 w 3424187"/>
                <a:gd name="connsiteY3" fmla="*/ 4287627 h 4287627"/>
                <a:gd name="connsiteX0" fmla="*/ 1478279 w 3424187"/>
                <a:gd name="connsiteY0" fmla="*/ 4287627 h 4287627"/>
                <a:gd name="connsiteX1" fmla="*/ 0 w 3424187"/>
                <a:gd name="connsiteY1" fmla="*/ 0 h 4287627"/>
                <a:gd name="connsiteX2" fmla="*/ 3424187 w 3424187"/>
                <a:gd name="connsiteY2" fmla="*/ 2134304 h 4287627"/>
                <a:gd name="connsiteX3" fmla="*/ 1478279 w 3424187"/>
                <a:gd name="connsiteY3" fmla="*/ 4287627 h 4287627"/>
                <a:gd name="connsiteX0" fmla="*/ 1478279 w 3424187"/>
                <a:gd name="connsiteY0" fmla="*/ 4287627 h 4287627"/>
                <a:gd name="connsiteX1" fmla="*/ 0 w 3424187"/>
                <a:gd name="connsiteY1" fmla="*/ 0 h 4287627"/>
                <a:gd name="connsiteX2" fmla="*/ 3424187 w 3424187"/>
                <a:gd name="connsiteY2" fmla="*/ 2134304 h 4287627"/>
                <a:gd name="connsiteX3" fmla="*/ 1478279 w 3424187"/>
                <a:gd name="connsiteY3" fmla="*/ 4287627 h 4287627"/>
                <a:gd name="connsiteX0" fmla="*/ 1467521 w 3424187"/>
                <a:gd name="connsiteY0" fmla="*/ 4255468 h 4255468"/>
                <a:gd name="connsiteX1" fmla="*/ 0 w 3424187"/>
                <a:gd name="connsiteY1" fmla="*/ 0 h 4255468"/>
                <a:gd name="connsiteX2" fmla="*/ 3424187 w 3424187"/>
                <a:gd name="connsiteY2" fmla="*/ 2134304 h 4255468"/>
                <a:gd name="connsiteX3" fmla="*/ 1467521 w 3424187"/>
                <a:gd name="connsiteY3" fmla="*/ 4255468 h 4255468"/>
                <a:gd name="connsiteX0" fmla="*/ 1467521 w 3424187"/>
                <a:gd name="connsiteY0" fmla="*/ 4255468 h 4255468"/>
                <a:gd name="connsiteX1" fmla="*/ 0 w 3424187"/>
                <a:gd name="connsiteY1" fmla="*/ 0 h 4255468"/>
                <a:gd name="connsiteX2" fmla="*/ 3424187 w 3424187"/>
                <a:gd name="connsiteY2" fmla="*/ 2134304 h 4255468"/>
                <a:gd name="connsiteX3" fmla="*/ 1467521 w 3424187"/>
                <a:gd name="connsiteY3" fmla="*/ 4255468 h 4255468"/>
                <a:gd name="connsiteX0" fmla="*/ 1467521 w 3424187"/>
                <a:gd name="connsiteY0" fmla="*/ 4294407 h 4294407"/>
                <a:gd name="connsiteX1" fmla="*/ 0 w 3424187"/>
                <a:gd name="connsiteY1" fmla="*/ 0 h 4294407"/>
                <a:gd name="connsiteX2" fmla="*/ 3424187 w 3424187"/>
                <a:gd name="connsiteY2" fmla="*/ 2134304 h 4294407"/>
                <a:gd name="connsiteX3" fmla="*/ 1467521 w 3424187"/>
                <a:gd name="connsiteY3" fmla="*/ 4294407 h 4294407"/>
                <a:gd name="connsiteX0" fmla="*/ 1467521 w 3424187"/>
                <a:gd name="connsiteY0" fmla="*/ 4286620 h 4286620"/>
                <a:gd name="connsiteX1" fmla="*/ 0 w 3424187"/>
                <a:gd name="connsiteY1" fmla="*/ 0 h 4286620"/>
                <a:gd name="connsiteX2" fmla="*/ 3424187 w 3424187"/>
                <a:gd name="connsiteY2" fmla="*/ 2134304 h 4286620"/>
                <a:gd name="connsiteX3" fmla="*/ 1467521 w 3424187"/>
                <a:gd name="connsiteY3" fmla="*/ 4286620 h 4286620"/>
                <a:gd name="connsiteX0" fmla="*/ 1467521 w 3424187"/>
                <a:gd name="connsiteY0" fmla="*/ 4255470 h 4255470"/>
                <a:gd name="connsiteX1" fmla="*/ 0 w 3424187"/>
                <a:gd name="connsiteY1" fmla="*/ 0 h 4255470"/>
                <a:gd name="connsiteX2" fmla="*/ 3424187 w 3424187"/>
                <a:gd name="connsiteY2" fmla="*/ 2134304 h 4255470"/>
                <a:gd name="connsiteX3" fmla="*/ 1467521 w 3424187"/>
                <a:gd name="connsiteY3" fmla="*/ 4255470 h 4255470"/>
              </a:gdLst>
              <a:ahLst/>
              <a:cxnLst>
                <a:cxn ang="0">
                  <a:pos x="connsiteX0" y="connsiteY0"/>
                </a:cxn>
                <a:cxn ang="0">
                  <a:pos x="connsiteX1" y="connsiteY1"/>
                </a:cxn>
                <a:cxn ang="0">
                  <a:pos x="connsiteX2" y="connsiteY2"/>
                </a:cxn>
                <a:cxn ang="0">
                  <a:pos x="connsiteX3" y="connsiteY3"/>
                </a:cxn>
              </a:cxnLst>
              <a:rect l="l" t="t" r="r" b="b"/>
              <a:pathLst>
                <a:path w="3424187" h="4255470">
                  <a:moveTo>
                    <a:pt x="1467521" y="4255470"/>
                  </a:moveTo>
                  <a:cubicBezTo>
                    <a:pt x="744907" y="2799459"/>
                    <a:pt x="433593" y="2137018"/>
                    <a:pt x="0" y="0"/>
                  </a:cubicBezTo>
                  <a:cubicBezTo>
                    <a:pt x="814184" y="1016235"/>
                    <a:pt x="1604163" y="2108669"/>
                    <a:pt x="3424187" y="2134304"/>
                  </a:cubicBezTo>
                  <a:cubicBezTo>
                    <a:pt x="2995186" y="2914234"/>
                    <a:pt x="1270785" y="2670510"/>
                    <a:pt x="1467521" y="4255470"/>
                  </a:cubicBezTo>
                  <a:close/>
                </a:path>
              </a:pathLst>
            </a:custGeom>
            <a:gradFill flip="none" rotWithShape="1">
              <a:gsLst>
                <a:gs pos="49000">
                  <a:srgbClr val="AC89DF"/>
                </a:gs>
                <a:gs pos="85000">
                  <a:srgbClr val="61C79E"/>
                </a:gs>
                <a:gs pos="70000">
                  <a:srgbClr val="61C79E"/>
                </a:gs>
                <a:gs pos="15000">
                  <a:srgbClr val="84C5DC"/>
                </a:gs>
                <a:gs pos="28000">
                  <a:srgbClr val="84C5DC"/>
                </a:gs>
              </a:gsLst>
              <a:lin ang="9000000" scaled="0"/>
              <a:tileRect/>
            </a:gradFill>
            <a:ln>
              <a:noFill/>
            </a:ln>
            <a:effectLst>
              <a:innerShdw blurRad="419100" dist="50800" dir="10800000">
                <a:prstClr val="black">
                  <a:alpha val="28000"/>
                </a:prstClr>
              </a:innerShdw>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Isosceles Triangle 4"/>
            <p:cNvSpPr/>
            <p:nvPr userDrawn="1"/>
          </p:nvSpPr>
          <p:spPr>
            <a:xfrm rot="-1200000">
              <a:off x="1551690" y="188640"/>
              <a:ext cx="4752528" cy="5914436"/>
            </a:xfrm>
            <a:custGeom>
              <a:avLst/>
              <a:gdLst>
                <a:gd name="connsiteX0" fmla="*/ 0 w 2808312"/>
                <a:gd name="connsiteY0" fmla="*/ 4176464 h 4176464"/>
                <a:gd name="connsiteX1" fmla="*/ 0 w 2808312"/>
                <a:gd name="connsiteY1" fmla="*/ 0 h 4176464"/>
                <a:gd name="connsiteX2" fmla="*/ 2808312 w 2808312"/>
                <a:gd name="connsiteY2" fmla="*/ 4176464 h 4176464"/>
                <a:gd name="connsiteX3" fmla="*/ 0 w 2808312"/>
                <a:gd name="connsiteY3" fmla="*/ 4176464 h 4176464"/>
                <a:gd name="connsiteX0" fmla="*/ 0 w 3372192"/>
                <a:gd name="connsiteY0" fmla="*/ 4176464 h 4176464"/>
                <a:gd name="connsiteX1" fmla="*/ 0 w 3372192"/>
                <a:gd name="connsiteY1" fmla="*/ 0 h 4176464"/>
                <a:gd name="connsiteX2" fmla="*/ 3372192 w 3372192"/>
                <a:gd name="connsiteY2" fmla="*/ 2103824 h 4176464"/>
                <a:gd name="connsiteX3" fmla="*/ 0 w 3372192"/>
                <a:gd name="connsiteY3" fmla="*/ 4176464 h 4176464"/>
                <a:gd name="connsiteX0" fmla="*/ 1402080 w 3372192"/>
                <a:gd name="connsiteY0" fmla="*/ 4252664 h 4252664"/>
                <a:gd name="connsiteX1" fmla="*/ 0 w 3372192"/>
                <a:gd name="connsiteY1" fmla="*/ 0 h 4252664"/>
                <a:gd name="connsiteX2" fmla="*/ 3372192 w 3372192"/>
                <a:gd name="connsiteY2" fmla="*/ 2103824 h 4252664"/>
                <a:gd name="connsiteX3" fmla="*/ 1402080 w 3372192"/>
                <a:gd name="connsiteY3" fmla="*/ 4252664 h 425266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78280 w 3402672"/>
                <a:gd name="connsiteY0" fmla="*/ 4298384 h 4298384"/>
                <a:gd name="connsiteX1" fmla="*/ 0 w 3402672"/>
                <a:gd name="connsiteY1" fmla="*/ 0 h 4298384"/>
                <a:gd name="connsiteX2" fmla="*/ 3402672 w 3402672"/>
                <a:gd name="connsiteY2" fmla="*/ 2134304 h 4298384"/>
                <a:gd name="connsiteX3" fmla="*/ 1478280 w 3402672"/>
                <a:gd name="connsiteY3" fmla="*/ 4298384 h 4298384"/>
                <a:gd name="connsiteX0" fmla="*/ 1456764 w 3402672"/>
                <a:gd name="connsiteY0" fmla="*/ 4287627 h 4287627"/>
                <a:gd name="connsiteX1" fmla="*/ 0 w 3402672"/>
                <a:gd name="connsiteY1" fmla="*/ 0 h 4287627"/>
                <a:gd name="connsiteX2" fmla="*/ 3402672 w 3402672"/>
                <a:gd name="connsiteY2" fmla="*/ 2134304 h 4287627"/>
                <a:gd name="connsiteX3" fmla="*/ 1456764 w 3402672"/>
                <a:gd name="connsiteY3" fmla="*/ 4287627 h 4287627"/>
                <a:gd name="connsiteX0" fmla="*/ 1456764 w 3402672"/>
                <a:gd name="connsiteY0" fmla="*/ 4287627 h 4287627"/>
                <a:gd name="connsiteX1" fmla="*/ 0 w 3402672"/>
                <a:gd name="connsiteY1" fmla="*/ 0 h 4287627"/>
                <a:gd name="connsiteX2" fmla="*/ 3402672 w 3402672"/>
                <a:gd name="connsiteY2" fmla="*/ 2134304 h 4287627"/>
                <a:gd name="connsiteX3" fmla="*/ 1456764 w 3402672"/>
                <a:gd name="connsiteY3" fmla="*/ 4287627 h 4287627"/>
                <a:gd name="connsiteX0" fmla="*/ 1456764 w 3402672"/>
                <a:gd name="connsiteY0" fmla="*/ 4287627 h 4287627"/>
                <a:gd name="connsiteX1" fmla="*/ 0 w 3402672"/>
                <a:gd name="connsiteY1" fmla="*/ 0 h 4287627"/>
                <a:gd name="connsiteX2" fmla="*/ 3402672 w 3402672"/>
                <a:gd name="connsiteY2" fmla="*/ 2134304 h 4287627"/>
                <a:gd name="connsiteX3" fmla="*/ 1456764 w 3402672"/>
                <a:gd name="connsiteY3" fmla="*/ 4287627 h 4287627"/>
                <a:gd name="connsiteX0" fmla="*/ 1478279 w 3424187"/>
                <a:gd name="connsiteY0" fmla="*/ 4287627 h 4287627"/>
                <a:gd name="connsiteX1" fmla="*/ 0 w 3424187"/>
                <a:gd name="connsiteY1" fmla="*/ 0 h 4287627"/>
                <a:gd name="connsiteX2" fmla="*/ 3424187 w 3424187"/>
                <a:gd name="connsiteY2" fmla="*/ 2134304 h 4287627"/>
                <a:gd name="connsiteX3" fmla="*/ 1478279 w 3424187"/>
                <a:gd name="connsiteY3" fmla="*/ 4287627 h 4287627"/>
                <a:gd name="connsiteX0" fmla="*/ 1478279 w 3424187"/>
                <a:gd name="connsiteY0" fmla="*/ 4287627 h 4287627"/>
                <a:gd name="connsiteX1" fmla="*/ 0 w 3424187"/>
                <a:gd name="connsiteY1" fmla="*/ 0 h 4287627"/>
                <a:gd name="connsiteX2" fmla="*/ 3424187 w 3424187"/>
                <a:gd name="connsiteY2" fmla="*/ 2134304 h 4287627"/>
                <a:gd name="connsiteX3" fmla="*/ 1478279 w 3424187"/>
                <a:gd name="connsiteY3" fmla="*/ 4287627 h 4287627"/>
                <a:gd name="connsiteX0" fmla="*/ 1478279 w 3424187"/>
                <a:gd name="connsiteY0" fmla="*/ 4287627 h 4287627"/>
                <a:gd name="connsiteX1" fmla="*/ 0 w 3424187"/>
                <a:gd name="connsiteY1" fmla="*/ 0 h 4287627"/>
                <a:gd name="connsiteX2" fmla="*/ 3424187 w 3424187"/>
                <a:gd name="connsiteY2" fmla="*/ 2134304 h 4287627"/>
                <a:gd name="connsiteX3" fmla="*/ 1478279 w 3424187"/>
                <a:gd name="connsiteY3" fmla="*/ 4287627 h 4287627"/>
                <a:gd name="connsiteX0" fmla="*/ 1467521 w 3424187"/>
                <a:gd name="connsiteY0" fmla="*/ 4255468 h 4255468"/>
                <a:gd name="connsiteX1" fmla="*/ 0 w 3424187"/>
                <a:gd name="connsiteY1" fmla="*/ 0 h 4255468"/>
                <a:gd name="connsiteX2" fmla="*/ 3424187 w 3424187"/>
                <a:gd name="connsiteY2" fmla="*/ 2134304 h 4255468"/>
                <a:gd name="connsiteX3" fmla="*/ 1467521 w 3424187"/>
                <a:gd name="connsiteY3" fmla="*/ 4255468 h 4255468"/>
                <a:gd name="connsiteX0" fmla="*/ 1467521 w 3424187"/>
                <a:gd name="connsiteY0" fmla="*/ 4255468 h 4255468"/>
                <a:gd name="connsiteX1" fmla="*/ 0 w 3424187"/>
                <a:gd name="connsiteY1" fmla="*/ 0 h 4255468"/>
                <a:gd name="connsiteX2" fmla="*/ 3424187 w 3424187"/>
                <a:gd name="connsiteY2" fmla="*/ 2134304 h 4255468"/>
                <a:gd name="connsiteX3" fmla="*/ 1467521 w 3424187"/>
                <a:gd name="connsiteY3" fmla="*/ 4255468 h 4255468"/>
                <a:gd name="connsiteX0" fmla="*/ 1467521 w 3424187"/>
                <a:gd name="connsiteY0" fmla="*/ 4294407 h 4294407"/>
                <a:gd name="connsiteX1" fmla="*/ 0 w 3424187"/>
                <a:gd name="connsiteY1" fmla="*/ 0 h 4294407"/>
                <a:gd name="connsiteX2" fmla="*/ 3424187 w 3424187"/>
                <a:gd name="connsiteY2" fmla="*/ 2134304 h 4294407"/>
                <a:gd name="connsiteX3" fmla="*/ 1467521 w 3424187"/>
                <a:gd name="connsiteY3" fmla="*/ 4294407 h 4294407"/>
                <a:gd name="connsiteX0" fmla="*/ 1467521 w 3424187"/>
                <a:gd name="connsiteY0" fmla="*/ 4286620 h 4286620"/>
                <a:gd name="connsiteX1" fmla="*/ 0 w 3424187"/>
                <a:gd name="connsiteY1" fmla="*/ 0 h 4286620"/>
                <a:gd name="connsiteX2" fmla="*/ 3424187 w 3424187"/>
                <a:gd name="connsiteY2" fmla="*/ 2134304 h 4286620"/>
                <a:gd name="connsiteX3" fmla="*/ 1467521 w 3424187"/>
                <a:gd name="connsiteY3" fmla="*/ 4286620 h 4286620"/>
                <a:gd name="connsiteX0" fmla="*/ 1467521 w 3424187"/>
                <a:gd name="connsiteY0" fmla="*/ 4255470 h 4255470"/>
                <a:gd name="connsiteX1" fmla="*/ 0 w 3424187"/>
                <a:gd name="connsiteY1" fmla="*/ 0 h 4255470"/>
                <a:gd name="connsiteX2" fmla="*/ 3424187 w 3424187"/>
                <a:gd name="connsiteY2" fmla="*/ 2134304 h 4255470"/>
                <a:gd name="connsiteX3" fmla="*/ 1467521 w 3424187"/>
                <a:gd name="connsiteY3" fmla="*/ 4255470 h 4255470"/>
              </a:gdLst>
              <a:ahLst/>
              <a:cxnLst>
                <a:cxn ang="0">
                  <a:pos x="connsiteX0" y="connsiteY0"/>
                </a:cxn>
                <a:cxn ang="0">
                  <a:pos x="connsiteX1" y="connsiteY1"/>
                </a:cxn>
                <a:cxn ang="0">
                  <a:pos x="connsiteX2" y="connsiteY2"/>
                </a:cxn>
                <a:cxn ang="0">
                  <a:pos x="connsiteX3" y="connsiteY3"/>
                </a:cxn>
              </a:cxnLst>
              <a:rect l="l" t="t" r="r" b="b"/>
              <a:pathLst>
                <a:path w="3424187" h="4255470">
                  <a:moveTo>
                    <a:pt x="1467521" y="4255470"/>
                  </a:moveTo>
                  <a:cubicBezTo>
                    <a:pt x="744907" y="2799459"/>
                    <a:pt x="433593" y="2137018"/>
                    <a:pt x="0" y="0"/>
                  </a:cubicBezTo>
                  <a:cubicBezTo>
                    <a:pt x="814184" y="1016235"/>
                    <a:pt x="1604163" y="2108669"/>
                    <a:pt x="3424187" y="2134304"/>
                  </a:cubicBezTo>
                  <a:cubicBezTo>
                    <a:pt x="2995186" y="2914234"/>
                    <a:pt x="1270785" y="2670510"/>
                    <a:pt x="1467521" y="4255470"/>
                  </a:cubicBezTo>
                  <a:close/>
                </a:path>
              </a:pathLst>
            </a:custGeom>
            <a:gradFill flip="none" rotWithShape="1">
              <a:gsLst>
                <a:gs pos="49000">
                  <a:srgbClr val="AC89DF"/>
                </a:gs>
                <a:gs pos="85000">
                  <a:srgbClr val="61C79E"/>
                </a:gs>
                <a:gs pos="70000">
                  <a:srgbClr val="61C79E"/>
                </a:gs>
                <a:gs pos="15000">
                  <a:srgbClr val="84C5DC"/>
                </a:gs>
                <a:gs pos="28000">
                  <a:srgbClr val="84C5DC"/>
                </a:gs>
              </a:gsLst>
              <a:lin ang="9000000" scaled="0"/>
              <a:tileRect/>
            </a:gradFill>
            <a:ln>
              <a:noFill/>
            </a:ln>
            <a:effectLst>
              <a:innerShdw blurRad="419100" dist="50800" dir="10800000">
                <a:prstClr val="black">
                  <a:alpha val="28000"/>
                </a:prstClr>
              </a:innerShdw>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Isosceles Triangle 4"/>
            <p:cNvSpPr/>
            <p:nvPr userDrawn="1"/>
          </p:nvSpPr>
          <p:spPr>
            <a:xfrm rot="-540000">
              <a:off x="806999" y="188640"/>
              <a:ext cx="4752528" cy="5914436"/>
            </a:xfrm>
            <a:custGeom>
              <a:avLst/>
              <a:gdLst>
                <a:gd name="connsiteX0" fmla="*/ 0 w 2808312"/>
                <a:gd name="connsiteY0" fmla="*/ 4176464 h 4176464"/>
                <a:gd name="connsiteX1" fmla="*/ 0 w 2808312"/>
                <a:gd name="connsiteY1" fmla="*/ 0 h 4176464"/>
                <a:gd name="connsiteX2" fmla="*/ 2808312 w 2808312"/>
                <a:gd name="connsiteY2" fmla="*/ 4176464 h 4176464"/>
                <a:gd name="connsiteX3" fmla="*/ 0 w 2808312"/>
                <a:gd name="connsiteY3" fmla="*/ 4176464 h 4176464"/>
                <a:gd name="connsiteX0" fmla="*/ 0 w 3372192"/>
                <a:gd name="connsiteY0" fmla="*/ 4176464 h 4176464"/>
                <a:gd name="connsiteX1" fmla="*/ 0 w 3372192"/>
                <a:gd name="connsiteY1" fmla="*/ 0 h 4176464"/>
                <a:gd name="connsiteX2" fmla="*/ 3372192 w 3372192"/>
                <a:gd name="connsiteY2" fmla="*/ 2103824 h 4176464"/>
                <a:gd name="connsiteX3" fmla="*/ 0 w 3372192"/>
                <a:gd name="connsiteY3" fmla="*/ 4176464 h 4176464"/>
                <a:gd name="connsiteX0" fmla="*/ 1402080 w 3372192"/>
                <a:gd name="connsiteY0" fmla="*/ 4252664 h 4252664"/>
                <a:gd name="connsiteX1" fmla="*/ 0 w 3372192"/>
                <a:gd name="connsiteY1" fmla="*/ 0 h 4252664"/>
                <a:gd name="connsiteX2" fmla="*/ 3372192 w 3372192"/>
                <a:gd name="connsiteY2" fmla="*/ 2103824 h 4252664"/>
                <a:gd name="connsiteX3" fmla="*/ 1402080 w 3372192"/>
                <a:gd name="connsiteY3" fmla="*/ 4252664 h 425266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78280 w 3402672"/>
                <a:gd name="connsiteY0" fmla="*/ 4298384 h 4298384"/>
                <a:gd name="connsiteX1" fmla="*/ 0 w 3402672"/>
                <a:gd name="connsiteY1" fmla="*/ 0 h 4298384"/>
                <a:gd name="connsiteX2" fmla="*/ 3402672 w 3402672"/>
                <a:gd name="connsiteY2" fmla="*/ 2134304 h 4298384"/>
                <a:gd name="connsiteX3" fmla="*/ 1478280 w 3402672"/>
                <a:gd name="connsiteY3" fmla="*/ 4298384 h 4298384"/>
                <a:gd name="connsiteX0" fmla="*/ 1456764 w 3402672"/>
                <a:gd name="connsiteY0" fmla="*/ 4287627 h 4287627"/>
                <a:gd name="connsiteX1" fmla="*/ 0 w 3402672"/>
                <a:gd name="connsiteY1" fmla="*/ 0 h 4287627"/>
                <a:gd name="connsiteX2" fmla="*/ 3402672 w 3402672"/>
                <a:gd name="connsiteY2" fmla="*/ 2134304 h 4287627"/>
                <a:gd name="connsiteX3" fmla="*/ 1456764 w 3402672"/>
                <a:gd name="connsiteY3" fmla="*/ 4287627 h 4287627"/>
                <a:gd name="connsiteX0" fmla="*/ 1456764 w 3402672"/>
                <a:gd name="connsiteY0" fmla="*/ 4287627 h 4287627"/>
                <a:gd name="connsiteX1" fmla="*/ 0 w 3402672"/>
                <a:gd name="connsiteY1" fmla="*/ 0 h 4287627"/>
                <a:gd name="connsiteX2" fmla="*/ 3402672 w 3402672"/>
                <a:gd name="connsiteY2" fmla="*/ 2134304 h 4287627"/>
                <a:gd name="connsiteX3" fmla="*/ 1456764 w 3402672"/>
                <a:gd name="connsiteY3" fmla="*/ 4287627 h 4287627"/>
                <a:gd name="connsiteX0" fmla="*/ 1456764 w 3402672"/>
                <a:gd name="connsiteY0" fmla="*/ 4287627 h 4287627"/>
                <a:gd name="connsiteX1" fmla="*/ 0 w 3402672"/>
                <a:gd name="connsiteY1" fmla="*/ 0 h 4287627"/>
                <a:gd name="connsiteX2" fmla="*/ 3402672 w 3402672"/>
                <a:gd name="connsiteY2" fmla="*/ 2134304 h 4287627"/>
                <a:gd name="connsiteX3" fmla="*/ 1456764 w 3402672"/>
                <a:gd name="connsiteY3" fmla="*/ 4287627 h 4287627"/>
                <a:gd name="connsiteX0" fmla="*/ 1478279 w 3424187"/>
                <a:gd name="connsiteY0" fmla="*/ 4287627 h 4287627"/>
                <a:gd name="connsiteX1" fmla="*/ 0 w 3424187"/>
                <a:gd name="connsiteY1" fmla="*/ 0 h 4287627"/>
                <a:gd name="connsiteX2" fmla="*/ 3424187 w 3424187"/>
                <a:gd name="connsiteY2" fmla="*/ 2134304 h 4287627"/>
                <a:gd name="connsiteX3" fmla="*/ 1478279 w 3424187"/>
                <a:gd name="connsiteY3" fmla="*/ 4287627 h 4287627"/>
                <a:gd name="connsiteX0" fmla="*/ 1478279 w 3424187"/>
                <a:gd name="connsiteY0" fmla="*/ 4287627 h 4287627"/>
                <a:gd name="connsiteX1" fmla="*/ 0 w 3424187"/>
                <a:gd name="connsiteY1" fmla="*/ 0 h 4287627"/>
                <a:gd name="connsiteX2" fmla="*/ 3424187 w 3424187"/>
                <a:gd name="connsiteY2" fmla="*/ 2134304 h 4287627"/>
                <a:gd name="connsiteX3" fmla="*/ 1478279 w 3424187"/>
                <a:gd name="connsiteY3" fmla="*/ 4287627 h 4287627"/>
                <a:gd name="connsiteX0" fmla="*/ 1478279 w 3424187"/>
                <a:gd name="connsiteY0" fmla="*/ 4287627 h 4287627"/>
                <a:gd name="connsiteX1" fmla="*/ 0 w 3424187"/>
                <a:gd name="connsiteY1" fmla="*/ 0 h 4287627"/>
                <a:gd name="connsiteX2" fmla="*/ 3424187 w 3424187"/>
                <a:gd name="connsiteY2" fmla="*/ 2134304 h 4287627"/>
                <a:gd name="connsiteX3" fmla="*/ 1478279 w 3424187"/>
                <a:gd name="connsiteY3" fmla="*/ 4287627 h 4287627"/>
                <a:gd name="connsiteX0" fmla="*/ 1467521 w 3424187"/>
                <a:gd name="connsiteY0" fmla="*/ 4255468 h 4255468"/>
                <a:gd name="connsiteX1" fmla="*/ 0 w 3424187"/>
                <a:gd name="connsiteY1" fmla="*/ 0 h 4255468"/>
                <a:gd name="connsiteX2" fmla="*/ 3424187 w 3424187"/>
                <a:gd name="connsiteY2" fmla="*/ 2134304 h 4255468"/>
                <a:gd name="connsiteX3" fmla="*/ 1467521 w 3424187"/>
                <a:gd name="connsiteY3" fmla="*/ 4255468 h 4255468"/>
                <a:gd name="connsiteX0" fmla="*/ 1467521 w 3424187"/>
                <a:gd name="connsiteY0" fmla="*/ 4255468 h 4255468"/>
                <a:gd name="connsiteX1" fmla="*/ 0 w 3424187"/>
                <a:gd name="connsiteY1" fmla="*/ 0 h 4255468"/>
                <a:gd name="connsiteX2" fmla="*/ 3424187 w 3424187"/>
                <a:gd name="connsiteY2" fmla="*/ 2134304 h 4255468"/>
                <a:gd name="connsiteX3" fmla="*/ 1467521 w 3424187"/>
                <a:gd name="connsiteY3" fmla="*/ 4255468 h 4255468"/>
                <a:gd name="connsiteX0" fmla="*/ 1467521 w 3424187"/>
                <a:gd name="connsiteY0" fmla="*/ 4294407 h 4294407"/>
                <a:gd name="connsiteX1" fmla="*/ 0 w 3424187"/>
                <a:gd name="connsiteY1" fmla="*/ 0 h 4294407"/>
                <a:gd name="connsiteX2" fmla="*/ 3424187 w 3424187"/>
                <a:gd name="connsiteY2" fmla="*/ 2134304 h 4294407"/>
                <a:gd name="connsiteX3" fmla="*/ 1467521 w 3424187"/>
                <a:gd name="connsiteY3" fmla="*/ 4294407 h 4294407"/>
                <a:gd name="connsiteX0" fmla="*/ 1467521 w 3424187"/>
                <a:gd name="connsiteY0" fmla="*/ 4286620 h 4286620"/>
                <a:gd name="connsiteX1" fmla="*/ 0 w 3424187"/>
                <a:gd name="connsiteY1" fmla="*/ 0 h 4286620"/>
                <a:gd name="connsiteX2" fmla="*/ 3424187 w 3424187"/>
                <a:gd name="connsiteY2" fmla="*/ 2134304 h 4286620"/>
                <a:gd name="connsiteX3" fmla="*/ 1467521 w 3424187"/>
                <a:gd name="connsiteY3" fmla="*/ 4286620 h 4286620"/>
                <a:gd name="connsiteX0" fmla="*/ 1467521 w 3424187"/>
                <a:gd name="connsiteY0" fmla="*/ 4255470 h 4255470"/>
                <a:gd name="connsiteX1" fmla="*/ 0 w 3424187"/>
                <a:gd name="connsiteY1" fmla="*/ 0 h 4255470"/>
                <a:gd name="connsiteX2" fmla="*/ 3424187 w 3424187"/>
                <a:gd name="connsiteY2" fmla="*/ 2134304 h 4255470"/>
                <a:gd name="connsiteX3" fmla="*/ 1467521 w 3424187"/>
                <a:gd name="connsiteY3" fmla="*/ 4255470 h 4255470"/>
              </a:gdLst>
              <a:ahLst/>
              <a:cxnLst>
                <a:cxn ang="0">
                  <a:pos x="connsiteX0" y="connsiteY0"/>
                </a:cxn>
                <a:cxn ang="0">
                  <a:pos x="connsiteX1" y="connsiteY1"/>
                </a:cxn>
                <a:cxn ang="0">
                  <a:pos x="connsiteX2" y="connsiteY2"/>
                </a:cxn>
                <a:cxn ang="0">
                  <a:pos x="connsiteX3" y="connsiteY3"/>
                </a:cxn>
              </a:cxnLst>
              <a:rect l="l" t="t" r="r" b="b"/>
              <a:pathLst>
                <a:path w="3424187" h="4255470">
                  <a:moveTo>
                    <a:pt x="1467521" y="4255470"/>
                  </a:moveTo>
                  <a:cubicBezTo>
                    <a:pt x="744907" y="2799459"/>
                    <a:pt x="433593" y="2137018"/>
                    <a:pt x="0" y="0"/>
                  </a:cubicBezTo>
                  <a:cubicBezTo>
                    <a:pt x="814184" y="1016235"/>
                    <a:pt x="1604163" y="2108669"/>
                    <a:pt x="3424187" y="2134304"/>
                  </a:cubicBezTo>
                  <a:cubicBezTo>
                    <a:pt x="2995186" y="2914234"/>
                    <a:pt x="1270785" y="2670510"/>
                    <a:pt x="1467521" y="4255470"/>
                  </a:cubicBezTo>
                  <a:close/>
                </a:path>
              </a:pathLst>
            </a:custGeom>
            <a:gradFill flip="none" rotWithShape="1">
              <a:gsLst>
                <a:gs pos="49000">
                  <a:srgbClr val="AC89DF"/>
                </a:gs>
                <a:gs pos="85000">
                  <a:srgbClr val="61C79E"/>
                </a:gs>
                <a:gs pos="70000">
                  <a:srgbClr val="61C79E"/>
                </a:gs>
                <a:gs pos="15000">
                  <a:srgbClr val="84C5DC"/>
                </a:gs>
                <a:gs pos="28000">
                  <a:srgbClr val="84C5DC"/>
                </a:gs>
              </a:gsLst>
              <a:lin ang="9000000" scaled="0"/>
              <a:tileRect/>
            </a:gradFill>
            <a:ln>
              <a:noFill/>
            </a:ln>
            <a:effectLst>
              <a:innerShdw blurRad="419100" dist="50800" dir="10800000">
                <a:prstClr val="black">
                  <a:alpha val="28000"/>
                </a:prstClr>
              </a:innerShdw>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Isosceles Triangle 4"/>
            <p:cNvSpPr/>
            <p:nvPr userDrawn="1"/>
          </p:nvSpPr>
          <p:spPr>
            <a:xfrm>
              <a:off x="0" y="0"/>
              <a:ext cx="4752528" cy="5914436"/>
            </a:xfrm>
            <a:custGeom>
              <a:avLst/>
              <a:gdLst>
                <a:gd name="connsiteX0" fmla="*/ 0 w 2808312"/>
                <a:gd name="connsiteY0" fmla="*/ 4176464 h 4176464"/>
                <a:gd name="connsiteX1" fmla="*/ 0 w 2808312"/>
                <a:gd name="connsiteY1" fmla="*/ 0 h 4176464"/>
                <a:gd name="connsiteX2" fmla="*/ 2808312 w 2808312"/>
                <a:gd name="connsiteY2" fmla="*/ 4176464 h 4176464"/>
                <a:gd name="connsiteX3" fmla="*/ 0 w 2808312"/>
                <a:gd name="connsiteY3" fmla="*/ 4176464 h 4176464"/>
                <a:gd name="connsiteX0" fmla="*/ 0 w 3372192"/>
                <a:gd name="connsiteY0" fmla="*/ 4176464 h 4176464"/>
                <a:gd name="connsiteX1" fmla="*/ 0 w 3372192"/>
                <a:gd name="connsiteY1" fmla="*/ 0 h 4176464"/>
                <a:gd name="connsiteX2" fmla="*/ 3372192 w 3372192"/>
                <a:gd name="connsiteY2" fmla="*/ 2103824 h 4176464"/>
                <a:gd name="connsiteX3" fmla="*/ 0 w 3372192"/>
                <a:gd name="connsiteY3" fmla="*/ 4176464 h 4176464"/>
                <a:gd name="connsiteX0" fmla="*/ 1402080 w 3372192"/>
                <a:gd name="connsiteY0" fmla="*/ 4252664 h 4252664"/>
                <a:gd name="connsiteX1" fmla="*/ 0 w 3372192"/>
                <a:gd name="connsiteY1" fmla="*/ 0 h 4252664"/>
                <a:gd name="connsiteX2" fmla="*/ 3372192 w 3372192"/>
                <a:gd name="connsiteY2" fmla="*/ 2103824 h 4252664"/>
                <a:gd name="connsiteX3" fmla="*/ 1402080 w 3372192"/>
                <a:gd name="connsiteY3" fmla="*/ 4252664 h 425266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32560 w 3402672"/>
                <a:gd name="connsiteY0" fmla="*/ 4283144 h 4283144"/>
                <a:gd name="connsiteX1" fmla="*/ 0 w 3402672"/>
                <a:gd name="connsiteY1" fmla="*/ 0 h 4283144"/>
                <a:gd name="connsiteX2" fmla="*/ 3402672 w 3402672"/>
                <a:gd name="connsiteY2" fmla="*/ 2134304 h 4283144"/>
                <a:gd name="connsiteX3" fmla="*/ 1432560 w 3402672"/>
                <a:gd name="connsiteY3" fmla="*/ 4283144 h 4283144"/>
                <a:gd name="connsiteX0" fmla="*/ 1478280 w 3402672"/>
                <a:gd name="connsiteY0" fmla="*/ 4298384 h 4298384"/>
                <a:gd name="connsiteX1" fmla="*/ 0 w 3402672"/>
                <a:gd name="connsiteY1" fmla="*/ 0 h 4298384"/>
                <a:gd name="connsiteX2" fmla="*/ 3402672 w 3402672"/>
                <a:gd name="connsiteY2" fmla="*/ 2134304 h 4298384"/>
                <a:gd name="connsiteX3" fmla="*/ 1478280 w 3402672"/>
                <a:gd name="connsiteY3" fmla="*/ 4298384 h 4298384"/>
                <a:gd name="connsiteX0" fmla="*/ 1456764 w 3402672"/>
                <a:gd name="connsiteY0" fmla="*/ 4287627 h 4287627"/>
                <a:gd name="connsiteX1" fmla="*/ 0 w 3402672"/>
                <a:gd name="connsiteY1" fmla="*/ 0 h 4287627"/>
                <a:gd name="connsiteX2" fmla="*/ 3402672 w 3402672"/>
                <a:gd name="connsiteY2" fmla="*/ 2134304 h 4287627"/>
                <a:gd name="connsiteX3" fmla="*/ 1456764 w 3402672"/>
                <a:gd name="connsiteY3" fmla="*/ 4287627 h 4287627"/>
                <a:gd name="connsiteX0" fmla="*/ 1456764 w 3402672"/>
                <a:gd name="connsiteY0" fmla="*/ 4287627 h 4287627"/>
                <a:gd name="connsiteX1" fmla="*/ 0 w 3402672"/>
                <a:gd name="connsiteY1" fmla="*/ 0 h 4287627"/>
                <a:gd name="connsiteX2" fmla="*/ 3402672 w 3402672"/>
                <a:gd name="connsiteY2" fmla="*/ 2134304 h 4287627"/>
                <a:gd name="connsiteX3" fmla="*/ 1456764 w 3402672"/>
                <a:gd name="connsiteY3" fmla="*/ 4287627 h 4287627"/>
                <a:gd name="connsiteX0" fmla="*/ 1456764 w 3402672"/>
                <a:gd name="connsiteY0" fmla="*/ 4287627 h 4287627"/>
                <a:gd name="connsiteX1" fmla="*/ 0 w 3402672"/>
                <a:gd name="connsiteY1" fmla="*/ 0 h 4287627"/>
                <a:gd name="connsiteX2" fmla="*/ 3402672 w 3402672"/>
                <a:gd name="connsiteY2" fmla="*/ 2134304 h 4287627"/>
                <a:gd name="connsiteX3" fmla="*/ 1456764 w 3402672"/>
                <a:gd name="connsiteY3" fmla="*/ 4287627 h 4287627"/>
                <a:gd name="connsiteX0" fmla="*/ 1478279 w 3424187"/>
                <a:gd name="connsiteY0" fmla="*/ 4287627 h 4287627"/>
                <a:gd name="connsiteX1" fmla="*/ 0 w 3424187"/>
                <a:gd name="connsiteY1" fmla="*/ 0 h 4287627"/>
                <a:gd name="connsiteX2" fmla="*/ 3424187 w 3424187"/>
                <a:gd name="connsiteY2" fmla="*/ 2134304 h 4287627"/>
                <a:gd name="connsiteX3" fmla="*/ 1478279 w 3424187"/>
                <a:gd name="connsiteY3" fmla="*/ 4287627 h 4287627"/>
                <a:gd name="connsiteX0" fmla="*/ 1478279 w 3424187"/>
                <a:gd name="connsiteY0" fmla="*/ 4287627 h 4287627"/>
                <a:gd name="connsiteX1" fmla="*/ 0 w 3424187"/>
                <a:gd name="connsiteY1" fmla="*/ 0 h 4287627"/>
                <a:gd name="connsiteX2" fmla="*/ 3424187 w 3424187"/>
                <a:gd name="connsiteY2" fmla="*/ 2134304 h 4287627"/>
                <a:gd name="connsiteX3" fmla="*/ 1478279 w 3424187"/>
                <a:gd name="connsiteY3" fmla="*/ 4287627 h 4287627"/>
                <a:gd name="connsiteX0" fmla="*/ 1478279 w 3424187"/>
                <a:gd name="connsiteY0" fmla="*/ 4287627 h 4287627"/>
                <a:gd name="connsiteX1" fmla="*/ 0 w 3424187"/>
                <a:gd name="connsiteY1" fmla="*/ 0 h 4287627"/>
                <a:gd name="connsiteX2" fmla="*/ 3424187 w 3424187"/>
                <a:gd name="connsiteY2" fmla="*/ 2134304 h 4287627"/>
                <a:gd name="connsiteX3" fmla="*/ 1478279 w 3424187"/>
                <a:gd name="connsiteY3" fmla="*/ 4287627 h 4287627"/>
                <a:gd name="connsiteX0" fmla="*/ 1467521 w 3424187"/>
                <a:gd name="connsiteY0" fmla="*/ 4255468 h 4255468"/>
                <a:gd name="connsiteX1" fmla="*/ 0 w 3424187"/>
                <a:gd name="connsiteY1" fmla="*/ 0 h 4255468"/>
                <a:gd name="connsiteX2" fmla="*/ 3424187 w 3424187"/>
                <a:gd name="connsiteY2" fmla="*/ 2134304 h 4255468"/>
                <a:gd name="connsiteX3" fmla="*/ 1467521 w 3424187"/>
                <a:gd name="connsiteY3" fmla="*/ 4255468 h 4255468"/>
                <a:gd name="connsiteX0" fmla="*/ 1467521 w 3424187"/>
                <a:gd name="connsiteY0" fmla="*/ 4255468 h 4255468"/>
                <a:gd name="connsiteX1" fmla="*/ 0 w 3424187"/>
                <a:gd name="connsiteY1" fmla="*/ 0 h 4255468"/>
                <a:gd name="connsiteX2" fmla="*/ 3424187 w 3424187"/>
                <a:gd name="connsiteY2" fmla="*/ 2134304 h 4255468"/>
                <a:gd name="connsiteX3" fmla="*/ 1467521 w 3424187"/>
                <a:gd name="connsiteY3" fmla="*/ 4255468 h 4255468"/>
                <a:gd name="connsiteX0" fmla="*/ 1467521 w 3424187"/>
                <a:gd name="connsiteY0" fmla="*/ 4294407 h 4294407"/>
                <a:gd name="connsiteX1" fmla="*/ 0 w 3424187"/>
                <a:gd name="connsiteY1" fmla="*/ 0 h 4294407"/>
                <a:gd name="connsiteX2" fmla="*/ 3424187 w 3424187"/>
                <a:gd name="connsiteY2" fmla="*/ 2134304 h 4294407"/>
                <a:gd name="connsiteX3" fmla="*/ 1467521 w 3424187"/>
                <a:gd name="connsiteY3" fmla="*/ 4294407 h 4294407"/>
                <a:gd name="connsiteX0" fmla="*/ 1467521 w 3424187"/>
                <a:gd name="connsiteY0" fmla="*/ 4286620 h 4286620"/>
                <a:gd name="connsiteX1" fmla="*/ 0 w 3424187"/>
                <a:gd name="connsiteY1" fmla="*/ 0 h 4286620"/>
                <a:gd name="connsiteX2" fmla="*/ 3424187 w 3424187"/>
                <a:gd name="connsiteY2" fmla="*/ 2134304 h 4286620"/>
                <a:gd name="connsiteX3" fmla="*/ 1467521 w 3424187"/>
                <a:gd name="connsiteY3" fmla="*/ 4286620 h 4286620"/>
                <a:gd name="connsiteX0" fmla="*/ 1467521 w 3424187"/>
                <a:gd name="connsiteY0" fmla="*/ 4255470 h 4255470"/>
                <a:gd name="connsiteX1" fmla="*/ 0 w 3424187"/>
                <a:gd name="connsiteY1" fmla="*/ 0 h 4255470"/>
                <a:gd name="connsiteX2" fmla="*/ 3424187 w 3424187"/>
                <a:gd name="connsiteY2" fmla="*/ 2134304 h 4255470"/>
                <a:gd name="connsiteX3" fmla="*/ 1467521 w 3424187"/>
                <a:gd name="connsiteY3" fmla="*/ 4255470 h 4255470"/>
              </a:gdLst>
              <a:ahLst/>
              <a:cxnLst>
                <a:cxn ang="0">
                  <a:pos x="connsiteX0" y="connsiteY0"/>
                </a:cxn>
                <a:cxn ang="0">
                  <a:pos x="connsiteX1" y="connsiteY1"/>
                </a:cxn>
                <a:cxn ang="0">
                  <a:pos x="connsiteX2" y="connsiteY2"/>
                </a:cxn>
                <a:cxn ang="0">
                  <a:pos x="connsiteX3" y="connsiteY3"/>
                </a:cxn>
              </a:cxnLst>
              <a:rect l="l" t="t" r="r" b="b"/>
              <a:pathLst>
                <a:path w="3424187" h="4255470">
                  <a:moveTo>
                    <a:pt x="1467521" y="4255470"/>
                  </a:moveTo>
                  <a:cubicBezTo>
                    <a:pt x="744907" y="2799459"/>
                    <a:pt x="433593" y="2137018"/>
                    <a:pt x="0" y="0"/>
                  </a:cubicBezTo>
                  <a:cubicBezTo>
                    <a:pt x="814184" y="1016235"/>
                    <a:pt x="1604163" y="2108669"/>
                    <a:pt x="3424187" y="2134304"/>
                  </a:cubicBezTo>
                  <a:cubicBezTo>
                    <a:pt x="2995186" y="2914234"/>
                    <a:pt x="1270785" y="2670510"/>
                    <a:pt x="1467521" y="4255470"/>
                  </a:cubicBezTo>
                  <a:close/>
                </a:path>
              </a:pathLst>
            </a:custGeom>
            <a:gradFill flip="none" rotWithShape="1">
              <a:gsLst>
                <a:gs pos="49000">
                  <a:srgbClr val="AC89DF"/>
                </a:gs>
                <a:gs pos="85000">
                  <a:srgbClr val="61C79E"/>
                </a:gs>
                <a:gs pos="70000">
                  <a:srgbClr val="61C79E"/>
                </a:gs>
                <a:gs pos="15000">
                  <a:srgbClr val="84C5DC"/>
                </a:gs>
                <a:gs pos="28000">
                  <a:srgbClr val="84C5DC"/>
                </a:gs>
              </a:gsLst>
              <a:lin ang="9000000" scaled="0"/>
              <a:tileRect/>
            </a:gradFill>
            <a:ln>
              <a:noFill/>
            </a:ln>
            <a:effectLst>
              <a:innerShdw blurRad="419100" dist="50800" dir="10800000">
                <a:prstClr val="black">
                  <a:alpha val="28000"/>
                </a:prstClr>
              </a:innerShdw>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5" name="Rectangle 24"/>
          <p:cNvSpPr/>
          <p:nvPr userDrawn="1"/>
        </p:nvSpPr>
        <p:spPr>
          <a:xfrm>
            <a:off x="-1" y="13794"/>
            <a:ext cx="9144000" cy="6844206"/>
          </a:xfrm>
          <a:prstGeom prst="rect">
            <a:avLst/>
          </a:prstGeom>
          <a:gradFill flip="none" rotWithShape="1">
            <a:gsLst>
              <a:gs pos="100000">
                <a:srgbClr val="765DD1">
                  <a:alpha val="70000"/>
                </a:srgbClr>
              </a:gs>
              <a:gs pos="6000">
                <a:srgbClr val="84C5DC">
                  <a:alpha val="85000"/>
                </a:srgbClr>
              </a:gs>
              <a:gs pos="36000">
                <a:srgbClr val="84C5DC">
                  <a:alpha val="82000"/>
                </a:srgbClr>
              </a:gs>
              <a:gs pos="85000">
                <a:srgbClr val="937FDB">
                  <a:alpha val="70000"/>
                </a:srgbClr>
              </a:gs>
              <a:gs pos="64000">
                <a:srgbClr val="84C5DC">
                  <a:alpha val="70000"/>
                </a:srgbClr>
              </a:gs>
            </a:gsLst>
            <a:path path="circle">
              <a:fillToRect t="100000" r="100000"/>
            </a:path>
            <a:tileRect l="-100000" b="-100000"/>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FooterBar"/>
          <p:cNvSpPr/>
          <p:nvPr userDrawn="1"/>
        </p:nvSpPr>
        <p:spPr>
          <a:xfrm>
            <a:off x="0" y="6309320"/>
            <a:ext cx="9144000" cy="548680"/>
          </a:xfrm>
          <a:prstGeom prst="rect">
            <a:avLst/>
          </a:prstGeom>
          <a:solidFill>
            <a:srgbClr val="765D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Placeholder 1"/>
          <p:cNvSpPr>
            <a:spLocks noGrp="1"/>
          </p:cNvSpPr>
          <p:nvPr userDrawn="1">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CA" dirty="0"/>
          </a:p>
        </p:txBody>
      </p:sp>
      <p:sp>
        <p:nvSpPr>
          <p:cNvPr id="3" name="Text Placeholder 2"/>
          <p:cNvSpPr>
            <a:spLocks noGrp="1"/>
          </p:cNvSpPr>
          <p:nvPr userDrawn="1">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p:cNvSpPr>
            <a:spLocks noGrp="1"/>
          </p:cNvSpPr>
          <p:nvPr userDrawn="1">
            <p:ph type="dt" sz="half" idx="2"/>
          </p:nvPr>
        </p:nvSpPr>
        <p:spPr>
          <a:xfrm>
            <a:off x="457200" y="6356350"/>
            <a:ext cx="2133600" cy="365125"/>
          </a:xfrm>
          <a:prstGeom prst="rect">
            <a:avLst/>
          </a:prstGeom>
        </p:spPr>
        <p:txBody>
          <a:bodyPr vert="horz" lIns="91440" tIns="45720" rIns="91440" bIns="45720" rtlCol="0" anchor="ctr"/>
          <a:lstStyle>
            <a:lvl1pPr algn="l">
              <a:defRPr sz="1800">
                <a:solidFill>
                  <a:schemeClr val="bg1"/>
                </a:solidFill>
              </a:defRPr>
            </a:lvl1pPr>
          </a:lstStyle>
          <a:p>
            <a:fld id="{93DFF4DB-16F2-447D-82E7-186C70C4B57A}" type="datetime1">
              <a:rPr lang="en-CA" smtClean="0"/>
              <a:t>2017-04-23</a:t>
            </a:fld>
            <a:endParaRPr lang="en-CA" dirty="0"/>
          </a:p>
        </p:txBody>
      </p:sp>
      <p:sp>
        <p:nvSpPr>
          <p:cNvPr id="5" name="Footer Placeholder 4"/>
          <p:cNvSpPr>
            <a:spLocks noGrp="1"/>
          </p:cNvSpPr>
          <p:nvPr userDrawn="1">
            <p:ph type="ftr" sz="quarter" idx="3"/>
          </p:nvPr>
        </p:nvSpPr>
        <p:spPr>
          <a:xfrm>
            <a:off x="3124200" y="6356350"/>
            <a:ext cx="2895600" cy="365125"/>
          </a:xfrm>
          <a:prstGeom prst="rect">
            <a:avLst/>
          </a:prstGeom>
        </p:spPr>
        <p:txBody>
          <a:bodyPr vert="horz" lIns="91440" tIns="45720" rIns="91440" bIns="45720" rtlCol="0" anchor="ctr"/>
          <a:lstStyle>
            <a:lvl1pPr algn="ctr">
              <a:defRPr sz="1800">
                <a:solidFill>
                  <a:schemeClr val="bg1"/>
                </a:solidFill>
              </a:defRPr>
            </a:lvl1pPr>
          </a:lstStyle>
          <a:p>
            <a:r>
              <a:rPr lang="en-CA"/>
              <a:t>Everything You Wanted to Know About Your Library Manager but Were Afraid to Ask </a:t>
            </a:r>
          </a:p>
        </p:txBody>
      </p:sp>
      <p:sp>
        <p:nvSpPr>
          <p:cNvPr id="6" name="Slide Number Placeholder 5"/>
          <p:cNvSpPr>
            <a:spLocks noGrp="1"/>
          </p:cNvSpPr>
          <p:nvPr userDrawn="1">
            <p:ph type="sldNum" sz="quarter" idx="4"/>
          </p:nvPr>
        </p:nvSpPr>
        <p:spPr>
          <a:xfrm>
            <a:off x="6553200" y="6356350"/>
            <a:ext cx="2133600" cy="365125"/>
          </a:xfrm>
          <a:prstGeom prst="rect">
            <a:avLst/>
          </a:prstGeom>
        </p:spPr>
        <p:txBody>
          <a:bodyPr vert="horz" lIns="91440" tIns="45720" rIns="91440" bIns="45720" rtlCol="0" anchor="ctr"/>
          <a:lstStyle>
            <a:lvl1pPr algn="r">
              <a:defRPr sz="1800">
                <a:solidFill>
                  <a:schemeClr val="bg1"/>
                </a:solidFill>
              </a:defRPr>
            </a:lvl1pPr>
          </a:lstStyle>
          <a:p>
            <a:fld id="{F4AFE87F-6E8D-4783-B7AC-9ED26B9EE70D}" type="slidenum">
              <a:rPr lang="en-CA" smtClean="0"/>
              <a:pPr/>
              <a:t>‹#›</a:t>
            </a:fld>
            <a:endParaRPr lang="en-CA"/>
          </a:p>
        </p:txBody>
      </p:sp>
    </p:spTree>
    <p:extLst>
      <p:ext uri="{BB962C8B-B14F-4D97-AF65-F5344CB8AC3E}">
        <p14:creationId xmlns:p14="http://schemas.microsoft.com/office/powerpoint/2010/main" val="4211480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Wingdings" panose="05000000000000000000" pitchFamily="2" charset="2"/>
        <a:buChar char="Ø"/>
        <a:defRPr sz="3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jpg&amp;ehk=t9pmyJZUzQlw9sPXf7jqyw&amp;r=0&amp;pid=OfficeInsert"/><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amp;ehk=L5lG5UeBQ75gIBhX43Ke6g&amp;r=0&amp;pid=OfficeInsert"/><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mailto:jerome-l@mailman.srv.ualberta.ca"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g&amp;ehk=2Me0U2y1nEkEOA8MrTBtmw&amp;r=0&amp;pid=OfficeInsert"/><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ubtitle 14"/>
          <p:cNvSpPr>
            <a:spLocks noGrp="1"/>
          </p:cNvSpPr>
          <p:nvPr>
            <p:ph type="body" idx="1"/>
          </p:nvPr>
        </p:nvSpPr>
        <p:spPr>
          <a:xfrm>
            <a:off x="722313" y="1988841"/>
            <a:ext cx="7772400" cy="2418060"/>
          </a:xfrm>
        </p:spPr>
        <p:txBody>
          <a:bodyPr>
            <a:noAutofit/>
          </a:bodyPr>
          <a:lstStyle/>
          <a:p>
            <a:pPr lvl="0" algn="ctr"/>
            <a:r>
              <a:rPr lang="en-CA" sz="4800" b="1" dirty="0">
                <a:solidFill>
                  <a:schemeClr val="tx1"/>
                </a:solidFill>
              </a:rPr>
              <a:t>Everything You Wanted to Know About Your Library Manager but Were Afraid to Ask</a:t>
            </a:r>
          </a:p>
        </p:txBody>
      </p:sp>
      <p:sp>
        <p:nvSpPr>
          <p:cNvPr id="2" name="Footer Placeholder 1"/>
          <p:cNvSpPr>
            <a:spLocks noGrp="1"/>
          </p:cNvSpPr>
          <p:nvPr>
            <p:ph type="ftr" sz="quarter" idx="11"/>
          </p:nvPr>
        </p:nvSpPr>
        <p:spPr>
          <a:xfrm>
            <a:off x="251520" y="6356350"/>
            <a:ext cx="8496944" cy="365125"/>
          </a:xfrm>
        </p:spPr>
        <p:txBody>
          <a:bodyPr/>
          <a:lstStyle/>
          <a:p>
            <a:r>
              <a:rPr lang="en-CA" dirty="0"/>
              <a:t>Everything You Wanted to Know About Your Library Manager but Were Afraid to Ask </a:t>
            </a:r>
          </a:p>
        </p:txBody>
      </p:sp>
      <p:sp>
        <p:nvSpPr>
          <p:cNvPr id="3" name="TextBox 2"/>
          <p:cNvSpPr txBox="1"/>
          <p:nvPr/>
        </p:nvSpPr>
        <p:spPr>
          <a:xfrm>
            <a:off x="827584" y="5085184"/>
            <a:ext cx="7344816" cy="954107"/>
          </a:xfrm>
          <a:prstGeom prst="rect">
            <a:avLst/>
          </a:prstGeom>
          <a:noFill/>
        </p:spPr>
        <p:txBody>
          <a:bodyPr wrap="square" rtlCol="0">
            <a:spAutoFit/>
          </a:bodyPr>
          <a:lstStyle/>
          <a:p>
            <a:pPr algn="ctr"/>
            <a:r>
              <a:rPr lang="en-CA" sz="2800" b="1" dirty="0"/>
              <a:t>Presented to the Alberta Library Conference April 2017</a:t>
            </a:r>
          </a:p>
        </p:txBody>
      </p:sp>
    </p:spTree>
    <p:extLst>
      <p:ext uri="{BB962C8B-B14F-4D97-AF65-F5344CB8AC3E}">
        <p14:creationId xmlns:p14="http://schemas.microsoft.com/office/powerpoint/2010/main" val="101746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51520" y="6356350"/>
            <a:ext cx="8568952" cy="365125"/>
          </a:xfrm>
        </p:spPr>
        <p:txBody>
          <a:bodyPr/>
          <a:lstStyle/>
          <a:p>
            <a:r>
              <a:rPr lang="en-CA" dirty="0"/>
              <a:t>Everything You Wanted to Know About Your Library Manager but Were Afraid to Ask </a:t>
            </a:r>
          </a:p>
        </p:txBody>
      </p:sp>
      <p:sp>
        <p:nvSpPr>
          <p:cNvPr id="3" name="TextBox 2"/>
          <p:cNvSpPr txBox="1"/>
          <p:nvPr/>
        </p:nvSpPr>
        <p:spPr>
          <a:xfrm>
            <a:off x="971600" y="260648"/>
            <a:ext cx="7272808" cy="830997"/>
          </a:xfrm>
          <a:prstGeom prst="rect">
            <a:avLst/>
          </a:prstGeom>
          <a:noFill/>
        </p:spPr>
        <p:txBody>
          <a:bodyPr wrap="square" rtlCol="0">
            <a:spAutoFit/>
          </a:bodyPr>
          <a:lstStyle/>
          <a:p>
            <a:pPr algn="ctr"/>
            <a:r>
              <a:rPr lang="en-CA" sz="4800" b="1" dirty="0"/>
              <a:t>More Questions…</a:t>
            </a:r>
          </a:p>
        </p:txBody>
      </p:sp>
      <p:sp>
        <p:nvSpPr>
          <p:cNvPr id="4" name="TextBox 3"/>
          <p:cNvSpPr txBox="1"/>
          <p:nvPr/>
        </p:nvSpPr>
        <p:spPr>
          <a:xfrm>
            <a:off x="683568" y="1340768"/>
            <a:ext cx="7560840" cy="4401205"/>
          </a:xfrm>
          <a:prstGeom prst="rect">
            <a:avLst/>
          </a:prstGeom>
          <a:noFill/>
        </p:spPr>
        <p:txBody>
          <a:bodyPr wrap="square" rtlCol="0">
            <a:spAutoFit/>
          </a:bodyPr>
          <a:lstStyle/>
          <a:p>
            <a:r>
              <a:rPr lang="en-CA" sz="2800" dirty="0"/>
              <a:t>What experience do you have in strategic planning?</a:t>
            </a:r>
          </a:p>
          <a:p>
            <a:r>
              <a:rPr lang="en-CA" sz="2800" dirty="0"/>
              <a:t>What kind of partnership and/or collaboration do you see as advantageous for as public library to establish within a community? </a:t>
            </a:r>
          </a:p>
          <a:p>
            <a:r>
              <a:rPr lang="en-CA" sz="2800" dirty="0"/>
              <a:t>How would you deal with a board member or staff member who’s not complying with library policy?</a:t>
            </a:r>
          </a:p>
          <a:p>
            <a:r>
              <a:rPr lang="en-CA" sz="2800" dirty="0"/>
              <a:t>How do you determine priorities in scheduling your time?</a:t>
            </a:r>
          </a:p>
          <a:p>
            <a:r>
              <a:rPr lang="en-CA" sz="2800" dirty="0"/>
              <a:t>What are your goals for the first year of your position here? </a:t>
            </a:r>
          </a:p>
        </p:txBody>
      </p:sp>
    </p:spTree>
    <p:extLst>
      <p:ext uri="{BB962C8B-B14F-4D97-AF65-F5344CB8AC3E}">
        <p14:creationId xmlns:p14="http://schemas.microsoft.com/office/powerpoint/2010/main" val="3266670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95536" y="6356350"/>
            <a:ext cx="8424936" cy="365125"/>
          </a:xfrm>
        </p:spPr>
        <p:txBody>
          <a:bodyPr/>
          <a:lstStyle/>
          <a:p>
            <a:r>
              <a:rPr lang="en-CA" dirty="0"/>
              <a:t>Everything You Wanted to Know About Your Library Manager but Were Afraid to Ask </a:t>
            </a:r>
          </a:p>
        </p:txBody>
      </p:sp>
      <p:sp>
        <p:nvSpPr>
          <p:cNvPr id="3" name="TextBox 2"/>
          <p:cNvSpPr txBox="1"/>
          <p:nvPr/>
        </p:nvSpPr>
        <p:spPr>
          <a:xfrm>
            <a:off x="827584" y="332656"/>
            <a:ext cx="7056784" cy="830997"/>
          </a:xfrm>
          <a:prstGeom prst="rect">
            <a:avLst/>
          </a:prstGeom>
          <a:noFill/>
        </p:spPr>
        <p:txBody>
          <a:bodyPr wrap="square" rtlCol="0">
            <a:spAutoFit/>
          </a:bodyPr>
          <a:lstStyle/>
          <a:p>
            <a:pPr algn="ctr"/>
            <a:r>
              <a:rPr lang="en-CA" sz="4800" b="1" dirty="0"/>
              <a:t>After the Interviews</a:t>
            </a:r>
          </a:p>
        </p:txBody>
      </p:sp>
      <p:sp>
        <p:nvSpPr>
          <p:cNvPr id="4" name="TextBox 3"/>
          <p:cNvSpPr txBox="1"/>
          <p:nvPr/>
        </p:nvSpPr>
        <p:spPr>
          <a:xfrm>
            <a:off x="539552" y="1161043"/>
            <a:ext cx="7632848" cy="5262979"/>
          </a:xfrm>
          <a:prstGeom prst="rect">
            <a:avLst/>
          </a:prstGeom>
          <a:noFill/>
        </p:spPr>
        <p:txBody>
          <a:bodyPr wrap="square" rtlCol="0">
            <a:spAutoFit/>
          </a:bodyPr>
          <a:lstStyle/>
          <a:p>
            <a:pPr marL="285750" indent="-285750">
              <a:buFont typeface="Wingdings" panose="05000000000000000000" pitchFamily="2" charset="2"/>
              <a:buChar char="§"/>
            </a:pPr>
            <a:r>
              <a:rPr lang="en-CA" sz="2800" dirty="0"/>
              <a:t>Seek consensus within your committee on your choice of candidate and your offer. </a:t>
            </a:r>
          </a:p>
          <a:p>
            <a:pPr marL="285750" indent="-285750">
              <a:buFont typeface="Wingdings" panose="05000000000000000000" pitchFamily="2" charset="2"/>
              <a:buChar char="§"/>
            </a:pPr>
            <a:r>
              <a:rPr lang="en-CA" sz="2800" dirty="0"/>
              <a:t>Telephone your top candidate and formally offer them the position for their consideration.</a:t>
            </a:r>
          </a:p>
          <a:p>
            <a:pPr marL="285750" indent="-285750">
              <a:buFont typeface="Wingdings" panose="05000000000000000000" pitchFamily="2" charset="2"/>
              <a:buChar char="§"/>
            </a:pPr>
            <a:r>
              <a:rPr lang="en-CA" sz="2800" dirty="0"/>
              <a:t>Follow up with a formal letter and/or contract including all the relevant information. </a:t>
            </a:r>
          </a:p>
          <a:p>
            <a:pPr marL="285750" indent="-285750">
              <a:buFont typeface="Wingdings" panose="05000000000000000000" pitchFamily="2" charset="2"/>
              <a:buChar char="§"/>
            </a:pPr>
            <a:r>
              <a:rPr lang="en-CA" sz="2800" dirty="0"/>
              <a:t>Include a second copy for the new library manager to sign and return. Give a specific date for a reply.</a:t>
            </a:r>
          </a:p>
          <a:p>
            <a:pPr marL="285750" indent="-285750">
              <a:buFont typeface="Wingdings" panose="05000000000000000000" pitchFamily="2" charset="2"/>
              <a:buChar char="§"/>
            </a:pPr>
            <a:r>
              <a:rPr lang="en-CA" sz="2800" dirty="0"/>
              <a:t>Write all the other applicants that you interviewed, thanking them for their time and inform them of your decision ONLY after the acceptance has been received. </a:t>
            </a:r>
          </a:p>
        </p:txBody>
      </p:sp>
    </p:spTree>
    <p:extLst>
      <p:ext uri="{BB962C8B-B14F-4D97-AF65-F5344CB8AC3E}">
        <p14:creationId xmlns:p14="http://schemas.microsoft.com/office/powerpoint/2010/main" val="1746583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51520" y="6356350"/>
            <a:ext cx="8640960" cy="365125"/>
          </a:xfrm>
        </p:spPr>
        <p:txBody>
          <a:bodyPr/>
          <a:lstStyle/>
          <a:p>
            <a:r>
              <a:rPr lang="en-CA" dirty="0"/>
              <a:t>Everything You Wanted to Know About Your Library Manager but Were Afraid to Ask </a:t>
            </a:r>
          </a:p>
        </p:txBody>
      </p:sp>
      <p:pic>
        <p:nvPicPr>
          <p:cNvPr id="11" name="Picture 10"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1680" y="116633"/>
            <a:ext cx="5328592" cy="6089820"/>
          </a:xfrm>
          <a:prstGeom prst="rect">
            <a:avLst/>
          </a:prstGeom>
        </p:spPr>
      </p:pic>
    </p:spTree>
    <p:extLst>
      <p:ext uri="{BB962C8B-B14F-4D97-AF65-F5344CB8AC3E}">
        <p14:creationId xmlns:p14="http://schemas.microsoft.com/office/powerpoint/2010/main" val="2762292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23528" y="6356350"/>
            <a:ext cx="8568952" cy="365125"/>
          </a:xfrm>
        </p:spPr>
        <p:txBody>
          <a:bodyPr/>
          <a:lstStyle/>
          <a:p>
            <a:r>
              <a:rPr lang="en-CA" dirty="0"/>
              <a:t>Everything You Wanted to Know About Your Library Manager but Were Afraid to Ask </a:t>
            </a:r>
          </a:p>
        </p:txBody>
      </p:sp>
      <p:sp>
        <p:nvSpPr>
          <p:cNvPr id="3" name="TextBox 2"/>
          <p:cNvSpPr txBox="1"/>
          <p:nvPr/>
        </p:nvSpPr>
        <p:spPr>
          <a:xfrm>
            <a:off x="827584" y="332656"/>
            <a:ext cx="7272808" cy="830997"/>
          </a:xfrm>
          <a:prstGeom prst="rect">
            <a:avLst/>
          </a:prstGeom>
          <a:noFill/>
        </p:spPr>
        <p:txBody>
          <a:bodyPr wrap="square" rtlCol="0">
            <a:spAutoFit/>
          </a:bodyPr>
          <a:lstStyle/>
          <a:p>
            <a:pPr algn="ctr"/>
            <a:r>
              <a:rPr lang="en-CA" sz="4800" b="1" dirty="0"/>
              <a:t>The</a:t>
            </a:r>
            <a:r>
              <a:rPr lang="en-CA" b="1" dirty="0"/>
              <a:t> </a:t>
            </a:r>
            <a:r>
              <a:rPr lang="en-CA" sz="4800" b="1" dirty="0"/>
              <a:t>Contract</a:t>
            </a:r>
          </a:p>
        </p:txBody>
      </p:sp>
      <p:sp>
        <p:nvSpPr>
          <p:cNvPr id="4" name="TextBox 3"/>
          <p:cNvSpPr txBox="1"/>
          <p:nvPr/>
        </p:nvSpPr>
        <p:spPr>
          <a:xfrm>
            <a:off x="539552" y="1268760"/>
            <a:ext cx="8064896" cy="4431983"/>
          </a:xfrm>
          <a:prstGeom prst="rect">
            <a:avLst/>
          </a:prstGeom>
          <a:noFill/>
        </p:spPr>
        <p:txBody>
          <a:bodyPr wrap="square" rtlCol="0">
            <a:spAutoFit/>
          </a:bodyPr>
          <a:lstStyle/>
          <a:p>
            <a:pPr marL="285750" indent="-285750">
              <a:buFont typeface="Wingdings" panose="05000000000000000000" pitchFamily="2" charset="2"/>
              <a:buChar char="§"/>
            </a:pPr>
            <a:r>
              <a:rPr lang="en-CA" sz="2400" dirty="0"/>
              <a:t>The contract may be as simple as a one page letter of acceptance or a multipage contract that has been vetted by a lawyer.  </a:t>
            </a:r>
          </a:p>
          <a:p>
            <a:r>
              <a:rPr lang="en-CA" sz="2400" dirty="0"/>
              <a:t>Your job offer letter should include:</a:t>
            </a:r>
          </a:p>
          <a:p>
            <a:pPr marL="285750" indent="-285750">
              <a:buFont typeface="Wingdings" panose="05000000000000000000" pitchFamily="2" charset="2"/>
              <a:buChar char="§"/>
            </a:pPr>
            <a:r>
              <a:rPr lang="en-CA" sz="2400" dirty="0"/>
              <a:t>Highlights of the offer, these highlights would generally include:</a:t>
            </a:r>
          </a:p>
          <a:p>
            <a:pPr marL="285750" indent="-285750">
              <a:buFont typeface="Wingdings" panose="05000000000000000000" pitchFamily="2" charset="2"/>
              <a:buChar char="§"/>
            </a:pPr>
            <a:r>
              <a:rPr lang="en-CA" sz="2400" dirty="0"/>
              <a:t>The title of the position in the employment agreement</a:t>
            </a:r>
          </a:p>
          <a:p>
            <a:pPr marL="285750" indent="-285750">
              <a:buFont typeface="Wingdings" panose="05000000000000000000" pitchFamily="2" charset="2"/>
              <a:buChar char="§"/>
            </a:pPr>
            <a:r>
              <a:rPr lang="en-CA" sz="2400" dirty="0"/>
              <a:t>A brief explanation of the position’s scope of responsibilities</a:t>
            </a:r>
          </a:p>
          <a:p>
            <a:pPr marL="285750" indent="-285750">
              <a:buFont typeface="Wingdings" panose="05000000000000000000" pitchFamily="2" charset="2"/>
              <a:buChar char="§"/>
            </a:pPr>
            <a:r>
              <a:rPr lang="en-CA" sz="2400" dirty="0"/>
              <a:t>Clear information about compensation,  including: salary, bonuses and incentives, if any,  vacation allotment and benefits</a:t>
            </a:r>
          </a:p>
          <a:p>
            <a:pPr marL="285750" indent="-285750">
              <a:buFont typeface="Wingdings" panose="05000000000000000000" pitchFamily="2" charset="2"/>
              <a:buChar char="§"/>
            </a:pPr>
            <a:r>
              <a:rPr lang="en-CA" sz="2400" dirty="0"/>
              <a:t>Confirmation of the start date discussed during the verbal job offer conversation</a:t>
            </a:r>
          </a:p>
          <a:p>
            <a:endParaRPr lang="en-CA" dirty="0"/>
          </a:p>
        </p:txBody>
      </p:sp>
    </p:spTree>
    <p:extLst>
      <p:ext uri="{BB962C8B-B14F-4D97-AF65-F5344CB8AC3E}">
        <p14:creationId xmlns:p14="http://schemas.microsoft.com/office/powerpoint/2010/main" val="1822354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51520" y="6356350"/>
            <a:ext cx="8712968" cy="365125"/>
          </a:xfrm>
        </p:spPr>
        <p:txBody>
          <a:bodyPr/>
          <a:lstStyle/>
          <a:p>
            <a:r>
              <a:rPr lang="en-CA" dirty="0"/>
              <a:t>Everything You Wanted to Know About Your Library Manager but Were Afraid to Ask </a:t>
            </a:r>
          </a:p>
        </p:txBody>
      </p:sp>
      <p:sp>
        <p:nvSpPr>
          <p:cNvPr id="3" name="TextBox 2"/>
          <p:cNvSpPr txBox="1"/>
          <p:nvPr/>
        </p:nvSpPr>
        <p:spPr>
          <a:xfrm>
            <a:off x="899592" y="260648"/>
            <a:ext cx="7416824" cy="6401753"/>
          </a:xfrm>
          <a:prstGeom prst="rect">
            <a:avLst/>
          </a:prstGeom>
          <a:noFill/>
        </p:spPr>
        <p:txBody>
          <a:bodyPr wrap="square" rtlCol="0">
            <a:spAutoFit/>
          </a:bodyPr>
          <a:lstStyle/>
          <a:p>
            <a:r>
              <a:rPr lang="en-CA" sz="2800" dirty="0"/>
              <a:t>The formal contract should include some of the following: </a:t>
            </a:r>
          </a:p>
          <a:p>
            <a:pPr marL="285750" indent="-285750">
              <a:buFont typeface="Wingdings" panose="05000000000000000000" pitchFamily="2" charset="2"/>
              <a:buChar char="§"/>
            </a:pPr>
            <a:r>
              <a:rPr lang="en-CA" sz="2800" dirty="0"/>
              <a:t>Responsibilities</a:t>
            </a:r>
          </a:p>
          <a:p>
            <a:pPr marL="285750" indent="-285750">
              <a:buFont typeface="Wingdings" panose="05000000000000000000" pitchFamily="2" charset="2"/>
              <a:buChar char="§"/>
            </a:pPr>
            <a:r>
              <a:rPr lang="en-CA" sz="2800" dirty="0"/>
              <a:t>Salary</a:t>
            </a:r>
          </a:p>
          <a:p>
            <a:pPr marL="285750" indent="-285750">
              <a:buFont typeface="Wingdings" panose="05000000000000000000" pitchFamily="2" charset="2"/>
              <a:buChar char="§"/>
            </a:pPr>
            <a:r>
              <a:rPr lang="en-CA" sz="2800" dirty="0"/>
              <a:t>Status</a:t>
            </a:r>
          </a:p>
          <a:p>
            <a:pPr marL="285750" indent="-285750">
              <a:buFont typeface="Wingdings" panose="05000000000000000000" pitchFamily="2" charset="2"/>
              <a:buChar char="§"/>
            </a:pPr>
            <a:r>
              <a:rPr lang="en-CA" sz="2800" dirty="0"/>
              <a:t>Start date</a:t>
            </a:r>
          </a:p>
          <a:p>
            <a:pPr marL="285750" indent="-285750">
              <a:buFont typeface="Wingdings" panose="05000000000000000000" pitchFamily="2" charset="2"/>
              <a:buChar char="§"/>
            </a:pPr>
            <a:r>
              <a:rPr lang="en-CA" sz="2800" dirty="0"/>
              <a:t>Hours of Work and Overtime</a:t>
            </a:r>
          </a:p>
          <a:p>
            <a:pPr marL="285750" indent="-285750">
              <a:buFont typeface="Wingdings" panose="05000000000000000000" pitchFamily="2" charset="2"/>
              <a:buChar char="§"/>
            </a:pPr>
            <a:r>
              <a:rPr lang="en-CA" sz="2800" dirty="0"/>
              <a:t>Payroll schedule</a:t>
            </a:r>
          </a:p>
          <a:p>
            <a:pPr marL="285750" indent="-285750">
              <a:buFont typeface="Wingdings" panose="05000000000000000000" pitchFamily="2" charset="2"/>
              <a:buChar char="§"/>
            </a:pPr>
            <a:r>
              <a:rPr lang="en-CA" sz="2800" dirty="0"/>
              <a:t>Vacation and benefits</a:t>
            </a:r>
          </a:p>
          <a:p>
            <a:pPr marL="285750" indent="-285750">
              <a:buFont typeface="Wingdings" panose="05000000000000000000" pitchFamily="2" charset="2"/>
              <a:buChar char="§"/>
            </a:pPr>
            <a:r>
              <a:rPr lang="en-CA" sz="2800" dirty="0"/>
              <a:t>Travel</a:t>
            </a:r>
          </a:p>
          <a:p>
            <a:pPr marL="285750" indent="-285750">
              <a:buFont typeface="Wingdings" panose="05000000000000000000" pitchFamily="2" charset="2"/>
              <a:buChar char="§"/>
            </a:pPr>
            <a:r>
              <a:rPr lang="en-CA" sz="2800" dirty="0"/>
              <a:t>Probationary Period</a:t>
            </a:r>
          </a:p>
          <a:p>
            <a:pPr marL="285750" indent="-285750">
              <a:buFont typeface="Wingdings" panose="05000000000000000000" pitchFamily="2" charset="2"/>
              <a:buChar char="§"/>
            </a:pPr>
            <a:r>
              <a:rPr lang="en-CA" sz="2800" dirty="0"/>
              <a:t>Representation</a:t>
            </a:r>
          </a:p>
          <a:p>
            <a:pPr marL="285750" indent="-285750">
              <a:buFont typeface="Wingdings" panose="05000000000000000000" pitchFamily="2" charset="2"/>
              <a:buChar char="§"/>
            </a:pPr>
            <a:r>
              <a:rPr lang="en-CA" sz="2800" dirty="0"/>
              <a:t>Evaluations</a:t>
            </a:r>
          </a:p>
          <a:p>
            <a:pPr marL="285750" indent="-285750">
              <a:buFont typeface="Wingdings" panose="05000000000000000000" pitchFamily="2" charset="2"/>
              <a:buChar char="§"/>
            </a:pPr>
            <a:r>
              <a:rPr lang="en-CA" sz="2800" dirty="0"/>
              <a:t>Resignation/Termination</a:t>
            </a:r>
          </a:p>
          <a:p>
            <a:endParaRPr lang="en-CA" dirty="0"/>
          </a:p>
        </p:txBody>
      </p:sp>
    </p:spTree>
    <p:extLst>
      <p:ext uri="{BB962C8B-B14F-4D97-AF65-F5344CB8AC3E}">
        <p14:creationId xmlns:p14="http://schemas.microsoft.com/office/powerpoint/2010/main" val="1562477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51520" y="6356350"/>
            <a:ext cx="8640960" cy="365125"/>
          </a:xfrm>
        </p:spPr>
        <p:txBody>
          <a:bodyPr/>
          <a:lstStyle/>
          <a:p>
            <a:r>
              <a:rPr lang="en-CA" dirty="0"/>
              <a:t>Everything You Wanted to Know About Your Library Manager but Were Afraid to Ask </a:t>
            </a:r>
          </a:p>
        </p:txBody>
      </p:sp>
      <p:sp>
        <p:nvSpPr>
          <p:cNvPr id="3" name="TextBox 2"/>
          <p:cNvSpPr txBox="1"/>
          <p:nvPr/>
        </p:nvSpPr>
        <p:spPr>
          <a:xfrm>
            <a:off x="1691680" y="404664"/>
            <a:ext cx="6192688" cy="707886"/>
          </a:xfrm>
          <a:prstGeom prst="rect">
            <a:avLst/>
          </a:prstGeom>
          <a:noFill/>
        </p:spPr>
        <p:txBody>
          <a:bodyPr wrap="square" rtlCol="0">
            <a:spAutoFit/>
          </a:bodyPr>
          <a:lstStyle/>
          <a:p>
            <a:r>
              <a:rPr lang="en-CA" sz="4000" b="1" dirty="0"/>
              <a:t>Probation and Evaluation</a:t>
            </a:r>
          </a:p>
        </p:txBody>
      </p:sp>
      <p:sp>
        <p:nvSpPr>
          <p:cNvPr id="4" name="TextBox 3"/>
          <p:cNvSpPr txBox="1"/>
          <p:nvPr/>
        </p:nvSpPr>
        <p:spPr>
          <a:xfrm>
            <a:off x="683568" y="1268760"/>
            <a:ext cx="7488832" cy="3816429"/>
          </a:xfrm>
          <a:prstGeom prst="rect">
            <a:avLst/>
          </a:prstGeom>
          <a:noFill/>
        </p:spPr>
        <p:txBody>
          <a:bodyPr wrap="square" rtlCol="0">
            <a:spAutoFit/>
          </a:bodyPr>
          <a:lstStyle/>
          <a:p>
            <a:r>
              <a:rPr lang="en-CA" sz="2800" dirty="0"/>
              <a:t>Probationary period, this should be noted in their agreement of employment:</a:t>
            </a:r>
          </a:p>
          <a:p>
            <a:pPr marL="285750" indent="-285750">
              <a:buFont typeface="Wingdings" panose="05000000000000000000" pitchFamily="2" charset="2"/>
              <a:buChar char="§"/>
            </a:pPr>
            <a:r>
              <a:rPr lang="en-CA" sz="2800" dirty="0"/>
              <a:t>How long?</a:t>
            </a:r>
          </a:p>
          <a:p>
            <a:pPr marL="285750" indent="-285750">
              <a:buFont typeface="Wingdings" panose="05000000000000000000" pitchFamily="2" charset="2"/>
              <a:buChar char="§"/>
            </a:pPr>
            <a:r>
              <a:rPr lang="en-CA" sz="2800" dirty="0"/>
              <a:t>How do you evaluate ?</a:t>
            </a:r>
          </a:p>
          <a:p>
            <a:pPr marL="285750" indent="-285750">
              <a:buFont typeface="Wingdings" panose="05000000000000000000" pitchFamily="2" charset="2"/>
              <a:buChar char="§"/>
            </a:pPr>
            <a:r>
              <a:rPr lang="en-CA" sz="2800" dirty="0"/>
              <a:t>Who does the evaluation?</a:t>
            </a:r>
          </a:p>
          <a:p>
            <a:pPr marL="285750" indent="-285750">
              <a:buFont typeface="Wingdings" panose="05000000000000000000" pitchFamily="2" charset="2"/>
              <a:buChar char="§"/>
            </a:pPr>
            <a:r>
              <a:rPr lang="en-CA" sz="2800" dirty="0"/>
              <a:t>How often do you do evaluations?</a:t>
            </a:r>
          </a:p>
          <a:p>
            <a:pPr marL="285750" indent="-285750">
              <a:buFont typeface="Wingdings" panose="05000000000000000000" pitchFamily="2" charset="2"/>
              <a:buChar char="§"/>
            </a:pPr>
            <a:r>
              <a:rPr lang="en-CA" sz="2800" dirty="0"/>
              <a:t>Make sure that the draft appraisal is passed by the board. </a:t>
            </a:r>
          </a:p>
          <a:p>
            <a:endParaRPr lang="en-CA" dirty="0"/>
          </a:p>
        </p:txBody>
      </p:sp>
    </p:spTree>
    <p:extLst>
      <p:ext uri="{BB962C8B-B14F-4D97-AF65-F5344CB8AC3E}">
        <p14:creationId xmlns:p14="http://schemas.microsoft.com/office/powerpoint/2010/main" val="2926086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179512" y="6356350"/>
            <a:ext cx="8784976" cy="365125"/>
          </a:xfrm>
        </p:spPr>
        <p:txBody>
          <a:bodyPr/>
          <a:lstStyle/>
          <a:p>
            <a:r>
              <a:rPr lang="en-CA" dirty="0"/>
              <a:t>Everything You Wanted to Know About Your Library Manager but Were Afraid to Ask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600" y="908720"/>
            <a:ext cx="6847676" cy="4848155"/>
          </a:xfrm>
          <a:prstGeom prst="rect">
            <a:avLst/>
          </a:prstGeom>
        </p:spPr>
      </p:pic>
    </p:spTree>
    <p:extLst>
      <p:ext uri="{BB962C8B-B14F-4D97-AF65-F5344CB8AC3E}">
        <p14:creationId xmlns:p14="http://schemas.microsoft.com/office/powerpoint/2010/main" val="38439871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51520" y="6356350"/>
            <a:ext cx="8640960" cy="365125"/>
          </a:xfrm>
        </p:spPr>
        <p:txBody>
          <a:bodyPr/>
          <a:lstStyle/>
          <a:p>
            <a:r>
              <a:rPr lang="en-CA" dirty="0"/>
              <a:t>Everything You Wanted to Know About Your Library Manager but Were Afraid to Ask </a:t>
            </a:r>
          </a:p>
        </p:txBody>
      </p:sp>
      <p:sp>
        <p:nvSpPr>
          <p:cNvPr id="3" name="TextBox 2"/>
          <p:cNvSpPr txBox="1"/>
          <p:nvPr/>
        </p:nvSpPr>
        <p:spPr>
          <a:xfrm>
            <a:off x="1691680" y="404664"/>
            <a:ext cx="5544616" cy="707886"/>
          </a:xfrm>
          <a:prstGeom prst="rect">
            <a:avLst/>
          </a:prstGeom>
          <a:noFill/>
        </p:spPr>
        <p:txBody>
          <a:bodyPr wrap="square" rtlCol="0">
            <a:spAutoFit/>
          </a:bodyPr>
          <a:lstStyle/>
          <a:p>
            <a:pPr algn="ctr"/>
            <a:r>
              <a:rPr lang="en-CA" sz="4000" b="1" dirty="0"/>
              <a:t>Evaluations</a:t>
            </a:r>
          </a:p>
        </p:txBody>
      </p:sp>
      <p:sp>
        <p:nvSpPr>
          <p:cNvPr id="4" name="TextBox 3"/>
          <p:cNvSpPr txBox="1"/>
          <p:nvPr/>
        </p:nvSpPr>
        <p:spPr>
          <a:xfrm>
            <a:off x="395536" y="1052736"/>
            <a:ext cx="8136904" cy="5170646"/>
          </a:xfrm>
          <a:prstGeom prst="rect">
            <a:avLst/>
          </a:prstGeom>
          <a:noFill/>
        </p:spPr>
        <p:txBody>
          <a:bodyPr wrap="square" rtlCol="0">
            <a:spAutoFit/>
          </a:bodyPr>
          <a:lstStyle/>
          <a:p>
            <a:r>
              <a:rPr lang="en-CA" sz="2400" b="1" dirty="0"/>
              <a:t>360 Evaluations</a:t>
            </a:r>
          </a:p>
          <a:p>
            <a:pPr marL="285750" indent="-285750">
              <a:buFont typeface="Wingdings" panose="05000000000000000000" pitchFamily="2" charset="2"/>
              <a:buChar char="§"/>
            </a:pPr>
            <a:r>
              <a:rPr lang="en-CA" sz="2400" dirty="0"/>
              <a:t>Develop a survey that can be answered by multiple respondents</a:t>
            </a:r>
          </a:p>
          <a:p>
            <a:pPr marL="285750" indent="-285750">
              <a:buFont typeface="Wingdings" panose="05000000000000000000" pitchFamily="2" charset="2"/>
              <a:buChar char="§"/>
            </a:pPr>
            <a:r>
              <a:rPr lang="en-CA" sz="2400" dirty="0"/>
              <a:t>All current board members, all current employees and a minimum of two (2) external partners</a:t>
            </a:r>
          </a:p>
          <a:p>
            <a:pPr marL="285750" indent="-285750">
              <a:buFont typeface="Wingdings" panose="05000000000000000000" pitchFamily="2" charset="2"/>
              <a:buChar char="§"/>
            </a:pPr>
            <a:r>
              <a:rPr lang="en-CA" sz="2400" dirty="0"/>
              <a:t>Send out the survey with a cover letter signed by the board chair explaining the intent of the survey and assure the respondents of the confidential nature of the survey. </a:t>
            </a:r>
          </a:p>
          <a:p>
            <a:pPr marL="285750" indent="-285750">
              <a:buFont typeface="Wingdings" panose="05000000000000000000" pitchFamily="2" charset="2"/>
              <a:buChar char="§"/>
            </a:pPr>
            <a:r>
              <a:rPr lang="en-CA" sz="2400" dirty="0"/>
              <a:t>Completed surveys should be returned to the chairperson of the Appraisal committee and the results should be shared only with members of that committee. </a:t>
            </a:r>
          </a:p>
          <a:p>
            <a:pPr marL="285750" indent="-285750">
              <a:buFont typeface="Wingdings" panose="05000000000000000000" pitchFamily="2" charset="2"/>
              <a:buChar char="§"/>
            </a:pPr>
            <a:r>
              <a:rPr lang="en-CA" sz="2400" dirty="0"/>
              <a:t>After review, all results should be shredded. </a:t>
            </a:r>
          </a:p>
          <a:p>
            <a:pPr marL="285750" indent="-285750">
              <a:buFont typeface="Wingdings" panose="05000000000000000000" pitchFamily="2" charset="2"/>
              <a:buChar char="§"/>
            </a:pPr>
            <a:r>
              <a:rPr lang="en-CA" sz="2400" dirty="0"/>
              <a:t>The Library Manager should also prepare a written self-evaluation.</a:t>
            </a:r>
          </a:p>
          <a:p>
            <a:pPr marL="285750" indent="-285750">
              <a:buFont typeface="Wingdings" panose="05000000000000000000" pitchFamily="2" charset="2"/>
              <a:buChar char="§"/>
            </a:pPr>
            <a:endParaRPr lang="en-CA" dirty="0"/>
          </a:p>
        </p:txBody>
      </p:sp>
    </p:spTree>
    <p:extLst>
      <p:ext uri="{BB962C8B-B14F-4D97-AF65-F5344CB8AC3E}">
        <p14:creationId xmlns:p14="http://schemas.microsoft.com/office/powerpoint/2010/main" val="3170751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51520" y="6356350"/>
            <a:ext cx="8640960" cy="365125"/>
          </a:xfrm>
        </p:spPr>
        <p:txBody>
          <a:bodyPr/>
          <a:lstStyle/>
          <a:p>
            <a:r>
              <a:rPr lang="en-CA" dirty="0"/>
              <a:t>Everything You Wanted to Know About Your Library Manager but Were Afraid to Ask </a:t>
            </a:r>
          </a:p>
        </p:txBody>
      </p:sp>
      <p:sp>
        <p:nvSpPr>
          <p:cNvPr id="3" name="TextBox 2"/>
          <p:cNvSpPr txBox="1"/>
          <p:nvPr/>
        </p:nvSpPr>
        <p:spPr>
          <a:xfrm>
            <a:off x="683568" y="404664"/>
            <a:ext cx="7560840" cy="5632311"/>
          </a:xfrm>
          <a:prstGeom prst="rect">
            <a:avLst/>
          </a:prstGeom>
          <a:noFill/>
        </p:spPr>
        <p:txBody>
          <a:bodyPr wrap="square" rtlCol="0">
            <a:spAutoFit/>
          </a:bodyPr>
          <a:lstStyle/>
          <a:p>
            <a:r>
              <a:rPr lang="en-CA" sz="2400" dirty="0"/>
              <a:t>You might want to consider some of these questions in your 360 Survey: </a:t>
            </a:r>
          </a:p>
          <a:p>
            <a:pPr marL="285750" indent="-285750">
              <a:buFont typeface="Wingdings" panose="05000000000000000000" pitchFamily="2" charset="2"/>
              <a:buChar char="§"/>
            </a:pPr>
            <a:r>
              <a:rPr lang="en-CA" sz="2400" dirty="0"/>
              <a:t>Does your Library Manager maintain open and honest communication with the Board as a whole? </a:t>
            </a:r>
          </a:p>
          <a:p>
            <a:pPr marL="285750" indent="-285750">
              <a:buFont typeface="Wingdings" panose="05000000000000000000" pitchFamily="2" charset="2"/>
              <a:buChar char="§"/>
            </a:pPr>
            <a:r>
              <a:rPr lang="en-CA" sz="2400" dirty="0"/>
              <a:t>Does the Library Manager regard the Board as a partner with them in leading the library? </a:t>
            </a:r>
          </a:p>
          <a:p>
            <a:pPr marL="285750" indent="-285750">
              <a:buFont typeface="Wingdings" panose="05000000000000000000" pitchFamily="2" charset="2"/>
              <a:buChar char="§"/>
            </a:pPr>
            <a:r>
              <a:rPr lang="en-CA" sz="2400" dirty="0"/>
              <a:t>Does the Library Manager present the Board with timely and complete information needed to make informed decisions? </a:t>
            </a:r>
          </a:p>
          <a:p>
            <a:pPr marL="285750" indent="-285750">
              <a:buFont typeface="Wingdings" panose="05000000000000000000" pitchFamily="2" charset="2"/>
              <a:buChar char="§"/>
            </a:pPr>
            <a:r>
              <a:rPr lang="en-CA" sz="2400" dirty="0"/>
              <a:t>Does the Library Manager treat individual Board members, employees and patrons with respect? </a:t>
            </a:r>
          </a:p>
          <a:p>
            <a:pPr marL="285750" indent="-285750">
              <a:buFont typeface="Wingdings" panose="05000000000000000000" pitchFamily="2" charset="2"/>
              <a:buChar char="§"/>
            </a:pPr>
            <a:r>
              <a:rPr lang="en-CA" sz="2400" dirty="0"/>
              <a:t>Does the Board receive timely financial reports? </a:t>
            </a:r>
          </a:p>
          <a:p>
            <a:pPr marL="285750" indent="-285750">
              <a:buFont typeface="Wingdings" panose="05000000000000000000" pitchFamily="2" charset="2"/>
              <a:buChar char="§"/>
            </a:pPr>
            <a:r>
              <a:rPr lang="en-CA" sz="2400" dirty="0"/>
              <a:t>What are three key strengths of the Library Manager? </a:t>
            </a:r>
          </a:p>
          <a:p>
            <a:pPr marL="285750" indent="-285750">
              <a:buFont typeface="Wingdings" panose="05000000000000000000" pitchFamily="2" charset="2"/>
              <a:buChar char="§"/>
            </a:pPr>
            <a:r>
              <a:rPr lang="en-CA" sz="2400" dirty="0"/>
              <a:t>If you were to suggest one or more areas for improvement, what would they be? </a:t>
            </a:r>
          </a:p>
        </p:txBody>
      </p:sp>
    </p:spTree>
    <p:extLst>
      <p:ext uri="{BB962C8B-B14F-4D97-AF65-F5344CB8AC3E}">
        <p14:creationId xmlns:p14="http://schemas.microsoft.com/office/powerpoint/2010/main" val="10558878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51520" y="6356350"/>
            <a:ext cx="8640960" cy="365125"/>
          </a:xfrm>
        </p:spPr>
        <p:txBody>
          <a:bodyPr/>
          <a:lstStyle/>
          <a:p>
            <a:r>
              <a:rPr lang="en-CA" dirty="0"/>
              <a:t>Everything You Wanted to Know About Your Library Manager but Were Afraid to Ask </a:t>
            </a:r>
          </a:p>
        </p:txBody>
      </p:sp>
      <p:sp>
        <p:nvSpPr>
          <p:cNvPr id="3" name="TextBox 2"/>
          <p:cNvSpPr txBox="1"/>
          <p:nvPr/>
        </p:nvSpPr>
        <p:spPr>
          <a:xfrm>
            <a:off x="683568" y="404664"/>
            <a:ext cx="7776864" cy="6124754"/>
          </a:xfrm>
          <a:prstGeom prst="rect">
            <a:avLst/>
          </a:prstGeom>
          <a:noFill/>
        </p:spPr>
        <p:txBody>
          <a:bodyPr wrap="square" rtlCol="0">
            <a:spAutoFit/>
          </a:bodyPr>
          <a:lstStyle/>
          <a:p>
            <a:r>
              <a:rPr lang="en-CA" sz="2800" b="1" dirty="0"/>
              <a:t>Satisfaction Survey</a:t>
            </a:r>
          </a:p>
          <a:p>
            <a:r>
              <a:rPr lang="en-CA" sz="2800" dirty="0"/>
              <a:t>This would be given to your Library Manager/Director to fill out and then discuss with the Committee assigned to do the evaluation.</a:t>
            </a:r>
          </a:p>
          <a:p>
            <a:r>
              <a:rPr lang="en-CA" sz="2800" dirty="0"/>
              <a:t>Some questions and statements you could consider are: </a:t>
            </a:r>
          </a:p>
          <a:p>
            <a:pPr marL="285750" indent="-285750">
              <a:buFont typeface="Wingdings" panose="05000000000000000000" pitchFamily="2" charset="2"/>
              <a:buChar char="§"/>
            </a:pPr>
            <a:r>
              <a:rPr lang="en-CA" sz="2800" dirty="0"/>
              <a:t>I am clear on the Mission, Vision and Belief Statements of the Library, also library board policies and our Plan of Service.</a:t>
            </a:r>
          </a:p>
          <a:p>
            <a:pPr marL="285750" indent="-285750">
              <a:buFont typeface="Wingdings" panose="05000000000000000000" pitchFamily="2" charset="2"/>
              <a:buChar char="§"/>
            </a:pPr>
            <a:r>
              <a:rPr lang="en-CA" sz="2800" dirty="0"/>
              <a:t>The paper work and reporting requirements of my position are reasonable.</a:t>
            </a:r>
          </a:p>
          <a:p>
            <a:pPr marL="285750" indent="-285750">
              <a:buFont typeface="Wingdings" panose="05000000000000000000" pitchFamily="2" charset="2"/>
              <a:buChar char="§"/>
            </a:pPr>
            <a:r>
              <a:rPr lang="en-CA" sz="2800" dirty="0"/>
              <a:t>When I started my job, I received the orientation I needed to do the job properly. </a:t>
            </a:r>
          </a:p>
          <a:p>
            <a:pPr marL="285750" indent="-285750">
              <a:buFont typeface="Wingdings" panose="05000000000000000000" pitchFamily="2" charset="2"/>
              <a:buChar char="§"/>
            </a:pPr>
            <a:r>
              <a:rPr lang="en-CA" sz="2800" dirty="0"/>
              <a:t>The Board’s expectations are clear to me.</a:t>
            </a:r>
          </a:p>
          <a:p>
            <a:r>
              <a:rPr lang="en-CA" sz="2800" dirty="0"/>
              <a:t> </a:t>
            </a:r>
          </a:p>
        </p:txBody>
      </p:sp>
    </p:spTree>
    <p:extLst>
      <p:ext uri="{BB962C8B-B14F-4D97-AF65-F5344CB8AC3E}">
        <p14:creationId xmlns:p14="http://schemas.microsoft.com/office/powerpoint/2010/main" val="3269601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What Does Your Library Manager Do?</a:t>
            </a:r>
          </a:p>
        </p:txBody>
      </p:sp>
      <p:pic>
        <p:nvPicPr>
          <p:cNvPr id="6" name="Content Placeholder 5" descr="&lt;strong&gt;wondering&lt;/strong&gt;"/>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843808" y="1700809"/>
            <a:ext cx="3261014" cy="4600358"/>
          </a:xfrm>
        </p:spPr>
      </p:pic>
      <p:sp>
        <p:nvSpPr>
          <p:cNvPr id="4" name="Footer Placeholder 3"/>
          <p:cNvSpPr>
            <a:spLocks noGrp="1"/>
          </p:cNvSpPr>
          <p:nvPr>
            <p:ph type="ftr" sz="quarter" idx="11"/>
          </p:nvPr>
        </p:nvSpPr>
        <p:spPr>
          <a:xfrm>
            <a:off x="179512" y="6356350"/>
            <a:ext cx="8784976" cy="365125"/>
          </a:xfrm>
        </p:spPr>
        <p:txBody>
          <a:bodyPr/>
          <a:lstStyle/>
          <a:p>
            <a:r>
              <a:rPr lang="en-CA" dirty="0"/>
              <a:t>Everything You Wanted to Know About Your Library Manager but Were Afraid to Ask </a:t>
            </a:r>
          </a:p>
        </p:txBody>
      </p:sp>
    </p:spTree>
    <p:extLst>
      <p:ext uri="{BB962C8B-B14F-4D97-AF65-F5344CB8AC3E}">
        <p14:creationId xmlns:p14="http://schemas.microsoft.com/office/powerpoint/2010/main" val="33004177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51520" y="6356350"/>
            <a:ext cx="8640960" cy="365125"/>
          </a:xfrm>
        </p:spPr>
        <p:txBody>
          <a:bodyPr/>
          <a:lstStyle/>
          <a:p>
            <a:r>
              <a:rPr lang="en-CA" dirty="0"/>
              <a:t>Everything You Wanted to Know About Your Library Manager but Were Afraid to Ask </a:t>
            </a:r>
          </a:p>
        </p:txBody>
      </p:sp>
      <p:sp>
        <p:nvSpPr>
          <p:cNvPr id="4" name="TextBox 3"/>
          <p:cNvSpPr txBox="1"/>
          <p:nvPr/>
        </p:nvSpPr>
        <p:spPr>
          <a:xfrm>
            <a:off x="611560" y="620688"/>
            <a:ext cx="7281192" cy="5539978"/>
          </a:xfrm>
          <a:prstGeom prst="rect">
            <a:avLst/>
          </a:prstGeom>
          <a:noFill/>
        </p:spPr>
        <p:txBody>
          <a:bodyPr wrap="square" rtlCol="0">
            <a:spAutoFit/>
          </a:bodyPr>
          <a:lstStyle/>
          <a:p>
            <a:pPr marL="285750" indent="-285750">
              <a:buFont typeface="Wingdings" panose="05000000000000000000" pitchFamily="2" charset="2"/>
              <a:buChar char="§"/>
            </a:pPr>
            <a:r>
              <a:rPr lang="en-CA" sz="2800" dirty="0"/>
              <a:t>I have access to the Board Chair when needed.</a:t>
            </a:r>
          </a:p>
          <a:p>
            <a:pPr marL="285750" indent="-285750">
              <a:buFont typeface="Wingdings" panose="05000000000000000000" pitchFamily="2" charset="2"/>
              <a:buChar char="§"/>
            </a:pPr>
            <a:r>
              <a:rPr lang="en-CA" sz="2800" dirty="0"/>
              <a:t>The Board asks me for input or ideas when making decisions.</a:t>
            </a:r>
          </a:p>
          <a:p>
            <a:pPr marL="285750" indent="-285750">
              <a:buFont typeface="Wingdings" panose="05000000000000000000" pitchFamily="2" charset="2"/>
              <a:buChar char="§"/>
            </a:pPr>
            <a:r>
              <a:rPr lang="en-CA" sz="2800" dirty="0"/>
              <a:t>I am encouraged to continue with life long learning. </a:t>
            </a:r>
          </a:p>
          <a:p>
            <a:pPr marL="285750" indent="-285750">
              <a:buFont typeface="Wingdings" panose="05000000000000000000" pitchFamily="2" charset="2"/>
              <a:buChar char="§"/>
            </a:pPr>
            <a:r>
              <a:rPr lang="en-CA" sz="2800" dirty="0"/>
              <a:t>The Board allows me to do my job.</a:t>
            </a:r>
          </a:p>
          <a:p>
            <a:pPr marL="285750" indent="-285750">
              <a:buFont typeface="Wingdings" panose="05000000000000000000" pitchFamily="2" charset="2"/>
              <a:buChar char="§"/>
            </a:pPr>
            <a:r>
              <a:rPr lang="en-CA" sz="2800" dirty="0"/>
              <a:t>My staff respects me.</a:t>
            </a:r>
          </a:p>
          <a:p>
            <a:pPr marL="285750" indent="-285750">
              <a:buFont typeface="Wingdings" panose="05000000000000000000" pitchFamily="2" charset="2"/>
              <a:buChar char="§"/>
            </a:pPr>
            <a:r>
              <a:rPr lang="en-CA" sz="2800" dirty="0"/>
              <a:t>There is a spirit of cooperation within the library.</a:t>
            </a:r>
          </a:p>
          <a:p>
            <a:pPr marL="285750" indent="-285750">
              <a:buFont typeface="Wingdings" panose="05000000000000000000" pitchFamily="2" charset="2"/>
              <a:buChar char="§"/>
            </a:pPr>
            <a:r>
              <a:rPr lang="en-CA" sz="2800" dirty="0"/>
              <a:t>I receive enough recognition or appreciation for doing a good job.</a:t>
            </a:r>
          </a:p>
          <a:p>
            <a:pPr marL="285750" indent="-285750">
              <a:buFont typeface="Wingdings" panose="05000000000000000000" pitchFamily="2" charset="2"/>
              <a:buChar char="§"/>
            </a:pPr>
            <a:r>
              <a:rPr lang="en-CA" sz="2800" dirty="0"/>
              <a:t>I generally feel safe at work.</a:t>
            </a:r>
          </a:p>
          <a:p>
            <a:pPr marL="285750" indent="-285750">
              <a:buFont typeface="Wingdings" panose="05000000000000000000" pitchFamily="2" charset="2"/>
              <a:buChar char="§"/>
            </a:pPr>
            <a:r>
              <a:rPr lang="en-CA" sz="2800" dirty="0"/>
              <a:t>I am proud to work for this library. </a:t>
            </a:r>
          </a:p>
          <a:p>
            <a:pPr marL="285750" indent="-285750">
              <a:buFont typeface="Wingdings" panose="05000000000000000000" pitchFamily="2" charset="2"/>
              <a:buChar char="§"/>
            </a:pPr>
            <a:endParaRPr lang="en-CA" dirty="0"/>
          </a:p>
        </p:txBody>
      </p:sp>
    </p:spTree>
    <p:extLst>
      <p:ext uri="{BB962C8B-B14F-4D97-AF65-F5344CB8AC3E}">
        <p14:creationId xmlns:p14="http://schemas.microsoft.com/office/powerpoint/2010/main" val="3919054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51520" y="6356350"/>
            <a:ext cx="8712968" cy="365125"/>
          </a:xfrm>
        </p:spPr>
        <p:txBody>
          <a:bodyPr/>
          <a:lstStyle/>
          <a:p>
            <a:r>
              <a:rPr lang="en-CA" dirty="0"/>
              <a:t>Everything You Wanted to Know About Your Library Manager but Were Afraid to Ask </a:t>
            </a:r>
          </a:p>
        </p:txBody>
      </p:sp>
      <p:sp>
        <p:nvSpPr>
          <p:cNvPr id="3" name="TextBox 2"/>
          <p:cNvSpPr txBox="1"/>
          <p:nvPr/>
        </p:nvSpPr>
        <p:spPr>
          <a:xfrm>
            <a:off x="899592" y="620688"/>
            <a:ext cx="7272808" cy="2677656"/>
          </a:xfrm>
          <a:prstGeom prst="rect">
            <a:avLst/>
          </a:prstGeom>
          <a:noFill/>
        </p:spPr>
        <p:txBody>
          <a:bodyPr wrap="square" rtlCol="0">
            <a:spAutoFit/>
          </a:bodyPr>
          <a:lstStyle/>
          <a:p>
            <a:r>
              <a:rPr lang="en-CA" sz="2800" b="1" dirty="0"/>
              <a:t>Simple questions to ask</a:t>
            </a:r>
            <a:r>
              <a:rPr lang="en-CA" b="1" dirty="0"/>
              <a:t>:</a:t>
            </a:r>
          </a:p>
          <a:p>
            <a:pPr marL="285750" indent="-285750">
              <a:buFont typeface="Wingdings" panose="05000000000000000000" pitchFamily="2" charset="2"/>
              <a:buChar char="§"/>
            </a:pPr>
            <a:r>
              <a:rPr lang="en-CA" sz="2800" dirty="0"/>
              <a:t>Name the highlights of your year</a:t>
            </a:r>
          </a:p>
          <a:p>
            <a:pPr marL="285750" indent="-285750">
              <a:buFont typeface="Wingdings" panose="05000000000000000000" pitchFamily="2" charset="2"/>
              <a:buChar char="§"/>
            </a:pPr>
            <a:r>
              <a:rPr lang="en-CA" sz="2800" dirty="0"/>
              <a:t>List areas in which you could improve</a:t>
            </a:r>
          </a:p>
          <a:p>
            <a:pPr marL="285750" indent="-285750">
              <a:buFont typeface="Wingdings" panose="05000000000000000000" pitchFamily="2" charset="2"/>
              <a:buChar char="§"/>
            </a:pPr>
            <a:r>
              <a:rPr lang="en-CA" sz="2800" dirty="0"/>
              <a:t>List three goals that you would like to achieve in the next year.</a:t>
            </a:r>
          </a:p>
          <a:p>
            <a:pPr marL="285750" indent="-285750">
              <a:buFont typeface="Wingdings" panose="05000000000000000000" pitchFamily="2" charset="2"/>
              <a:buChar char="§"/>
            </a:pPr>
            <a:r>
              <a:rPr lang="en-CA" sz="2800" dirty="0"/>
              <a:t>Is your relationship with the board satisfactory</a:t>
            </a:r>
          </a:p>
        </p:txBody>
      </p:sp>
    </p:spTree>
    <p:extLst>
      <p:ext uri="{BB962C8B-B14F-4D97-AF65-F5344CB8AC3E}">
        <p14:creationId xmlns:p14="http://schemas.microsoft.com/office/powerpoint/2010/main" val="7566222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179512" y="6356350"/>
            <a:ext cx="8712968" cy="365125"/>
          </a:xfrm>
        </p:spPr>
        <p:txBody>
          <a:bodyPr/>
          <a:lstStyle/>
          <a:p>
            <a:r>
              <a:rPr lang="en-CA" dirty="0"/>
              <a:t>Everything You Wanted to Know About Your Library Manager but Were Afraid to Ask </a:t>
            </a:r>
          </a:p>
        </p:txBody>
      </p:sp>
      <p:sp>
        <p:nvSpPr>
          <p:cNvPr id="3" name="TextBox 2"/>
          <p:cNvSpPr txBox="1"/>
          <p:nvPr/>
        </p:nvSpPr>
        <p:spPr>
          <a:xfrm>
            <a:off x="539552" y="476672"/>
            <a:ext cx="8208912" cy="1446550"/>
          </a:xfrm>
          <a:prstGeom prst="rect">
            <a:avLst/>
          </a:prstGeom>
          <a:noFill/>
        </p:spPr>
        <p:txBody>
          <a:bodyPr wrap="square" rtlCol="0">
            <a:spAutoFit/>
          </a:bodyPr>
          <a:lstStyle/>
          <a:p>
            <a:pPr algn="ctr"/>
            <a:r>
              <a:rPr lang="en-CA" sz="4800" b="1" dirty="0"/>
              <a:t>The Board</a:t>
            </a:r>
            <a:r>
              <a:rPr lang="en-CA" sz="4000" b="1" dirty="0"/>
              <a:t>/</a:t>
            </a:r>
            <a:r>
              <a:rPr lang="en-CA" sz="4800" b="1" dirty="0"/>
              <a:t>Manager</a:t>
            </a:r>
            <a:r>
              <a:rPr lang="en-CA" sz="4000" b="1" dirty="0"/>
              <a:t> Relationship</a:t>
            </a:r>
          </a:p>
        </p:txBody>
      </p:sp>
      <p:sp>
        <p:nvSpPr>
          <p:cNvPr id="4" name="TextBox 3"/>
          <p:cNvSpPr txBox="1"/>
          <p:nvPr/>
        </p:nvSpPr>
        <p:spPr>
          <a:xfrm>
            <a:off x="827584" y="2132856"/>
            <a:ext cx="7416824" cy="3108543"/>
          </a:xfrm>
          <a:prstGeom prst="rect">
            <a:avLst/>
          </a:prstGeom>
          <a:noFill/>
        </p:spPr>
        <p:txBody>
          <a:bodyPr wrap="square" rtlCol="0">
            <a:spAutoFit/>
          </a:bodyPr>
          <a:lstStyle/>
          <a:p>
            <a:pPr marL="285750" indent="-285750">
              <a:buFont typeface="Wingdings" panose="05000000000000000000" pitchFamily="2" charset="2"/>
              <a:buChar char="§"/>
            </a:pPr>
            <a:r>
              <a:rPr lang="en-CA" sz="2800" dirty="0"/>
              <a:t>We cannot stress enough that the Library Manager is the Board’s </a:t>
            </a:r>
            <a:r>
              <a:rPr lang="en-CA" sz="2800" b="1" dirty="0"/>
              <a:t>ONLY</a:t>
            </a:r>
            <a:r>
              <a:rPr lang="en-CA" sz="2800" dirty="0"/>
              <a:t> employee. </a:t>
            </a:r>
          </a:p>
          <a:p>
            <a:pPr marL="285750" indent="-285750">
              <a:buFont typeface="Wingdings" panose="05000000000000000000" pitchFamily="2" charset="2"/>
              <a:buChar char="§"/>
            </a:pPr>
            <a:r>
              <a:rPr lang="en-CA" sz="2800" dirty="0"/>
              <a:t>The Board sets policy, the Manager interprets it , and implements it. </a:t>
            </a:r>
          </a:p>
          <a:p>
            <a:pPr marL="285750" indent="-285750">
              <a:buFont typeface="Wingdings" panose="05000000000000000000" pitchFamily="2" charset="2"/>
              <a:buChar char="§"/>
            </a:pPr>
            <a:r>
              <a:rPr lang="en-CA" sz="2800" dirty="0"/>
              <a:t>Day to day operations of the library are the responsibility of the Library Manager and all employees and volunteers are under their purview.</a:t>
            </a:r>
          </a:p>
        </p:txBody>
      </p:sp>
    </p:spTree>
    <p:extLst>
      <p:ext uri="{BB962C8B-B14F-4D97-AF65-F5344CB8AC3E}">
        <p14:creationId xmlns:p14="http://schemas.microsoft.com/office/powerpoint/2010/main" val="5490183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179512" y="6356350"/>
            <a:ext cx="8712968" cy="365125"/>
          </a:xfrm>
        </p:spPr>
        <p:txBody>
          <a:bodyPr/>
          <a:lstStyle/>
          <a:p>
            <a:r>
              <a:rPr lang="en-CA" dirty="0"/>
              <a:t>Everything You Wanted to Know About Your Library Manager but Were Afraid to Ask </a:t>
            </a:r>
          </a:p>
        </p:txBody>
      </p:sp>
      <p:sp>
        <p:nvSpPr>
          <p:cNvPr id="3" name="TextBox 2"/>
          <p:cNvSpPr txBox="1"/>
          <p:nvPr/>
        </p:nvSpPr>
        <p:spPr>
          <a:xfrm>
            <a:off x="899592" y="261202"/>
            <a:ext cx="7200800" cy="830997"/>
          </a:xfrm>
          <a:prstGeom prst="rect">
            <a:avLst/>
          </a:prstGeom>
          <a:noFill/>
        </p:spPr>
        <p:txBody>
          <a:bodyPr wrap="square" rtlCol="0" anchor="ctr" anchorCtr="0">
            <a:spAutoFit/>
          </a:bodyPr>
          <a:lstStyle/>
          <a:p>
            <a:pPr algn="ctr"/>
            <a:r>
              <a:rPr lang="en-CA" sz="4800" b="1" dirty="0"/>
              <a:t>Organizational Chart</a:t>
            </a:r>
          </a:p>
        </p:txBody>
      </p:sp>
      <p:sp>
        <p:nvSpPr>
          <p:cNvPr id="4" name="TextBox 3"/>
          <p:cNvSpPr txBox="1"/>
          <p:nvPr/>
        </p:nvSpPr>
        <p:spPr>
          <a:xfrm>
            <a:off x="942518" y="1065947"/>
            <a:ext cx="6768752" cy="584775"/>
          </a:xfrm>
          <a:prstGeom prst="rect">
            <a:avLst/>
          </a:prstGeom>
          <a:noFill/>
        </p:spPr>
        <p:txBody>
          <a:bodyPr wrap="square" rtlCol="0">
            <a:spAutoFit/>
          </a:bodyPr>
          <a:lstStyle/>
          <a:p>
            <a:pPr algn="ctr"/>
            <a:r>
              <a:rPr lang="en-CA" sz="3200" dirty="0"/>
              <a:t>Library Board </a:t>
            </a:r>
          </a:p>
        </p:txBody>
      </p:sp>
      <p:sp>
        <p:nvSpPr>
          <p:cNvPr id="6" name="TextBox 5"/>
          <p:cNvSpPr txBox="1"/>
          <p:nvPr/>
        </p:nvSpPr>
        <p:spPr>
          <a:xfrm>
            <a:off x="2944845" y="2502585"/>
            <a:ext cx="4392488" cy="584775"/>
          </a:xfrm>
          <a:prstGeom prst="rect">
            <a:avLst/>
          </a:prstGeom>
          <a:noFill/>
        </p:spPr>
        <p:txBody>
          <a:bodyPr wrap="square" rtlCol="0">
            <a:spAutoFit/>
          </a:bodyPr>
          <a:lstStyle/>
          <a:p>
            <a:r>
              <a:rPr lang="en-CA" sz="3200" dirty="0"/>
              <a:t>Library Board Chair</a:t>
            </a:r>
          </a:p>
        </p:txBody>
      </p:sp>
      <p:sp>
        <p:nvSpPr>
          <p:cNvPr id="9" name="TextBox 8"/>
          <p:cNvSpPr txBox="1"/>
          <p:nvPr/>
        </p:nvSpPr>
        <p:spPr>
          <a:xfrm>
            <a:off x="2231740" y="3796083"/>
            <a:ext cx="4968552" cy="584775"/>
          </a:xfrm>
          <a:prstGeom prst="rect">
            <a:avLst/>
          </a:prstGeom>
          <a:noFill/>
        </p:spPr>
        <p:txBody>
          <a:bodyPr wrap="square" rtlCol="0">
            <a:spAutoFit/>
          </a:bodyPr>
          <a:lstStyle/>
          <a:p>
            <a:r>
              <a:rPr lang="en-CA" sz="3200" dirty="0"/>
              <a:t>Library Manager/ Director</a:t>
            </a:r>
          </a:p>
        </p:txBody>
      </p:sp>
      <p:sp>
        <p:nvSpPr>
          <p:cNvPr id="12" name="TextBox 11"/>
          <p:cNvSpPr txBox="1"/>
          <p:nvPr/>
        </p:nvSpPr>
        <p:spPr>
          <a:xfrm>
            <a:off x="2944845" y="5293743"/>
            <a:ext cx="4032448" cy="584775"/>
          </a:xfrm>
          <a:prstGeom prst="rect">
            <a:avLst/>
          </a:prstGeom>
          <a:noFill/>
        </p:spPr>
        <p:txBody>
          <a:bodyPr wrap="square" rtlCol="0">
            <a:spAutoFit/>
          </a:bodyPr>
          <a:lstStyle/>
          <a:p>
            <a:r>
              <a:rPr lang="en-CA" sz="3200" dirty="0"/>
              <a:t>Library Employees</a:t>
            </a:r>
          </a:p>
        </p:txBody>
      </p:sp>
      <p:sp>
        <p:nvSpPr>
          <p:cNvPr id="16" name="Arrow: Up-Down 15"/>
          <p:cNvSpPr/>
          <p:nvPr/>
        </p:nvSpPr>
        <p:spPr>
          <a:xfrm>
            <a:off x="4326894" y="1611490"/>
            <a:ext cx="484632" cy="956378"/>
          </a:xfrm>
          <a:prstGeom prst="up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Arrow: Up-Down 16"/>
          <p:cNvSpPr/>
          <p:nvPr/>
        </p:nvSpPr>
        <p:spPr>
          <a:xfrm>
            <a:off x="4326894" y="2933157"/>
            <a:ext cx="484632" cy="991685"/>
          </a:xfrm>
          <a:prstGeom prst="up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Arrow: Up-Down 17"/>
          <p:cNvSpPr/>
          <p:nvPr/>
        </p:nvSpPr>
        <p:spPr>
          <a:xfrm>
            <a:off x="4293680" y="4352677"/>
            <a:ext cx="484632" cy="948532"/>
          </a:xfrm>
          <a:prstGeom prst="up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Arrow: Up-Down 20"/>
          <p:cNvSpPr/>
          <p:nvPr/>
        </p:nvSpPr>
        <p:spPr>
          <a:xfrm>
            <a:off x="4283968" y="4365104"/>
            <a:ext cx="484632" cy="948532"/>
          </a:xfrm>
          <a:prstGeom prst="up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9131224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95536" y="6356350"/>
            <a:ext cx="8496944" cy="365125"/>
          </a:xfrm>
        </p:spPr>
        <p:txBody>
          <a:bodyPr/>
          <a:lstStyle/>
          <a:p>
            <a:r>
              <a:rPr lang="en-CA" dirty="0"/>
              <a:t>Everything You Wanted to Know About Your Library Manager but Were Afraid to Ask </a:t>
            </a:r>
          </a:p>
        </p:txBody>
      </p:sp>
      <p:sp>
        <p:nvSpPr>
          <p:cNvPr id="3" name="TextBox 2"/>
          <p:cNvSpPr txBox="1"/>
          <p:nvPr/>
        </p:nvSpPr>
        <p:spPr>
          <a:xfrm>
            <a:off x="467544" y="404664"/>
            <a:ext cx="7920880" cy="707886"/>
          </a:xfrm>
          <a:prstGeom prst="rect">
            <a:avLst/>
          </a:prstGeom>
          <a:noFill/>
        </p:spPr>
        <p:txBody>
          <a:bodyPr wrap="square" rtlCol="0">
            <a:spAutoFit/>
          </a:bodyPr>
          <a:lstStyle/>
          <a:p>
            <a:pPr algn="ctr"/>
            <a:r>
              <a:rPr lang="en-CA" sz="4000" b="1" dirty="0"/>
              <a:t>Dismissing your Library Manager</a:t>
            </a:r>
          </a:p>
        </p:txBody>
      </p:sp>
      <p:sp>
        <p:nvSpPr>
          <p:cNvPr id="4" name="TextBox 3"/>
          <p:cNvSpPr txBox="1"/>
          <p:nvPr/>
        </p:nvSpPr>
        <p:spPr>
          <a:xfrm>
            <a:off x="467544" y="1196752"/>
            <a:ext cx="7848872" cy="4832092"/>
          </a:xfrm>
          <a:prstGeom prst="rect">
            <a:avLst/>
          </a:prstGeom>
          <a:noFill/>
        </p:spPr>
        <p:txBody>
          <a:bodyPr wrap="square" rtlCol="0">
            <a:spAutoFit/>
          </a:bodyPr>
          <a:lstStyle/>
          <a:p>
            <a:pPr marL="285750" indent="-285750">
              <a:buFont typeface="Wingdings" panose="05000000000000000000" pitchFamily="2" charset="2"/>
              <a:buChar char="§"/>
            </a:pPr>
            <a:r>
              <a:rPr lang="en-CA" sz="2800" dirty="0"/>
              <a:t>It is important that all discussion in regards to your Library Manager should be held “in camera” during a board meeting. </a:t>
            </a:r>
          </a:p>
          <a:p>
            <a:pPr marL="285750" indent="-285750">
              <a:buFont typeface="Wingdings" panose="05000000000000000000" pitchFamily="2" charset="2"/>
              <a:buChar char="§"/>
            </a:pPr>
            <a:r>
              <a:rPr lang="en-CA" sz="2800" dirty="0"/>
              <a:t>If necessary, start to begin documentation of your concerns, create a “paper trail”.  </a:t>
            </a:r>
          </a:p>
          <a:p>
            <a:pPr marL="285750" indent="-285750">
              <a:buFont typeface="Wingdings" panose="05000000000000000000" pitchFamily="2" charset="2"/>
              <a:buChar char="§"/>
            </a:pPr>
            <a:r>
              <a:rPr lang="en-CA" sz="2800" dirty="0"/>
              <a:t>First step is for the Chair, with the Board’s knowledge, to talk directly to the Library Manager/Director to express the board’s concerns to warn the Library Manager that further behaviour will not be tolerated and could result in a reprimand in the Manager’s file. </a:t>
            </a:r>
          </a:p>
        </p:txBody>
      </p:sp>
    </p:spTree>
    <p:extLst>
      <p:ext uri="{BB962C8B-B14F-4D97-AF65-F5344CB8AC3E}">
        <p14:creationId xmlns:p14="http://schemas.microsoft.com/office/powerpoint/2010/main" val="27096354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51520" y="6356350"/>
            <a:ext cx="8568952" cy="365125"/>
          </a:xfrm>
        </p:spPr>
        <p:txBody>
          <a:bodyPr/>
          <a:lstStyle/>
          <a:p>
            <a:r>
              <a:rPr lang="en-CA" dirty="0"/>
              <a:t>Everything You Wanted to Know About Your Library Manager but Were Afraid to Ask </a:t>
            </a:r>
          </a:p>
        </p:txBody>
      </p:sp>
      <p:sp>
        <p:nvSpPr>
          <p:cNvPr id="3" name="TextBox 2"/>
          <p:cNvSpPr txBox="1"/>
          <p:nvPr/>
        </p:nvSpPr>
        <p:spPr>
          <a:xfrm>
            <a:off x="611560" y="620688"/>
            <a:ext cx="7560840" cy="5262979"/>
          </a:xfrm>
          <a:prstGeom prst="rect">
            <a:avLst/>
          </a:prstGeom>
          <a:noFill/>
        </p:spPr>
        <p:txBody>
          <a:bodyPr wrap="square" rtlCol="0">
            <a:spAutoFit/>
          </a:bodyPr>
          <a:lstStyle/>
          <a:p>
            <a:pPr marL="285750" indent="-285750">
              <a:buFont typeface="Wingdings" panose="05000000000000000000" pitchFamily="2" charset="2"/>
              <a:buChar char="§"/>
            </a:pPr>
            <a:r>
              <a:rPr lang="en-CA" sz="2800" dirty="0"/>
              <a:t>If the situation continues to deteriorate and you can absolutely see no other corrective action to take, then you must consider dismissal.</a:t>
            </a:r>
          </a:p>
          <a:p>
            <a:pPr marL="285750" indent="-285750">
              <a:buFont typeface="Wingdings" panose="05000000000000000000" pitchFamily="2" charset="2"/>
              <a:buChar char="§"/>
            </a:pPr>
            <a:r>
              <a:rPr lang="en-CA" sz="2800" dirty="0"/>
              <a:t>Consult with a lawyer as to the next steps to take.</a:t>
            </a:r>
          </a:p>
          <a:p>
            <a:pPr marL="285750" indent="-285750">
              <a:buFont typeface="Wingdings" panose="05000000000000000000" pitchFamily="2" charset="2"/>
              <a:buChar char="§"/>
            </a:pPr>
            <a:r>
              <a:rPr lang="en-CA" sz="2800" dirty="0"/>
              <a:t>Be aware that it could be costly, depending on the length of employment.</a:t>
            </a:r>
          </a:p>
          <a:p>
            <a:pPr marL="285750" indent="-285750">
              <a:buFont typeface="Wingdings" panose="05000000000000000000" pitchFamily="2" charset="2"/>
              <a:buChar char="§"/>
            </a:pPr>
            <a:r>
              <a:rPr lang="en-CA" sz="2800" dirty="0"/>
              <a:t>Depending on your Library Manager’s age, you may be able to offer a retirement package, but again, consult a lawyer. </a:t>
            </a:r>
          </a:p>
          <a:p>
            <a:pPr marL="285750" indent="-285750">
              <a:buFont typeface="Wingdings" panose="05000000000000000000" pitchFamily="2" charset="2"/>
              <a:buChar char="§"/>
            </a:pPr>
            <a:endParaRPr lang="en-CA" sz="2800" dirty="0"/>
          </a:p>
          <a:p>
            <a:endParaRPr lang="en-CA" sz="2800" dirty="0"/>
          </a:p>
          <a:p>
            <a:r>
              <a:rPr lang="en-CA" sz="2800" dirty="0"/>
              <a:t>    Hopefully none of you will ever reach this point. </a:t>
            </a:r>
          </a:p>
        </p:txBody>
      </p:sp>
    </p:spTree>
    <p:extLst>
      <p:ext uri="{BB962C8B-B14F-4D97-AF65-F5344CB8AC3E}">
        <p14:creationId xmlns:p14="http://schemas.microsoft.com/office/powerpoint/2010/main" val="26814123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23528" y="6356350"/>
            <a:ext cx="8496944" cy="365125"/>
          </a:xfrm>
        </p:spPr>
        <p:txBody>
          <a:bodyPr/>
          <a:lstStyle/>
          <a:p>
            <a:r>
              <a:rPr lang="en-CA" dirty="0"/>
              <a:t>Everything You Wanted to Know About Your Library Manager but Were Afraid to Ask </a:t>
            </a:r>
          </a:p>
        </p:txBody>
      </p:sp>
      <p:sp>
        <p:nvSpPr>
          <p:cNvPr id="3" name="TextBox 2"/>
          <p:cNvSpPr txBox="1"/>
          <p:nvPr/>
        </p:nvSpPr>
        <p:spPr>
          <a:xfrm>
            <a:off x="539552" y="332656"/>
            <a:ext cx="6120680" cy="707886"/>
          </a:xfrm>
          <a:prstGeom prst="rect">
            <a:avLst/>
          </a:prstGeom>
          <a:noFill/>
        </p:spPr>
        <p:txBody>
          <a:bodyPr wrap="square" rtlCol="0">
            <a:spAutoFit/>
          </a:bodyPr>
          <a:lstStyle/>
          <a:p>
            <a:r>
              <a:rPr lang="en-CA" sz="4000" b="1" dirty="0"/>
              <a:t>Resources:</a:t>
            </a:r>
          </a:p>
        </p:txBody>
      </p:sp>
      <p:sp>
        <p:nvSpPr>
          <p:cNvPr id="4" name="TextBox 3"/>
          <p:cNvSpPr txBox="1"/>
          <p:nvPr/>
        </p:nvSpPr>
        <p:spPr>
          <a:xfrm>
            <a:off x="755576" y="1196752"/>
            <a:ext cx="7272808" cy="5170646"/>
          </a:xfrm>
          <a:prstGeom prst="rect">
            <a:avLst/>
          </a:prstGeom>
          <a:noFill/>
        </p:spPr>
        <p:txBody>
          <a:bodyPr wrap="square" rtlCol="0">
            <a:spAutoFit/>
          </a:bodyPr>
          <a:lstStyle/>
          <a:p>
            <a:pPr marL="285750" indent="-285750">
              <a:buFont typeface="Wingdings" panose="05000000000000000000" pitchFamily="2" charset="2"/>
              <a:buChar char="§"/>
            </a:pPr>
            <a:r>
              <a:rPr lang="en-CA" sz="2400" dirty="0"/>
              <a:t>Paula MacLean, MMCS Ltd.</a:t>
            </a:r>
          </a:p>
          <a:p>
            <a:pPr marL="285750" indent="-285750">
              <a:buFont typeface="Wingdings" panose="05000000000000000000" pitchFamily="2" charset="2"/>
              <a:buChar char="§"/>
            </a:pPr>
            <a:r>
              <a:rPr lang="en-CA" sz="2400" dirty="0" err="1"/>
              <a:t>Crowsnest</a:t>
            </a:r>
            <a:r>
              <a:rPr lang="en-CA" sz="2400" dirty="0"/>
              <a:t> Pass Library</a:t>
            </a:r>
          </a:p>
          <a:p>
            <a:pPr marL="285750" indent="-285750">
              <a:buFont typeface="Wingdings" panose="05000000000000000000" pitchFamily="2" charset="2"/>
              <a:buChar char="§"/>
            </a:pPr>
            <a:r>
              <a:rPr lang="en-CA" sz="2400" dirty="0"/>
              <a:t>Hinton Municipal Library</a:t>
            </a:r>
          </a:p>
          <a:p>
            <a:pPr marL="285750" indent="-285750">
              <a:buFont typeface="Wingdings" panose="05000000000000000000" pitchFamily="2" charset="2"/>
              <a:buChar char="§"/>
            </a:pPr>
            <a:r>
              <a:rPr lang="en-CA" sz="2400" dirty="0"/>
              <a:t>Taber Public Library</a:t>
            </a:r>
          </a:p>
          <a:p>
            <a:pPr marL="285750" indent="-285750">
              <a:buFont typeface="Wingdings" panose="05000000000000000000" pitchFamily="2" charset="2"/>
              <a:buChar char="§"/>
            </a:pPr>
            <a:r>
              <a:rPr lang="en-CA" sz="2400" dirty="0"/>
              <a:t>Robin </a:t>
            </a:r>
            <a:r>
              <a:rPr lang="en-CA" sz="2400" dirty="0" err="1"/>
              <a:t>Hepher</a:t>
            </a:r>
            <a:r>
              <a:rPr lang="en-CA" sz="2400" dirty="0"/>
              <a:t>, Chinook Arch Regional Library System</a:t>
            </a:r>
          </a:p>
          <a:p>
            <a:pPr marL="285750" indent="-285750">
              <a:buFont typeface="Wingdings" panose="05000000000000000000" pitchFamily="2" charset="2"/>
              <a:buChar char="§"/>
            </a:pPr>
            <a:r>
              <a:rPr lang="en-CA" sz="2400" dirty="0"/>
              <a:t>New York State Libraries</a:t>
            </a:r>
          </a:p>
          <a:p>
            <a:pPr marL="285750" indent="-285750">
              <a:buFont typeface="Wingdings" panose="05000000000000000000" pitchFamily="2" charset="2"/>
              <a:buChar char="§"/>
            </a:pPr>
            <a:r>
              <a:rPr lang="en-CA" sz="2400" dirty="0"/>
              <a:t>Idaho Commission for Libraries</a:t>
            </a:r>
          </a:p>
          <a:p>
            <a:pPr marL="285750" indent="-285750">
              <a:buFont typeface="Wingdings" panose="05000000000000000000" pitchFamily="2" charset="2"/>
              <a:buChar char="§"/>
            </a:pPr>
            <a:r>
              <a:rPr lang="en-CA" sz="2400" dirty="0"/>
              <a:t>Petra </a:t>
            </a:r>
            <a:r>
              <a:rPr lang="en-CA" sz="2400" dirty="0" err="1"/>
              <a:t>Mauerhoff</a:t>
            </a:r>
            <a:r>
              <a:rPr lang="en-CA" sz="2400" dirty="0"/>
              <a:t>, CEO Shortgrass Library System</a:t>
            </a:r>
          </a:p>
          <a:p>
            <a:pPr marL="285750" indent="-285750">
              <a:buFont typeface="Wingdings" panose="05000000000000000000" pitchFamily="2" charset="2"/>
              <a:buChar char="§"/>
            </a:pPr>
            <a:endParaRPr lang="en-CA" sz="2400" dirty="0"/>
          </a:p>
          <a:p>
            <a:pPr marL="285750" indent="-285750">
              <a:buFont typeface="Wingdings" panose="05000000000000000000" pitchFamily="2" charset="2"/>
              <a:buChar char="§"/>
            </a:pPr>
            <a:endParaRPr lang="en-CA" sz="2400" dirty="0"/>
          </a:p>
          <a:p>
            <a:pPr marL="285750" indent="-285750">
              <a:buFont typeface="Wingdings" panose="05000000000000000000" pitchFamily="2" charset="2"/>
              <a:buChar char="§"/>
            </a:pPr>
            <a:endParaRPr lang="en-CA" sz="2400" dirty="0"/>
          </a:p>
          <a:p>
            <a:r>
              <a:rPr lang="en-CA" sz="2400" dirty="0"/>
              <a:t>Laura Ross-Giroux</a:t>
            </a:r>
          </a:p>
          <a:p>
            <a:r>
              <a:rPr lang="en-CA" sz="2400" dirty="0"/>
              <a:t>lrossgiroux@shaw.ca</a:t>
            </a:r>
          </a:p>
          <a:p>
            <a:pPr marL="285750" indent="-285750">
              <a:buFont typeface="Wingdings" panose="05000000000000000000" pitchFamily="2" charset="2"/>
              <a:buChar char="§"/>
            </a:pPr>
            <a:endParaRPr lang="en-CA" dirty="0"/>
          </a:p>
        </p:txBody>
      </p:sp>
    </p:spTree>
    <p:extLst>
      <p:ext uri="{BB962C8B-B14F-4D97-AF65-F5344CB8AC3E}">
        <p14:creationId xmlns:p14="http://schemas.microsoft.com/office/powerpoint/2010/main" val="2239044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2034"/>
          </a:xfrm>
        </p:spPr>
        <p:txBody>
          <a:bodyPr>
            <a:normAutofit fontScale="90000"/>
          </a:bodyPr>
          <a:lstStyle/>
          <a:p>
            <a:endParaRPr lang="en-CA" dirty="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9143999" cy="6126164"/>
          </a:xfrm>
        </p:spPr>
      </p:pic>
      <p:sp>
        <p:nvSpPr>
          <p:cNvPr id="4" name="Footer Placeholder 3"/>
          <p:cNvSpPr>
            <a:spLocks noGrp="1"/>
          </p:cNvSpPr>
          <p:nvPr>
            <p:ph type="ftr" sz="quarter" idx="11"/>
          </p:nvPr>
        </p:nvSpPr>
        <p:spPr>
          <a:xfrm>
            <a:off x="107503" y="6525344"/>
            <a:ext cx="9036495" cy="196131"/>
          </a:xfrm>
        </p:spPr>
        <p:txBody>
          <a:bodyPr/>
          <a:lstStyle/>
          <a:p>
            <a:r>
              <a:rPr lang="en-CA" dirty="0"/>
              <a:t>Everything You Wanted to Know About Your Library Manager but Were Afraid to Ask</a:t>
            </a:r>
          </a:p>
          <a:p>
            <a:endParaRPr lang="en-CA" dirty="0"/>
          </a:p>
        </p:txBody>
      </p:sp>
    </p:spTree>
    <p:extLst>
      <p:ext uri="{BB962C8B-B14F-4D97-AF65-F5344CB8AC3E}">
        <p14:creationId xmlns:p14="http://schemas.microsoft.com/office/powerpoint/2010/main" val="3975565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CA" b="1" dirty="0"/>
              <a:t>Where do you start in hiring a library manager/director? </a:t>
            </a:r>
          </a:p>
        </p:txBody>
      </p:sp>
      <p:sp>
        <p:nvSpPr>
          <p:cNvPr id="4" name="Content Placeholder 3"/>
          <p:cNvSpPr>
            <a:spLocks noGrp="1"/>
          </p:cNvSpPr>
          <p:nvPr>
            <p:ph sz="half" idx="2"/>
          </p:nvPr>
        </p:nvSpPr>
        <p:spPr>
          <a:xfrm>
            <a:off x="251520" y="1600200"/>
            <a:ext cx="8435280" cy="4277071"/>
          </a:xfrm>
        </p:spPr>
        <p:txBody>
          <a:bodyPr>
            <a:noAutofit/>
          </a:bodyPr>
          <a:lstStyle/>
          <a:p>
            <a:pPr>
              <a:buFont typeface="Wingdings" panose="05000000000000000000" pitchFamily="2" charset="2"/>
              <a:buChar char="§"/>
            </a:pPr>
            <a:r>
              <a:rPr lang="en-CA" sz="3600" dirty="0"/>
              <a:t>Is there a  job description on file?</a:t>
            </a:r>
          </a:p>
          <a:p>
            <a:pPr>
              <a:buFont typeface="Wingdings" panose="05000000000000000000" pitchFamily="2" charset="2"/>
              <a:buChar char="§"/>
            </a:pPr>
            <a:r>
              <a:rPr lang="en-CA" sz="3600" dirty="0"/>
              <a:t>Can you work with your existing library manager/director to create one? </a:t>
            </a:r>
          </a:p>
          <a:p>
            <a:pPr>
              <a:buFont typeface="Wingdings" panose="05000000000000000000" pitchFamily="2" charset="2"/>
              <a:buChar char="§"/>
            </a:pPr>
            <a:r>
              <a:rPr lang="en-CA" sz="3600" dirty="0"/>
              <a:t>Can your regional library system assist you in developing one?</a:t>
            </a:r>
          </a:p>
          <a:p>
            <a:pPr>
              <a:buFont typeface="Wingdings" panose="05000000000000000000" pitchFamily="2" charset="2"/>
              <a:buChar char="§"/>
            </a:pPr>
            <a:r>
              <a:rPr lang="en-CA" sz="3600" dirty="0"/>
              <a:t>Use the internet</a:t>
            </a:r>
          </a:p>
          <a:p>
            <a:pPr marL="0" indent="0">
              <a:buNone/>
            </a:pPr>
            <a:endParaRPr lang="en-CA" sz="3600" dirty="0"/>
          </a:p>
          <a:p>
            <a:pPr marL="0" indent="0">
              <a:buNone/>
            </a:pPr>
            <a:endParaRPr lang="en-CA" sz="3600" dirty="0"/>
          </a:p>
        </p:txBody>
      </p:sp>
      <p:sp>
        <p:nvSpPr>
          <p:cNvPr id="5" name="Footer Placeholder 4"/>
          <p:cNvSpPr>
            <a:spLocks noGrp="1"/>
          </p:cNvSpPr>
          <p:nvPr>
            <p:ph type="ftr" sz="quarter" idx="11"/>
          </p:nvPr>
        </p:nvSpPr>
        <p:spPr>
          <a:xfrm>
            <a:off x="179512" y="6453336"/>
            <a:ext cx="8712968" cy="404664"/>
          </a:xfrm>
        </p:spPr>
        <p:txBody>
          <a:bodyPr/>
          <a:lstStyle/>
          <a:p>
            <a:r>
              <a:rPr lang="en-CA" dirty="0"/>
              <a:t>Everything You Wanted to Know About Your Library Manager but Were Afraid to Ask</a:t>
            </a:r>
          </a:p>
          <a:p>
            <a:endParaRPr lang="en-CA" dirty="0"/>
          </a:p>
        </p:txBody>
      </p:sp>
    </p:spTree>
    <p:extLst>
      <p:ext uri="{BB962C8B-B14F-4D97-AF65-F5344CB8AC3E}">
        <p14:creationId xmlns:p14="http://schemas.microsoft.com/office/powerpoint/2010/main" val="3233721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51520" y="6356350"/>
            <a:ext cx="8640960" cy="365125"/>
          </a:xfrm>
        </p:spPr>
        <p:txBody>
          <a:bodyPr/>
          <a:lstStyle/>
          <a:p>
            <a:r>
              <a:rPr lang="en-CA" dirty="0"/>
              <a:t>Everything You Wanted to Know About Your Library Manager but Were Afraid to Ask </a:t>
            </a:r>
          </a:p>
        </p:txBody>
      </p:sp>
      <p:sp>
        <p:nvSpPr>
          <p:cNvPr id="3" name="TextBox 2"/>
          <p:cNvSpPr txBox="1"/>
          <p:nvPr/>
        </p:nvSpPr>
        <p:spPr>
          <a:xfrm>
            <a:off x="683568" y="548680"/>
            <a:ext cx="7632848" cy="830997"/>
          </a:xfrm>
          <a:prstGeom prst="rect">
            <a:avLst/>
          </a:prstGeom>
          <a:noFill/>
        </p:spPr>
        <p:txBody>
          <a:bodyPr wrap="square" rtlCol="0">
            <a:spAutoFit/>
          </a:bodyPr>
          <a:lstStyle/>
          <a:p>
            <a:pPr algn="ctr"/>
            <a:r>
              <a:rPr lang="en-CA" sz="4800" b="1" dirty="0"/>
              <a:t>What are you looking for? </a:t>
            </a:r>
          </a:p>
        </p:txBody>
      </p:sp>
      <p:sp>
        <p:nvSpPr>
          <p:cNvPr id="4" name="TextBox 3"/>
          <p:cNvSpPr txBox="1"/>
          <p:nvPr/>
        </p:nvSpPr>
        <p:spPr>
          <a:xfrm>
            <a:off x="683568" y="1484784"/>
            <a:ext cx="7848872" cy="4801314"/>
          </a:xfrm>
          <a:prstGeom prst="rect">
            <a:avLst/>
          </a:prstGeom>
          <a:noFill/>
        </p:spPr>
        <p:txBody>
          <a:bodyPr wrap="square" rtlCol="0">
            <a:spAutoFit/>
          </a:bodyPr>
          <a:lstStyle/>
          <a:p>
            <a:pPr marL="285750" indent="-285750">
              <a:buFont typeface="Wingdings" panose="05000000000000000000" pitchFamily="2" charset="2"/>
              <a:buChar char="§"/>
            </a:pPr>
            <a:r>
              <a:rPr lang="en-CA" sz="3200" dirty="0"/>
              <a:t>General Description</a:t>
            </a:r>
          </a:p>
          <a:p>
            <a:pPr marL="285750" indent="-285750">
              <a:buFont typeface="Wingdings" panose="05000000000000000000" pitchFamily="2" charset="2"/>
              <a:buChar char="§"/>
            </a:pPr>
            <a:r>
              <a:rPr lang="en-CA" sz="3200" dirty="0"/>
              <a:t>Terms</a:t>
            </a:r>
          </a:p>
          <a:p>
            <a:pPr marL="285750" indent="-285750">
              <a:buFont typeface="Wingdings" panose="05000000000000000000" pitchFamily="2" charset="2"/>
              <a:buChar char="§"/>
            </a:pPr>
            <a:r>
              <a:rPr lang="en-CA" sz="3200" dirty="0"/>
              <a:t>Qualifications</a:t>
            </a:r>
          </a:p>
          <a:p>
            <a:pPr marL="285750" indent="-285750">
              <a:buFont typeface="Wingdings" panose="05000000000000000000" pitchFamily="2" charset="2"/>
              <a:buChar char="§"/>
            </a:pPr>
            <a:r>
              <a:rPr lang="en-CA" sz="3200" dirty="0"/>
              <a:t>Skills</a:t>
            </a:r>
          </a:p>
          <a:p>
            <a:pPr marL="285750" indent="-285750">
              <a:buFont typeface="Wingdings" panose="05000000000000000000" pitchFamily="2" charset="2"/>
              <a:buChar char="§"/>
            </a:pPr>
            <a:r>
              <a:rPr lang="en-CA" sz="3200" dirty="0"/>
              <a:t>Start Date</a:t>
            </a:r>
          </a:p>
          <a:p>
            <a:pPr marL="285750" indent="-285750">
              <a:buFont typeface="Wingdings" panose="05000000000000000000" pitchFamily="2" charset="2"/>
              <a:buChar char="§"/>
            </a:pPr>
            <a:r>
              <a:rPr lang="en-CA" sz="3200" dirty="0"/>
              <a:t>Salary Range</a:t>
            </a:r>
          </a:p>
          <a:p>
            <a:pPr marL="285750" indent="-285750">
              <a:buFont typeface="Wingdings" panose="05000000000000000000" pitchFamily="2" charset="2"/>
              <a:buChar char="§"/>
            </a:pPr>
            <a:r>
              <a:rPr lang="en-CA" sz="3200" dirty="0"/>
              <a:t>Expectations</a:t>
            </a:r>
          </a:p>
          <a:p>
            <a:pPr marL="285750" indent="-285750">
              <a:buFont typeface="Wingdings" panose="05000000000000000000" pitchFamily="2" charset="2"/>
              <a:buChar char="§"/>
            </a:pPr>
            <a:r>
              <a:rPr lang="en-CA" sz="3200" dirty="0"/>
              <a:t>Resume and references</a:t>
            </a:r>
          </a:p>
          <a:p>
            <a:pPr marL="285750" indent="-285750">
              <a:buFont typeface="Wingdings" panose="05000000000000000000" pitchFamily="2" charset="2"/>
              <a:buChar char="§"/>
            </a:pPr>
            <a:r>
              <a:rPr lang="en-CA" sz="3200" dirty="0"/>
              <a:t>Deadline for applications</a:t>
            </a:r>
          </a:p>
          <a:p>
            <a:pPr marL="285750" indent="-285750">
              <a:buFont typeface="Wingdings" panose="05000000000000000000" pitchFamily="2" charset="2"/>
              <a:buChar char="§"/>
            </a:pPr>
            <a:endParaRPr lang="en-CA" dirty="0"/>
          </a:p>
        </p:txBody>
      </p:sp>
    </p:spTree>
    <p:extLst>
      <p:ext uri="{BB962C8B-B14F-4D97-AF65-F5344CB8AC3E}">
        <p14:creationId xmlns:p14="http://schemas.microsoft.com/office/powerpoint/2010/main" val="2540300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23528" y="6356350"/>
            <a:ext cx="8568952" cy="365125"/>
          </a:xfrm>
        </p:spPr>
        <p:txBody>
          <a:bodyPr/>
          <a:lstStyle/>
          <a:p>
            <a:r>
              <a:rPr lang="en-CA" dirty="0"/>
              <a:t>Everything You Wanted to Know About Your Library Manager but Were Afraid to Ask </a:t>
            </a:r>
          </a:p>
        </p:txBody>
      </p:sp>
      <p:sp>
        <p:nvSpPr>
          <p:cNvPr id="2" name="TextBox 1"/>
          <p:cNvSpPr txBox="1"/>
          <p:nvPr/>
        </p:nvSpPr>
        <p:spPr>
          <a:xfrm>
            <a:off x="539552" y="260648"/>
            <a:ext cx="7848872" cy="830997"/>
          </a:xfrm>
          <a:prstGeom prst="rect">
            <a:avLst/>
          </a:prstGeom>
          <a:noFill/>
        </p:spPr>
        <p:txBody>
          <a:bodyPr wrap="square" rtlCol="0">
            <a:spAutoFit/>
          </a:bodyPr>
          <a:lstStyle/>
          <a:p>
            <a:pPr algn="ctr"/>
            <a:r>
              <a:rPr lang="en-CA" sz="4800" b="1" dirty="0"/>
              <a:t>Where to Advertise? </a:t>
            </a:r>
          </a:p>
        </p:txBody>
      </p:sp>
      <p:sp>
        <p:nvSpPr>
          <p:cNvPr id="3" name="TextBox 2"/>
          <p:cNvSpPr txBox="1"/>
          <p:nvPr/>
        </p:nvSpPr>
        <p:spPr>
          <a:xfrm>
            <a:off x="251520" y="1124744"/>
            <a:ext cx="8280920" cy="4893647"/>
          </a:xfrm>
          <a:prstGeom prst="rect">
            <a:avLst/>
          </a:prstGeom>
          <a:noFill/>
        </p:spPr>
        <p:txBody>
          <a:bodyPr wrap="square" rtlCol="0">
            <a:spAutoFit/>
          </a:bodyPr>
          <a:lstStyle/>
          <a:p>
            <a:pPr marL="285750" indent="-285750">
              <a:buFont typeface="Wingdings" panose="05000000000000000000" pitchFamily="2" charset="2"/>
              <a:buChar char="§"/>
            </a:pPr>
            <a:r>
              <a:rPr lang="en-CA" sz="3200" dirty="0"/>
              <a:t>Local Newspapers</a:t>
            </a:r>
          </a:p>
          <a:p>
            <a:pPr marL="285750" indent="-285750">
              <a:buFont typeface="Wingdings" panose="05000000000000000000" pitchFamily="2" charset="2"/>
              <a:buChar char="§"/>
            </a:pPr>
            <a:r>
              <a:rPr lang="en-CA" sz="3200" dirty="0"/>
              <a:t>Jerome List </a:t>
            </a:r>
            <a:r>
              <a:rPr lang="en-CA" sz="3200" dirty="0" err="1"/>
              <a:t>Serv</a:t>
            </a:r>
            <a:r>
              <a:rPr lang="en-CA" sz="3200" dirty="0"/>
              <a:t> – is hosted by the School of Library and Information Services at the University of Alberta</a:t>
            </a:r>
            <a:r>
              <a:rPr lang="en-CA" sz="2800" dirty="0"/>
              <a:t>. http://www.mailman.srv.ualberta.ca/mailman/listinfo/ </a:t>
            </a:r>
            <a:r>
              <a:rPr lang="en-CA" sz="2800" dirty="0" err="1"/>
              <a:t>jerome</a:t>
            </a:r>
            <a:r>
              <a:rPr lang="en-CA" sz="2800" dirty="0"/>
              <a:t>-l</a:t>
            </a:r>
            <a:r>
              <a:rPr lang="en-CA" sz="2800" u="sng" dirty="0">
                <a:solidFill>
                  <a:srgbClr val="800080"/>
                </a:solidFill>
                <a:latin typeface="Calibri" panose="020F0502020204030204" pitchFamily="34" charset="0"/>
                <a:hlinkClick r:id="rId3"/>
              </a:rPr>
              <a:t>     </a:t>
            </a:r>
            <a:endParaRPr lang="en-CA" sz="2800" dirty="0">
              <a:solidFill>
                <a:schemeClr val="tx2">
                  <a:lumMod val="75000"/>
                </a:schemeClr>
              </a:solidFill>
            </a:endParaRPr>
          </a:p>
          <a:p>
            <a:pPr marL="285750" indent="-285750">
              <a:buFont typeface="Wingdings" panose="05000000000000000000" pitchFamily="2" charset="2"/>
              <a:buChar char="§"/>
            </a:pPr>
            <a:r>
              <a:rPr lang="en-CA" sz="3200" dirty="0"/>
              <a:t>Foothills Library Association - Serves Calgary and area    www.jobline.fla.org/</a:t>
            </a:r>
          </a:p>
          <a:p>
            <a:pPr marL="285750" indent="-285750">
              <a:buFont typeface="Wingdings" panose="05000000000000000000" pitchFamily="2" charset="2"/>
              <a:buChar char="§"/>
            </a:pPr>
            <a:r>
              <a:rPr lang="en-CA" sz="3200" dirty="0"/>
              <a:t>Library Association of Alberta - Province-wide organization  www.laa.ca/</a:t>
            </a:r>
          </a:p>
        </p:txBody>
      </p:sp>
    </p:spTree>
    <p:extLst>
      <p:ext uri="{BB962C8B-B14F-4D97-AF65-F5344CB8AC3E}">
        <p14:creationId xmlns:p14="http://schemas.microsoft.com/office/powerpoint/2010/main" val="1190892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51520" y="6356350"/>
            <a:ext cx="8640960" cy="365125"/>
          </a:xfrm>
        </p:spPr>
        <p:txBody>
          <a:bodyPr/>
          <a:lstStyle/>
          <a:p>
            <a:r>
              <a:rPr lang="en-CA" dirty="0"/>
              <a:t>Everything You Wanted to Know About Your Library Manager but Were Afraid to Ask </a:t>
            </a:r>
          </a:p>
        </p:txBody>
      </p:sp>
      <p:pic>
        <p:nvPicPr>
          <p:cNvPr id="4" name="Picture 3" descr="Job &lt;strong&gt;interview&lt;/strong&gt;”, Flickr.com ( Susanne13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4036" y="1052736"/>
            <a:ext cx="6952340" cy="4630258"/>
          </a:xfrm>
          <a:prstGeom prst="rect">
            <a:avLst/>
          </a:prstGeom>
        </p:spPr>
      </p:pic>
    </p:spTree>
    <p:extLst>
      <p:ext uri="{BB962C8B-B14F-4D97-AF65-F5344CB8AC3E}">
        <p14:creationId xmlns:p14="http://schemas.microsoft.com/office/powerpoint/2010/main" val="574441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23528" y="6356350"/>
            <a:ext cx="8496944" cy="365125"/>
          </a:xfrm>
        </p:spPr>
        <p:txBody>
          <a:bodyPr/>
          <a:lstStyle/>
          <a:p>
            <a:r>
              <a:rPr lang="en-CA" dirty="0"/>
              <a:t>Everything You Wanted to Know About Your Library Manager but Were Afraid to Ask </a:t>
            </a:r>
          </a:p>
        </p:txBody>
      </p:sp>
      <p:sp>
        <p:nvSpPr>
          <p:cNvPr id="3" name="TextBox 2"/>
          <p:cNvSpPr txBox="1"/>
          <p:nvPr/>
        </p:nvSpPr>
        <p:spPr>
          <a:xfrm>
            <a:off x="323528" y="388561"/>
            <a:ext cx="8496944" cy="830997"/>
          </a:xfrm>
          <a:prstGeom prst="rect">
            <a:avLst/>
          </a:prstGeom>
          <a:noFill/>
        </p:spPr>
        <p:txBody>
          <a:bodyPr wrap="square" rtlCol="0">
            <a:spAutoFit/>
          </a:bodyPr>
          <a:lstStyle/>
          <a:p>
            <a:pPr algn="ctr"/>
            <a:r>
              <a:rPr lang="en-CA" sz="4800" b="1" dirty="0"/>
              <a:t>How to Conduct the Interviews</a:t>
            </a:r>
          </a:p>
        </p:txBody>
      </p:sp>
      <p:sp>
        <p:nvSpPr>
          <p:cNvPr id="4" name="TextBox 3"/>
          <p:cNvSpPr txBox="1"/>
          <p:nvPr/>
        </p:nvSpPr>
        <p:spPr>
          <a:xfrm>
            <a:off x="323528" y="1341130"/>
            <a:ext cx="8208912" cy="4893647"/>
          </a:xfrm>
          <a:prstGeom prst="rect">
            <a:avLst/>
          </a:prstGeom>
          <a:noFill/>
        </p:spPr>
        <p:txBody>
          <a:bodyPr wrap="square" rtlCol="0">
            <a:spAutoFit/>
          </a:bodyPr>
          <a:lstStyle/>
          <a:p>
            <a:pPr marL="285750" indent="-285750">
              <a:buFont typeface="Wingdings" panose="05000000000000000000" pitchFamily="2" charset="2"/>
              <a:buChar char="§"/>
            </a:pPr>
            <a:r>
              <a:rPr lang="en-CA" sz="2400" dirty="0"/>
              <a:t>Decide ahead of time, what your budget is going to be for interviewing and decide, with the board, if you are going to offer relocation expenses. </a:t>
            </a:r>
          </a:p>
          <a:p>
            <a:pPr marL="285750" indent="-285750">
              <a:buFont typeface="Wingdings" panose="05000000000000000000" pitchFamily="2" charset="2"/>
              <a:buChar char="§"/>
            </a:pPr>
            <a:r>
              <a:rPr lang="en-CA" sz="2400" dirty="0"/>
              <a:t>Promptly acknowledge all applications and determine how many applicants you are going to short list and interview.</a:t>
            </a:r>
          </a:p>
          <a:p>
            <a:pPr marL="285750" indent="-285750">
              <a:buFont typeface="Wingdings" panose="05000000000000000000" pitchFamily="2" charset="2"/>
              <a:buChar char="§"/>
            </a:pPr>
            <a:r>
              <a:rPr lang="en-CA" sz="2400" dirty="0"/>
              <a:t>The interview should take place in the library with refreshments provided. </a:t>
            </a:r>
          </a:p>
          <a:p>
            <a:pPr marL="285750" indent="-285750">
              <a:buFont typeface="Wingdings" panose="05000000000000000000" pitchFamily="2" charset="2"/>
              <a:buChar char="§"/>
            </a:pPr>
            <a:r>
              <a:rPr lang="en-CA" sz="2400" dirty="0"/>
              <a:t>Have the candidate interviewed by 2-3 members of the selection committee, one person should lead the interview with the other participants assisting. </a:t>
            </a:r>
          </a:p>
          <a:p>
            <a:pPr marL="285750" indent="-285750">
              <a:buFont typeface="Wingdings" panose="05000000000000000000" pitchFamily="2" charset="2"/>
              <a:buChar char="§"/>
            </a:pPr>
            <a:r>
              <a:rPr lang="en-CA" sz="2400" dirty="0"/>
              <a:t>Allow adequate time for the interview and tour of the library.</a:t>
            </a:r>
          </a:p>
          <a:p>
            <a:pPr marL="285750" indent="-285750">
              <a:buFont typeface="Wingdings" panose="05000000000000000000" pitchFamily="2" charset="2"/>
              <a:buChar char="§"/>
            </a:pPr>
            <a:r>
              <a:rPr lang="en-CA" sz="2400" dirty="0"/>
              <a:t>Allow time between the interviews to complete your evaluation sheets. </a:t>
            </a:r>
          </a:p>
        </p:txBody>
      </p:sp>
    </p:spTree>
    <p:extLst>
      <p:ext uri="{BB962C8B-B14F-4D97-AF65-F5344CB8AC3E}">
        <p14:creationId xmlns:p14="http://schemas.microsoft.com/office/powerpoint/2010/main" val="1798877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51520" y="6356350"/>
            <a:ext cx="8568952" cy="365125"/>
          </a:xfrm>
        </p:spPr>
        <p:txBody>
          <a:bodyPr/>
          <a:lstStyle/>
          <a:p>
            <a:r>
              <a:rPr lang="en-CA" dirty="0"/>
              <a:t>Everything You Wanted to Know About Your Library Manager but Were Afraid to Ask </a:t>
            </a:r>
          </a:p>
        </p:txBody>
      </p:sp>
      <p:sp>
        <p:nvSpPr>
          <p:cNvPr id="4" name="TextBox 3"/>
          <p:cNvSpPr txBox="1"/>
          <p:nvPr/>
        </p:nvSpPr>
        <p:spPr>
          <a:xfrm>
            <a:off x="683568" y="404664"/>
            <a:ext cx="7416824" cy="830997"/>
          </a:xfrm>
          <a:prstGeom prst="rect">
            <a:avLst/>
          </a:prstGeom>
          <a:noFill/>
        </p:spPr>
        <p:txBody>
          <a:bodyPr wrap="square" rtlCol="0">
            <a:spAutoFit/>
          </a:bodyPr>
          <a:lstStyle/>
          <a:p>
            <a:pPr algn="ctr"/>
            <a:r>
              <a:rPr lang="en-CA" sz="4800" b="1" dirty="0"/>
              <a:t>The Job Interview</a:t>
            </a:r>
          </a:p>
        </p:txBody>
      </p:sp>
      <p:sp>
        <p:nvSpPr>
          <p:cNvPr id="5" name="TextBox 4"/>
          <p:cNvSpPr txBox="1"/>
          <p:nvPr/>
        </p:nvSpPr>
        <p:spPr>
          <a:xfrm>
            <a:off x="545905" y="1093371"/>
            <a:ext cx="7560840" cy="4893647"/>
          </a:xfrm>
          <a:prstGeom prst="rect">
            <a:avLst/>
          </a:prstGeom>
          <a:noFill/>
        </p:spPr>
        <p:txBody>
          <a:bodyPr wrap="square" rtlCol="0">
            <a:spAutoFit/>
          </a:bodyPr>
          <a:lstStyle/>
          <a:p>
            <a:r>
              <a:rPr lang="en-CA" sz="2400" dirty="0"/>
              <a:t>Here are some questions you may want to ask:</a:t>
            </a:r>
          </a:p>
          <a:p>
            <a:r>
              <a:rPr lang="en-CA" sz="2400" dirty="0"/>
              <a:t>What appealed to you about this position?</a:t>
            </a:r>
          </a:p>
          <a:p>
            <a:r>
              <a:rPr lang="en-CA" sz="2400" dirty="0"/>
              <a:t>What are the three most important issues facing libraries today? </a:t>
            </a:r>
          </a:p>
          <a:p>
            <a:r>
              <a:rPr lang="en-CA" sz="2400" dirty="0"/>
              <a:t>How do you keep up with what is what in the library world? </a:t>
            </a:r>
          </a:p>
          <a:p>
            <a:r>
              <a:rPr lang="en-CA" sz="2400" dirty="0"/>
              <a:t>What do you see as the primary role for the library? </a:t>
            </a:r>
          </a:p>
          <a:p>
            <a:r>
              <a:rPr lang="en-CA" sz="2400" dirty="0"/>
              <a:t>What experience have you had in introducing new technologies?</a:t>
            </a:r>
          </a:p>
          <a:p>
            <a:r>
              <a:rPr lang="en-CA" sz="2400" dirty="0"/>
              <a:t>How do you describe your management style?</a:t>
            </a:r>
          </a:p>
          <a:p>
            <a:r>
              <a:rPr lang="en-CA" sz="2400" dirty="0"/>
              <a:t>How do you evaluate the productivity/effectiveness of your subordinates?</a:t>
            </a:r>
          </a:p>
          <a:p>
            <a:r>
              <a:rPr lang="en-CA" sz="2400" dirty="0"/>
              <a:t>What experience do you have in preparing and administrating a budget? </a:t>
            </a:r>
          </a:p>
        </p:txBody>
      </p:sp>
    </p:spTree>
    <p:extLst>
      <p:ext uri="{BB962C8B-B14F-4D97-AF65-F5344CB8AC3E}">
        <p14:creationId xmlns:p14="http://schemas.microsoft.com/office/powerpoint/2010/main" val="1407268441"/>
      </p:ext>
    </p:extLst>
  </p:cSld>
  <p:clrMapOvr>
    <a:masterClrMapping/>
  </p:clrMapOvr>
</p:sld>
</file>

<file path=ppt/theme/theme1.xml><?xml version="1.0" encoding="utf-8"?>
<a:theme xmlns:a="http://schemas.openxmlformats.org/drawingml/2006/main" name="Office Theme">
  <a:themeElements>
    <a:clrScheme name="ALTA">
      <a:dk1>
        <a:srgbClr val="000000"/>
      </a:dk1>
      <a:lt1>
        <a:sysClr val="window" lastClr="FFFFFF"/>
      </a:lt1>
      <a:dk2>
        <a:srgbClr val="1F497D"/>
      </a:dk2>
      <a:lt2>
        <a:srgbClr val="EEECE1"/>
      </a:lt2>
      <a:accent1>
        <a:srgbClr val="FF6600"/>
      </a:accent1>
      <a:accent2>
        <a:srgbClr val="C0504D"/>
      </a:accent2>
      <a:accent3>
        <a:srgbClr val="9BBB59"/>
      </a:accent3>
      <a:accent4>
        <a:srgbClr val="FE19FF"/>
      </a:accent4>
      <a:accent5>
        <a:srgbClr val="4BACC6"/>
      </a:accent5>
      <a:accent6>
        <a:srgbClr val="F79646"/>
      </a:accent6>
      <a:hlink>
        <a:srgbClr val="0000FF"/>
      </a:hlink>
      <a:folHlink>
        <a:srgbClr val="800080"/>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702</TotalTime>
  <Words>2868</Words>
  <Application>Microsoft Office PowerPoint</Application>
  <PresentationFormat>On-screen Show (4:3)</PresentationFormat>
  <Paragraphs>220</Paragraphs>
  <Slides>26</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Garamond</vt:lpstr>
      <vt:lpstr>Wingdings</vt:lpstr>
      <vt:lpstr>Office Theme</vt:lpstr>
      <vt:lpstr>PowerPoint Presentation</vt:lpstr>
      <vt:lpstr>What Does Your Library Manager Do?</vt:lpstr>
      <vt:lpstr>PowerPoint Presentation</vt:lpstr>
      <vt:lpstr>Where do you start in hiring a library manager/director?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catharine</dc:creator>
  <cp:lastModifiedBy>Laura Ross-Giroux</cp:lastModifiedBy>
  <cp:revision>70</cp:revision>
  <dcterms:created xsi:type="dcterms:W3CDTF">2016-03-08T15:48:07Z</dcterms:created>
  <dcterms:modified xsi:type="dcterms:W3CDTF">2017-04-23T21:04:24Z</dcterms:modified>
</cp:coreProperties>
</file>