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51" r:id="rId2"/>
  </p:sldMasterIdLst>
  <p:notesMasterIdLst>
    <p:notesMasterId r:id="rId13"/>
  </p:notesMasterIdLst>
  <p:handoutMasterIdLst>
    <p:handoutMasterId r:id="rId14"/>
  </p:handoutMasterIdLst>
  <p:sldIdLst>
    <p:sldId id="257" r:id="rId3"/>
    <p:sldId id="262" r:id="rId4"/>
    <p:sldId id="263" r:id="rId5"/>
    <p:sldId id="264" r:id="rId6"/>
    <p:sldId id="265" r:id="rId7"/>
    <p:sldId id="266" r:id="rId8"/>
    <p:sldId id="267" r:id="rId9"/>
    <p:sldId id="268" r:id="rId10"/>
    <p:sldId id="269" r:id="rId11"/>
    <p:sldId id="270" r:id="rId1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5246"/>
    <a:srgbClr val="A47700"/>
    <a:srgbClr val="6E3319"/>
    <a:srgbClr val="682145"/>
    <a:srgbClr val="FF7900"/>
    <a:srgbClr val="005072"/>
    <a:srgbClr val="0081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43" autoAdjust="0"/>
    <p:restoredTop sz="70955" autoAdjust="0"/>
  </p:normalViewPr>
  <p:slideViewPr>
    <p:cSldViewPr>
      <p:cViewPr varScale="1">
        <p:scale>
          <a:sx n="79" d="100"/>
          <a:sy n="79" d="100"/>
        </p:scale>
        <p:origin x="-2046" y="-90"/>
      </p:cViewPr>
      <p:guideLst>
        <p:guide orient="horz" pos="2160"/>
        <p:guide pos="331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7932B266-CEE2-4455-9392-668DC0586000}" type="datetimeFigureOut">
              <a:rPr lang="en-US"/>
              <a:pPr>
                <a:defRPr/>
              </a:pPr>
              <a:t>5/3/2016</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3179C674-DA69-439C-915C-36844F5340E4}" type="slidenum">
              <a:rPr lang="en-US"/>
              <a:pPr>
                <a:defRPr/>
              </a:pPr>
              <a:t>‹#›</a:t>
            </a:fld>
            <a:endParaRPr lang="en-US"/>
          </a:p>
        </p:txBody>
      </p:sp>
    </p:spTree>
    <p:extLst>
      <p:ext uri="{BB962C8B-B14F-4D97-AF65-F5344CB8AC3E}">
        <p14:creationId xmlns:p14="http://schemas.microsoft.com/office/powerpoint/2010/main" val="2015862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63BA1B5C-C474-45F1-AAEF-B68D743E9DBE}" type="datetimeFigureOut">
              <a:rPr lang="en-US"/>
              <a:pPr>
                <a:defRPr/>
              </a:pPr>
              <a:t>5/3/2016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87BB3146-7121-48A5-A6A7-8E96E2B2274B}" type="slidenum">
              <a:rPr lang="en-US"/>
              <a:pPr>
                <a:defRPr/>
              </a:pPr>
              <a:t>‹#›</a:t>
            </a:fld>
            <a:endParaRPr lang="en-US"/>
          </a:p>
        </p:txBody>
      </p:sp>
    </p:spTree>
    <p:extLst>
      <p:ext uri="{BB962C8B-B14F-4D97-AF65-F5344CB8AC3E}">
        <p14:creationId xmlns:p14="http://schemas.microsoft.com/office/powerpoint/2010/main" val="2095978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C30DBB-1824-47D8-827C-C47C519077FE}" type="slidenum">
              <a:rPr lang="en-US" smtClean="0"/>
              <a:pPr eaLnBrk="1" hangingPunct="1"/>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indent="-171450">
              <a:buFont typeface="Arial" panose="020B0604020202020204" pitchFamily="34" charset="0"/>
              <a:buChar char="•"/>
            </a:pPr>
            <a:r>
              <a:rPr lang="en-US" dirty="0" smtClean="0"/>
              <a:t>International</a:t>
            </a:r>
            <a:r>
              <a:rPr lang="en-US" baseline="0" dirty="0" smtClean="0"/>
              <a:t> Pen Friends (IPF) is a global organization that allows people of all ages the chance to write to pen friends (“pen pals”) in other countries.  It hopes to “promote world peace and understanding through sincere correspondence” (from their website).</a:t>
            </a:r>
          </a:p>
          <a:p>
            <a:pPr marL="171450" indent="-171450">
              <a:buFont typeface="Arial" panose="020B0604020202020204" pitchFamily="34" charset="0"/>
              <a:buChar char="•"/>
            </a:pPr>
            <a:r>
              <a:rPr lang="en-US" baseline="0" dirty="0" smtClean="0"/>
              <a:t>Fort Saskatchewan Library became involved with pen friends after a library assistant’s young daughter became involved in the program.  That library assistant then recommended it to the library as a new youth program.</a:t>
            </a:r>
          </a:p>
          <a:p>
            <a:pPr marL="171450" indent="-171450">
              <a:buFont typeface="Arial" panose="020B0604020202020204" pitchFamily="34" charset="0"/>
              <a:buChar char="•"/>
            </a:pPr>
            <a:r>
              <a:rPr lang="en-US" baseline="0" dirty="0" smtClean="0"/>
              <a:t>Currently, there are 41 participants in the program, between the ages of 8 and 14.  There is a registration fee for the program that is covered by the library.</a:t>
            </a:r>
          </a:p>
          <a:p>
            <a:pPr marL="171450" indent="-171450">
              <a:buFont typeface="Arial" panose="020B0604020202020204" pitchFamily="34" charset="0"/>
              <a:buChar char="•"/>
            </a:pPr>
            <a:r>
              <a:rPr lang="en-US" baseline="0" dirty="0" smtClean="0"/>
              <a:t>Participants register online and state which countries they are interested in writing to, and some information about themselves and their interests.  They then receive a list of potential pen friends, and can write to whoever they want from that list. </a:t>
            </a:r>
          </a:p>
          <a:p>
            <a:pPr marL="171450" indent="-171450">
              <a:buFont typeface="Arial" panose="020B0604020202020204" pitchFamily="34" charset="0"/>
              <a:buChar char="•"/>
            </a:pPr>
            <a:r>
              <a:rPr lang="en-US" baseline="0" dirty="0" smtClean="0"/>
              <a:t>Monthly meetings are held at the library on Wednesdays when the schools dismiss early.  Participants exchange stories about their friends and get help with their writing.  However, these sessions are optional, and children from as far away from Medicine Hat are currently participating in the program.</a:t>
            </a:r>
          </a:p>
          <a:p>
            <a:pPr marL="171450" indent="-171450">
              <a:buFont typeface="Arial" panose="020B0604020202020204" pitchFamily="34" charset="0"/>
              <a:buChar char="•"/>
            </a:pPr>
            <a:r>
              <a:rPr lang="en-US" baseline="0" dirty="0" smtClean="0"/>
              <a:t>This program ties into FSPL’s current Plan of Service, where Early Literacy has been identified as a primary service response.  This program gives participants the opportunity to strengthen written literacy skills, and possibly practice a second language.</a:t>
            </a:r>
          </a:p>
          <a:p>
            <a:pPr marL="171450" indent="-171450">
              <a:buFont typeface="Arial" panose="020B0604020202020204" pitchFamily="34" charset="0"/>
              <a:buChar char="•"/>
            </a:pPr>
            <a:r>
              <a:rPr lang="en-US" baseline="0" dirty="0" smtClean="0"/>
              <a:t>Fort Saskatchewan recognized that it was welcoming many newcomers to Canada during its last Community Needs Assessment.  This program allows participants to become more aware of international cultures, and lets them gather at the library to share ideas and explore creativity. </a:t>
            </a:r>
          </a:p>
          <a:p>
            <a:pPr marL="171450" indent="-171450">
              <a:buFont typeface="Arial" panose="020B0604020202020204" pitchFamily="34" charset="0"/>
              <a:buChar char="•"/>
            </a:pPr>
            <a:r>
              <a:rPr lang="en-US" baseline="0" dirty="0" smtClean="0"/>
              <a:t>This is a great example of how a local library can take an existing program and make it into something that suits local need.</a:t>
            </a: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87BB3146-7121-48A5-A6A7-8E96E2B2274B}" type="slidenum">
              <a:rPr lang="en-US" smtClean="0"/>
              <a:pPr>
                <a:defRPr/>
              </a:pPr>
              <a:t>2</a:t>
            </a:fld>
            <a:endParaRPr lang="en-US"/>
          </a:p>
        </p:txBody>
      </p:sp>
    </p:spTree>
    <p:extLst>
      <p:ext uri="{BB962C8B-B14F-4D97-AF65-F5344CB8AC3E}">
        <p14:creationId xmlns:p14="http://schemas.microsoft.com/office/powerpoint/2010/main" val="571894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pPr>
            <a:r>
              <a:rPr lang="en-US" dirty="0" smtClean="0"/>
              <a:t>Uncatalogued Paperback</a:t>
            </a:r>
            <a:r>
              <a:rPr lang="en-US" baseline="0" dirty="0" smtClean="0"/>
              <a:t> (UP) Books from </a:t>
            </a:r>
            <a:r>
              <a:rPr lang="en-US" baseline="0" dirty="0" err="1" smtClean="0"/>
              <a:t>Westlock</a:t>
            </a:r>
            <a:r>
              <a:rPr lang="en-US" baseline="0" dirty="0" smtClean="0"/>
              <a:t> Intermunicipal Library are donated paperbacks that are made available to anyone with or without a library card to take out of the library.  They have no due date, no fines, and no damage fees.</a:t>
            </a:r>
          </a:p>
          <a:p>
            <a:pPr marL="171450" indent="-171450">
              <a:buFont typeface="Arial" panose="020B0604020202020204" pitchFamily="34" charset="0"/>
              <a:buChar char="•"/>
            </a:pPr>
            <a:r>
              <a:rPr lang="en-US" baseline="0" dirty="0" smtClean="0"/>
              <a:t>This program was created after a staff member saw a similar program in a small rural US library.  They are spine labelled with the first letter of the author’s last name, and tracked using a special barcode.  </a:t>
            </a:r>
            <a:endParaRPr lang="en-CA" dirty="0" smtClean="0"/>
          </a:p>
          <a:p>
            <a:pPr marL="171450" indent="-171450">
              <a:buFont typeface="Arial" panose="020B0604020202020204" pitchFamily="34" charset="0"/>
              <a:buChar char="•"/>
            </a:pPr>
            <a:r>
              <a:rPr lang="en-US" baseline="0" dirty="0" smtClean="0"/>
              <a:t>60 items per month circulated during the first few months of the program in late 2011.  This doubled to 120 items per month by April 2012.  </a:t>
            </a:r>
          </a:p>
          <a:p>
            <a:pPr marL="171450" indent="-171450">
              <a:buFont typeface="Arial" panose="020B0604020202020204" pitchFamily="34" charset="0"/>
              <a:buChar char="•"/>
            </a:pPr>
            <a:r>
              <a:rPr lang="en-US" baseline="0" dirty="0" smtClean="0"/>
              <a:t>Based on usage patterns by patrons, this program was incorporated into an existing Summer Reading Program outreach to area campgrounds.  The program was also incorporated into seniors outreach programs.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This is an very replicable program.  Most libraries have a collection of used paperbacks in good condition.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This program can easily be incorporated into other existing programs.</a:t>
            </a:r>
          </a:p>
          <a:p>
            <a:pPr marL="171450" indent="-171450">
              <a:buFont typeface="Arial" panose="020B0604020202020204" pitchFamily="34" charset="0"/>
              <a:buChar char="•"/>
            </a:pPr>
            <a:r>
              <a:rPr lang="en-US" baseline="0" dirty="0" smtClean="0"/>
              <a:t>This reduces barriers to access to those who are visiting from other areas and do not have a TRAC card, those who are geographically isolated (campgrounds) or those who have limited mobility (seniors homes).</a:t>
            </a:r>
          </a:p>
          <a:p>
            <a:pPr marL="171450" indent="-171450">
              <a:buFont typeface="Arial" panose="020B0604020202020204" pitchFamily="34" charset="0"/>
              <a:buChar char="•"/>
            </a:pPr>
            <a:r>
              <a:rPr lang="en-US" baseline="0" dirty="0" smtClean="0"/>
              <a:t>This program incorporates a tracking element that allows the library to track the use of the program and use it as an example of reduced access to community members and stakeholders.</a:t>
            </a:r>
          </a:p>
          <a:p>
            <a:endParaRPr lang="en-CA" dirty="0"/>
          </a:p>
        </p:txBody>
      </p:sp>
      <p:sp>
        <p:nvSpPr>
          <p:cNvPr id="4" name="Slide Number Placeholder 3"/>
          <p:cNvSpPr>
            <a:spLocks noGrp="1"/>
          </p:cNvSpPr>
          <p:nvPr>
            <p:ph type="sldNum" sz="quarter" idx="10"/>
          </p:nvPr>
        </p:nvSpPr>
        <p:spPr/>
        <p:txBody>
          <a:bodyPr/>
          <a:lstStyle/>
          <a:p>
            <a:pPr>
              <a:defRPr/>
            </a:pPr>
            <a:fld id="{87BB3146-7121-48A5-A6A7-8E96E2B2274B}" type="slidenum">
              <a:rPr lang="en-US" smtClean="0"/>
              <a:pPr>
                <a:defRPr/>
              </a:pPr>
              <a:t>5</a:t>
            </a:fld>
            <a:endParaRPr lang="en-US"/>
          </a:p>
        </p:txBody>
      </p:sp>
    </p:spTree>
    <p:extLst>
      <p:ext uri="{BB962C8B-B14F-4D97-AF65-F5344CB8AC3E}">
        <p14:creationId xmlns:p14="http://schemas.microsoft.com/office/powerpoint/2010/main" val="4271621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a:t>
            </a:r>
            <a:r>
              <a:rPr lang="en-US" baseline="0" dirty="0" smtClean="0"/>
              <a:t> this program, professionals from the community come in to speak to children from the community.</a:t>
            </a:r>
          </a:p>
          <a:p>
            <a:pPr marL="171450" indent="-171450">
              <a:buFont typeface="Arial" panose="020B0604020202020204" pitchFamily="34" charset="0"/>
              <a:buChar char="•"/>
            </a:pPr>
            <a:r>
              <a:rPr lang="en-US" baseline="0" dirty="0" smtClean="0"/>
              <a:t>Held once a month, marketed separately from other </a:t>
            </a:r>
            <a:r>
              <a:rPr lang="en-US" baseline="0" dirty="0" err="1" smtClean="0"/>
              <a:t>storytimes</a:t>
            </a:r>
            <a:endParaRPr lang="en-US" baseline="0" dirty="0" smtClean="0"/>
          </a:p>
          <a:p>
            <a:pPr marL="171450" indent="-171450">
              <a:buFont typeface="Arial" panose="020B0604020202020204" pitchFamily="34" charset="0"/>
              <a:buChar char="•"/>
            </a:pPr>
            <a:r>
              <a:rPr lang="en-US" baseline="0" dirty="0" smtClean="0"/>
              <a:t>Past professionals have included RCMP, Forestry officers, ATCO electric workers, and firefighters</a:t>
            </a:r>
          </a:p>
          <a:p>
            <a:pPr marL="171450" indent="-171450">
              <a:buFont typeface="Arial" panose="020B0604020202020204" pitchFamily="34" charset="0"/>
              <a:buChar char="•"/>
            </a:pPr>
            <a:r>
              <a:rPr lang="en-US" baseline="0" dirty="0" smtClean="0"/>
              <a:t>Professionals read themed stories, play themed games, and answer questions from the audience</a:t>
            </a:r>
          </a:p>
          <a:p>
            <a:pPr marL="171450" indent="-171450">
              <a:buFont typeface="Arial" panose="020B0604020202020204" pitchFamily="34" charset="0"/>
              <a:buChar char="•"/>
            </a:pPr>
            <a:r>
              <a:rPr lang="en-US" baseline="0" dirty="0" smtClean="0"/>
              <a:t>35 people attended the </a:t>
            </a:r>
            <a:r>
              <a:rPr lang="en-US" baseline="0" dirty="0" err="1" smtClean="0"/>
              <a:t>storytime</a:t>
            </a:r>
            <a:r>
              <a:rPr lang="en-US" baseline="0" dirty="0" smtClean="0"/>
              <a:t> hosted by a local firefighter in February 2015</a:t>
            </a:r>
          </a:p>
          <a:p>
            <a:pPr marL="171450" indent="-171450">
              <a:buFont typeface="Arial" panose="020B0604020202020204" pitchFamily="34" charset="0"/>
              <a:buChar char="•"/>
            </a:pPr>
            <a:r>
              <a:rPr lang="en-US" baseline="0" dirty="0" smtClean="0"/>
              <a:t>Slave Lake plans to coordinate future sessions with local preschool and kindergarten</a:t>
            </a:r>
          </a:p>
          <a:p>
            <a:pPr marL="171450" indent="-171450">
              <a:buFont typeface="Arial" panose="020B0604020202020204" pitchFamily="34" charset="0"/>
              <a:buChar char="•"/>
            </a:pPr>
            <a:r>
              <a:rPr lang="en-US" baseline="0" dirty="0" smtClean="0"/>
              <a:t>This is an easy program to set up</a:t>
            </a:r>
          </a:p>
          <a:p>
            <a:pPr marL="171450" indent="-171450">
              <a:buFont typeface="Arial" panose="020B0604020202020204" pitchFamily="34" charset="0"/>
              <a:buChar char="•"/>
            </a:pPr>
            <a:r>
              <a:rPr lang="en-US" baseline="0" dirty="0" smtClean="0"/>
              <a:t>This program helps strengthen the library’s connection to the community – promotes good relations with other organizations in the community and improves knowledge of the community.</a:t>
            </a:r>
          </a:p>
          <a:p>
            <a:pPr marL="171450" indent="-171450">
              <a:buFont typeface="Arial" panose="020B0604020202020204" pitchFamily="34" charset="0"/>
              <a:buChar char="•"/>
            </a:pPr>
            <a:r>
              <a:rPr lang="en-US" baseline="0" dirty="0" smtClean="0"/>
              <a:t>This program teaches young people about various occupations and roles within the community.</a:t>
            </a: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87BB3146-7121-48A5-A6A7-8E96E2B2274B}" type="slidenum">
              <a:rPr lang="en-US" smtClean="0"/>
              <a:pPr>
                <a:defRPr/>
              </a:pPr>
              <a:t>7</a:t>
            </a:fld>
            <a:endParaRPr lang="en-US"/>
          </a:p>
        </p:txBody>
      </p:sp>
    </p:spTree>
    <p:extLst>
      <p:ext uri="{BB962C8B-B14F-4D97-AF65-F5344CB8AC3E}">
        <p14:creationId xmlns:p14="http://schemas.microsoft.com/office/powerpoint/2010/main" val="2832565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87BB3146-7121-48A5-A6A7-8E96E2B2274B}" type="slidenum">
              <a:rPr lang="en-US" smtClean="0"/>
              <a:pPr>
                <a:defRPr/>
              </a:pPr>
              <a:t>8</a:t>
            </a:fld>
            <a:endParaRPr lang="en-US"/>
          </a:p>
        </p:txBody>
      </p:sp>
    </p:spTree>
    <p:extLst>
      <p:ext uri="{BB962C8B-B14F-4D97-AF65-F5344CB8AC3E}">
        <p14:creationId xmlns:p14="http://schemas.microsoft.com/office/powerpoint/2010/main" val="712078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pPr>
            <a:r>
              <a:rPr lang="en-US" dirty="0" smtClean="0"/>
              <a:t>Alberta</a:t>
            </a:r>
            <a:r>
              <a:rPr lang="en-US" baseline="0" dirty="0" smtClean="0"/>
              <a:t> Culture Days is a three-day </a:t>
            </a:r>
            <a:r>
              <a:rPr lang="en-US" baseline="0" dirty="0" err="1" smtClean="0"/>
              <a:t>provincewide</a:t>
            </a:r>
            <a:r>
              <a:rPr lang="en-US" baseline="0" dirty="0" smtClean="0"/>
              <a:t> celebration that raises the awareness and participation of Albertans in the cultural life of their communities</a:t>
            </a:r>
            <a:endParaRPr lang="en-US" dirty="0" smtClean="0"/>
          </a:p>
          <a:p>
            <a:pPr marL="171450" indent="-171450">
              <a:buFont typeface="Arial" panose="020B0604020202020204" pitchFamily="34" charset="0"/>
              <a:buChar char="•"/>
            </a:pPr>
            <a:r>
              <a:rPr lang="en-US" dirty="0" smtClean="0"/>
              <a:t>In 2012 (before the flood), High River celebrated</a:t>
            </a:r>
            <a:r>
              <a:rPr lang="en-US" baseline="0" dirty="0" smtClean="0"/>
              <a:t> Alberta Culture Days with a Festival of Flags.</a:t>
            </a:r>
          </a:p>
          <a:p>
            <a:pPr marL="171450" indent="-171450">
              <a:buFont typeface="Arial" panose="020B0604020202020204" pitchFamily="34" charset="0"/>
              <a:buChar char="•"/>
            </a:pPr>
            <a:r>
              <a:rPr lang="en-US" baseline="0" dirty="0" smtClean="0"/>
              <a:t>The Festival of Flags was a town-wide celebration of arts at various venues throughout the town.  25 events were hosted over the three days including an art show, screenings of Alberta films, musical performances, dancers, poets, theatre arts, and belly dancers.</a:t>
            </a:r>
          </a:p>
          <a:p>
            <a:pPr marL="171450" indent="-171450">
              <a:buFont typeface="Arial" panose="020B0604020202020204" pitchFamily="34" charset="0"/>
              <a:buChar char="•"/>
            </a:pPr>
            <a:r>
              <a:rPr lang="en-US" baseline="0" dirty="0" smtClean="0"/>
              <a:t>Children in the community made small flags at summer programs, the Summer Reading Club, and in schools that celebrated arts and culture in High River. These flags decorated the library foyer and a local park during Alberta Culture Days.</a:t>
            </a:r>
          </a:p>
          <a:p>
            <a:pPr marL="171450" indent="-171450">
              <a:buFont typeface="Arial" panose="020B0604020202020204" pitchFamily="34" charset="0"/>
              <a:buChar char="•"/>
            </a:pPr>
            <a:r>
              <a:rPr lang="en-US" baseline="0" dirty="0" smtClean="0"/>
              <a:t>This event brought together various artists and volunteers in the community who are now sharing expertise on a regular basis e.g. through a monthly Music showcase.</a:t>
            </a:r>
          </a:p>
          <a:p>
            <a:pPr marL="171450" indent="-171450">
              <a:buFont typeface="Arial" panose="020B0604020202020204" pitchFamily="34" charset="0"/>
              <a:buChar char="•"/>
            </a:pPr>
            <a:r>
              <a:rPr lang="en-US" baseline="0" dirty="0" smtClean="0"/>
              <a:t>This event supported the library’s stated goals of allowing patrons to explore topics of personal interest and enhance their leisure time, and to be a safe attractive and welcoming place to interact in the community.  It also supports the library’s ongoing commitment to the arts through their art gallery and theatre.</a:t>
            </a:r>
          </a:p>
          <a:p>
            <a:pPr marL="171450" indent="-171450">
              <a:buFont typeface="Arial" panose="020B0604020202020204" pitchFamily="34" charset="0"/>
              <a:buChar char="•"/>
            </a:pPr>
            <a:r>
              <a:rPr lang="en-US" baseline="0" dirty="0" smtClean="0"/>
              <a:t>A good example of how the library can be a community leader in cultural events. </a:t>
            </a:r>
            <a:r>
              <a:rPr lang="en-US" baseline="0" smtClean="0"/>
              <a:t>– led a broad coalition of community members and fostered new relationships between those community members.</a:t>
            </a:r>
          </a:p>
          <a:p>
            <a:endParaRPr lang="en-CA"/>
          </a:p>
        </p:txBody>
      </p:sp>
      <p:sp>
        <p:nvSpPr>
          <p:cNvPr id="4" name="Slide Number Placeholder 3"/>
          <p:cNvSpPr>
            <a:spLocks noGrp="1"/>
          </p:cNvSpPr>
          <p:nvPr>
            <p:ph type="sldNum" sz="quarter" idx="10"/>
          </p:nvPr>
        </p:nvSpPr>
        <p:spPr/>
        <p:txBody>
          <a:bodyPr/>
          <a:lstStyle/>
          <a:p>
            <a:pPr>
              <a:defRPr/>
            </a:pPr>
            <a:fld id="{87BB3146-7121-48A5-A6A7-8E96E2B2274B}" type="slidenum">
              <a:rPr lang="en-US" smtClean="0"/>
              <a:pPr>
                <a:defRPr/>
              </a:pPr>
              <a:t>9</a:t>
            </a:fld>
            <a:endParaRPr lang="en-US"/>
          </a:p>
        </p:txBody>
      </p:sp>
    </p:spTree>
    <p:extLst>
      <p:ext uri="{BB962C8B-B14F-4D97-AF65-F5344CB8AC3E}">
        <p14:creationId xmlns:p14="http://schemas.microsoft.com/office/powerpoint/2010/main" val="1211012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676400"/>
            <a:ext cx="7315200" cy="1470025"/>
          </a:xfrm>
        </p:spPr>
        <p:txBody>
          <a:bodyPr>
            <a:normAutofit/>
          </a:bodyPr>
          <a:lstStyle>
            <a:lvl1pPr algn="ctr">
              <a:defRPr sz="36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00200" y="3429000"/>
            <a:ext cx="7315200" cy="2209800"/>
          </a:xfrm>
        </p:spPr>
        <p:txBody>
          <a:bodyPr>
            <a:normAutofit/>
          </a:bodyPr>
          <a:lstStyle>
            <a:lvl1pPr marL="0" indent="0" algn="ctr">
              <a:buNone/>
              <a:defRPr sz="2400" b="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ext Placeholder 13"/>
          <p:cNvSpPr>
            <a:spLocks noGrp="1"/>
          </p:cNvSpPr>
          <p:nvPr>
            <p:ph type="body" sz="quarter" idx="11"/>
          </p:nvPr>
        </p:nvSpPr>
        <p:spPr>
          <a:xfrm>
            <a:off x="71252" y="5791200"/>
            <a:ext cx="1224148" cy="914400"/>
          </a:xfrm>
        </p:spPr>
        <p:txBody>
          <a:bodyPr lIns="0" tIns="0" rIns="0" bIns="0">
            <a:normAutofit/>
          </a:bodyPr>
          <a:lstStyle>
            <a:lvl1pPr algn="r">
              <a:defRPr sz="12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77723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1676400" y="1676400"/>
            <a:ext cx="7239000" cy="1470025"/>
          </a:xfrm>
        </p:spPr>
        <p:txBody>
          <a:bodyPr>
            <a:normAutofit/>
          </a:bodyPr>
          <a:lstStyle>
            <a:lvl1pPr algn="ctr">
              <a:defRPr sz="3600" b="1">
                <a:solidFill>
                  <a:srgbClr val="645246"/>
                </a:solidFill>
                <a:latin typeface="Arial" pitchFamily="34" charset="0"/>
                <a:cs typeface="Arial"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1676400" y="3429000"/>
            <a:ext cx="7239000" cy="2209800"/>
          </a:xfrm>
        </p:spPr>
        <p:txBody>
          <a:bodyPr>
            <a:normAutofit/>
          </a:bodyPr>
          <a:lstStyle>
            <a:lvl1pPr marL="0" indent="0" algn="ctr">
              <a:buNone/>
              <a:defRPr sz="2400" b="0">
                <a:solidFill>
                  <a:srgbClr val="645246"/>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4"/>
          <p:cNvSpPr>
            <a:spLocks noGrp="1"/>
          </p:cNvSpPr>
          <p:nvPr>
            <p:ph type="ftr" sz="quarter" idx="10"/>
          </p:nvPr>
        </p:nvSpPr>
        <p:spPr>
          <a:xfrm>
            <a:off x="3886200" y="6356350"/>
            <a:ext cx="3124200" cy="365125"/>
          </a:xfrm>
          <a:prstGeom prst="rect">
            <a:avLst/>
          </a:prstGeom>
        </p:spPr>
        <p:txBody>
          <a:bodyPr/>
          <a:lstStyle>
            <a:lvl1pPr algn="ctr">
              <a:defRPr sz="1200" dirty="0">
                <a:solidFill>
                  <a:srgbClr val="645246"/>
                </a:solidFill>
              </a:defRPr>
            </a:lvl1pPr>
          </a:lstStyle>
          <a:p>
            <a:pPr>
              <a:defRPr/>
            </a:pPr>
            <a:endParaRPr lang="en-US"/>
          </a:p>
        </p:txBody>
      </p:sp>
      <p:sp>
        <p:nvSpPr>
          <p:cNvPr id="5" name="Slide Number Placeholder 5"/>
          <p:cNvSpPr>
            <a:spLocks noGrp="1"/>
          </p:cNvSpPr>
          <p:nvPr>
            <p:ph type="sldNum" sz="quarter" idx="11"/>
          </p:nvPr>
        </p:nvSpPr>
        <p:spPr>
          <a:xfrm>
            <a:off x="7848600" y="6356350"/>
            <a:ext cx="1066800" cy="365125"/>
          </a:xfrm>
          <a:prstGeom prst="rect">
            <a:avLst/>
          </a:prstGeom>
        </p:spPr>
        <p:txBody>
          <a:bodyPr/>
          <a:lstStyle>
            <a:lvl1pPr algn="r">
              <a:defRPr sz="1200" smtClean="0">
                <a:solidFill>
                  <a:srgbClr val="645246"/>
                </a:solidFill>
              </a:defRPr>
            </a:lvl1pPr>
          </a:lstStyle>
          <a:p>
            <a:pPr>
              <a:defRPr/>
            </a:pPr>
            <a:fld id="{426878FB-5F00-4AA5-8789-DA36C8EBCF9B}" type="slidenum">
              <a:rPr lang="en-US"/>
              <a:pPr>
                <a:defRPr/>
              </a:pPr>
              <a:t>‹#›</a:t>
            </a:fld>
            <a:endParaRPr lang="en-US" dirty="0"/>
          </a:p>
        </p:txBody>
      </p:sp>
      <p:sp>
        <p:nvSpPr>
          <p:cNvPr id="6" name="Date Placeholder 3"/>
          <p:cNvSpPr>
            <a:spLocks noGrp="1"/>
          </p:cNvSpPr>
          <p:nvPr>
            <p:ph type="dt" sz="half" idx="12"/>
          </p:nvPr>
        </p:nvSpPr>
        <p:spPr>
          <a:xfrm>
            <a:off x="1676400" y="6356350"/>
            <a:ext cx="1447800" cy="365125"/>
          </a:xfrm>
          <a:prstGeom prst="rect">
            <a:avLst/>
          </a:prstGeom>
        </p:spPr>
        <p:txBody>
          <a:bodyPr/>
          <a:lstStyle>
            <a:lvl1pPr algn="l">
              <a:defRPr sz="1200">
                <a:solidFill>
                  <a:srgbClr val="645246"/>
                </a:solidFill>
              </a:defRPr>
            </a:lvl1pPr>
          </a:lstStyle>
          <a:p>
            <a:pPr>
              <a:defRPr/>
            </a:pPr>
            <a:endParaRPr lang="en-US"/>
          </a:p>
        </p:txBody>
      </p:sp>
    </p:spTree>
    <p:extLst>
      <p:ext uri="{BB962C8B-B14F-4D97-AF65-F5344CB8AC3E}">
        <p14:creationId xmlns:p14="http://schemas.microsoft.com/office/powerpoint/2010/main" val="145503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AB1F3D-2FD5-410A-931E-CBB7F30299B7}" type="slidenum">
              <a:rPr lang="en-US"/>
              <a:pPr>
                <a:defRPr/>
              </a:pPr>
              <a:t>‹#›</a:t>
            </a:fld>
            <a:endParaRPr lang="en-US"/>
          </a:p>
        </p:txBody>
      </p:sp>
    </p:spTree>
    <p:extLst>
      <p:ext uri="{BB962C8B-B14F-4D97-AF65-F5344CB8AC3E}">
        <p14:creationId xmlns:p14="http://schemas.microsoft.com/office/powerpoint/2010/main" val="3297538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6CB781D-2444-44A7-9FB9-FB3E0D396907}" type="slidenum">
              <a:rPr lang="en-US"/>
              <a:pPr>
                <a:defRPr/>
              </a:pPr>
              <a:t>‹#›</a:t>
            </a:fld>
            <a:endParaRPr lang="en-US"/>
          </a:p>
        </p:txBody>
      </p:sp>
    </p:spTree>
    <p:extLst>
      <p:ext uri="{BB962C8B-B14F-4D97-AF65-F5344CB8AC3E}">
        <p14:creationId xmlns:p14="http://schemas.microsoft.com/office/powerpoint/2010/main" val="1869486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830C5BC-605C-43EA-8528-CAAD71A00D2C}" type="slidenum">
              <a:rPr lang="en-US"/>
              <a:pPr>
                <a:defRPr/>
              </a:pPr>
              <a:t>‹#›</a:t>
            </a:fld>
            <a:endParaRPr lang="en-US"/>
          </a:p>
        </p:txBody>
      </p:sp>
    </p:spTree>
    <p:extLst>
      <p:ext uri="{BB962C8B-B14F-4D97-AF65-F5344CB8AC3E}">
        <p14:creationId xmlns:p14="http://schemas.microsoft.com/office/powerpoint/2010/main" val="2224742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0" y="19050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828800" y="3429000"/>
            <a:ext cx="685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subtitle style</a:t>
            </a:r>
          </a:p>
        </p:txBody>
      </p:sp>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200" y="307118"/>
            <a:ext cx="1170432" cy="440863"/>
          </a:xfrm>
          <a:prstGeom prst="rect">
            <a:avLst/>
          </a:prstGeom>
        </p:spPr>
      </p:pic>
    </p:spTree>
  </p:cSld>
  <p:clrMap bg1="lt1" tx1="dk1" bg2="lt2" tx2="dk2" accent1="accent1" accent2="accent2" accent3="accent3" accent4="accent4" accent5="accent5" accent6="accent6" hlink="hlink" folHlink="folHlink"/>
  <p:sldLayoutIdLst>
    <p:sldLayoutId id="2147484072" r:id="rId1"/>
    <p:sldLayoutId id="2147484076" r:id="rId2"/>
  </p:sldLayoutIdLst>
  <p:hf hdr="0" ftr="0" dt="0"/>
  <p:txStyles>
    <p:titleStyle>
      <a:lvl1pPr algn="ctr" rtl="0" eaLnBrk="0" fontAlgn="base" hangingPunct="0">
        <a:spcBef>
          <a:spcPct val="0"/>
        </a:spcBef>
        <a:spcAft>
          <a:spcPct val="0"/>
        </a:spcAft>
        <a:defRPr sz="3600" b="1"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bg1"/>
          </a:solidFill>
          <a:latin typeface="Arial" charset="0"/>
          <a:cs typeface="Arial" charset="0"/>
        </a:defRPr>
      </a:lvl2pPr>
      <a:lvl3pPr algn="ctr" rtl="0" eaLnBrk="0" fontAlgn="base" hangingPunct="0">
        <a:spcBef>
          <a:spcPct val="0"/>
        </a:spcBef>
        <a:spcAft>
          <a:spcPct val="0"/>
        </a:spcAft>
        <a:defRPr sz="3600" b="1">
          <a:solidFill>
            <a:schemeClr val="bg1"/>
          </a:solidFill>
          <a:latin typeface="Arial" charset="0"/>
          <a:cs typeface="Arial" charset="0"/>
        </a:defRPr>
      </a:lvl3pPr>
      <a:lvl4pPr algn="ctr" rtl="0" eaLnBrk="0" fontAlgn="base" hangingPunct="0">
        <a:spcBef>
          <a:spcPct val="0"/>
        </a:spcBef>
        <a:spcAft>
          <a:spcPct val="0"/>
        </a:spcAft>
        <a:defRPr sz="3600" b="1">
          <a:solidFill>
            <a:schemeClr val="bg1"/>
          </a:solidFill>
          <a:latin typeface="Arial" charset="0"/>
          <a:cs typeface="Arial" charset="0"/>
        </a:defRPr>
      </a:lvl4pPr>
      <a:lvl5pPr algn="ctr" rtl="0" eaLnBrk="0" fontAlgn="base" hangingPunct="0">
        <a:spcBef>
          <a:spcPct val="0"/>
        </a:spcBef>
        <a:spcAft>
          <a:spcPct val="0"/>
        </a:spcAft>
        <a:defRPr sz="3600" b="1">
          <a:solidFill>
            <a:schemeClr val="bg1"/>
          </a:solidFill>
          <a:latin typeface="Arial" charset="0"/>
          <a:cs typeface="Arial" charset="0"/>
        </a:defRPr>
      </a:lvl5pPr>
      <a:lvl6pPr marL="457200" algn="l" rtl="0" fontAlgn="base">
        <a:spcBef>
          <a:spcPct val="0"/>
        </a:spcBef>
        <a:spcAft>
          <a:spcPct val="0"/>
        </a:spcAft>
        <a:defRPr sz="3600" b="1">
          <a:solidFill>
            <a:srgbClr val="005072"/>
          </a:solidFill>
          <a:latin typeface="Arial" charset="0"/>
          <a:cs typeface="Arial" charset="0"/>
        </a:defRPr>
      </a:lvl6pPr>
      <a:lvl7pPr marL="914400" algn="l" rtl="0" fontAlgn="base">
        <a:spcBef>
          <a:spcPct val="0"/>
        </a:spcBef>
        <a:spcAft>
          <a:spcPct val="0"/>
        </a:spcAft>
        <a:defRPr sz="3600" b="1">
          <a:solidFill>
            <a:srgbClr val="005072"/>
          </a:solidFill>
          <a:latin typeface="Arial" charset="0"/>
          <a:cs typeface="Arial" charset="0"/>
        </a:defRPr>
      </a:lvl7pPr>
      <a:lvl8pPr marL="1371600" algn="l" rtl="0" fontAlgn="base">
        <a:spcBef>
          <a:spcPct val="0"/>
        </a:spcBef>
        <a:spcAft>
          <a:spcPct val="0"/>
        </a:spcAft>
        <a:defRPr sz="3600" b="1">
          <a:solidFill>
            <a:srgbClr val="005072"/>
          </a:solidFill>
          <a:latin typeface="Arial" charset="0"/>
          <a:cs typeface="Arial" charset="0"/>
        </a:defRPr>
      </a:lvl8pPr>
      <a:lvl9pPr marL="1828800" algn="l" rtl="0" fontAlgn="base">
        <a:spcBef>
          <a:spcPct val="0"/>
        </a:spcBef>
        <a:spcAft>
          <a:spcPct val="0"/>
        </a:spcAft>
        <a:defRPr sz="3600" b="1">
          <a:solidFill>
            <a:srgbClr val="005072"/>
          </a:solidFill>
          <a:latin typeface="Arial" charset="0"/>
          <a:cs typeface="Arial" charset="0"/>
        </a:defRPr>
      </a:lvl9pPr>
    </p:titleStyle>
    <p:bodyStyle>
      <a:lvl1pPr marL="342900" indent="-342900" algn="ctr" rtl="0" eaLnBrk="0" fontAlgn="base" hangingPunct="0">
        <a:spcBef>
          <a:spcPct val="20000"/>
        </a:spcBef>
        <a:spcAft>
          <a:spcPct val="0"/>
        </a:spcAft>
        <a:buFont typeface="Arial" charset="0"/>
        <a:defRPr sz="2400" kern="1200">
          <a:solidFill>
            <a:schemeClr val="bg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r="85000"/>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676400" y="274638"/>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1676400" y="1600200"/>
            <a:ext cx="7239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676400" y="6356350"/>
            <a:ext cx="1447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886200" y="6356350"/>
            <a:ext cx="3124200" cy="365125"/>
          </a:xfrm>
          <a:prstGeom prst="rect">
            <a:avLst/>
          </a:prstGeom>
        </p:spPr>
        <p:txBody>
          <a:bodyPr vert="horz" lIns="91440" tIns="45720" rIns="91440" bIns="45720" rtlCol="0" anchor="ctr"/>
          <a:lstStyle>
            <a:lvl1pPr algn="ctr">
              <a:defRPr sz="1200" dirty="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48600" y="6356350"/>
            <a:ext cx="1066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C96BB37-F988-40ED-8320-4CD20FFC8A6B}" type="slidenum">
              <a:rPr lang="en-US"/>
              <a:pPr>
                <a:defRPr/>
              </a:pPr>
              <a:t>‹#›</a:t>
            </a:fld>
            <a:endParaRPr lang="en-US"/>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200" y="307118"/>
            <a:ext cx="1170432" cy="440863"/>
          </a:xfrm>
          <a:prstGeom prst="rect">
            <a:avLst/>
          </a:prstGeom>
        </p:spPr>
      </p:pic>
    </p:spTree>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Lst>
  <p:hf hdr="0" ftr="0" dt="0"/>
  <p:txStyles>
    <p:titleStyle>
      <a:lvl1pPr algn="l" rtl="0" eaLnBrk="0" fontAlgn="base" hangingPunct="0">
        <a:spcBef>
          <a:spcPct val="0"/>
        </a:spcBef>
        <a:spcAft>
          <a:spcPct val="0"/>
        </a:spcAft>
        <a:defRPr sz="3600" b="1" kern="1200">
          <a:solidFill>
            <a:srgbClr val="645246"/>
          </a:solidFill>
          <a:latin typeface="Arial" pitchFamily="34" charset="0"/>
          <a:ea typeface="+mj-ea"/>
          <a:cs typeface="Arial" pitchFamily="34" charset="0"/>
        </a:defRPr>
      </a:lvl1pPr>
      <a:lvl2pPr algn="l" rtl="0" eaLnBrk="0" fontAlgn="base" hangingPunct="0">
        <a:spcBef>
          <a:spcPct val="0"/>
        </a:spcBef>
        <a:spcAft>
          <a:spcPct val="0"/>
        </a:spcAft>
        <a:defRPr sz="3600" b="1">
          <a:solidFill>
            <a:srgbClr val="645246"/>
          </a:solidFill>
          <a:latin typeface="Arial" charset="0"/>
          <a:cs typeface="Arial" charset="0"/>
        </a:defRPr>
      </a:lvl2pPr>
      <a:lvl3pPr algn="l" rtl="0" eaLnBrk="0" fontAlgn="base" hangingPunct="0">
        <a:spcBef>
          <a:spcPct val="0"/>
        </a:spcBef>
        <a:spcAft>
          <a:spcPct val="0"/>
        </a:spcAft>
        <a:defRPr sz="3600" b="1">
          <a:solidFill>
            <a:srgbClr val="645246"/>
          </a:solidFill>
          <a:latin typeface="Arial" charset="0"/>
          <a:cs typeface="Arial" charset="0"/>
        </a:defRPr>
      </a:lvl3pPr>
      <a:lvl4pPr algn="l" rtl="0" eaLnBrk="0" fontAlgn="base" hangingPunct="0">
        <a:spcBef>
          <a:spcPct val="0"/>
        </a:spcBef>
        <a:spcAft>
          <a:spcPct val="0"/>
        </a:spcAft>
        <a:defRPr sz="3600" b="1">
          <a:solidFill>
            <a:srgbClr val="645246"/>
          </a:solidFill>
          <a:latin typeface="Arial" charset="0"/>
          <a:cs typeface="Arial" charset="0"/>
        </a:defRPr>
      </a:lvl4pPr>
      <a:lvl5pPr algn="l" rtl="0" eaLnBrk="0" fontAlgn="base" hangingPunct="0">
        <a:spcBef>
          <a:spcPct val="0"/>
        </a:spcBef>
        <a:spcAft>
          <a:spcPct val="0"/>
        </a:spcAft>
        <a:defRPr sz="3600" b="1">
          <a:solidFill>
            <a:srgbClr val="645246"/>
          </a:solidFill>
          <a:latin typeface="Arial" charset="0"/>
          <a:cs typeface="Arial" charset="0"/>
        </a:defRPr>
      </a:lvl5pPr>
      <a:lvl6pPr marL="457200" algn="l" rtl="0" fontAlgn="base">
        <a:spcBef>
          <a:spcPct val="0"/>
        </a:spcBef>
        <a:spcAft>
          <a:spcPct val="0"/>
        </a:spcAft>
        <a:defRPr sz="3600" b="1">
          <a:solidFill>
            <a:srgbClr val="645246"/>
          </a:solidFill>
          <a:latin typeface="Arial" charset="0"/>
          <a:cs typeface="Arial" charset="0"/>
        </a:defRPr>
      </a:lvl6pPr>
      <a:lvl7pPr marL="914400" algn="l" rtl="0" fontAlgn="base">
        <a:spcBef>
          <a:spcPct val="0"/>
        </a:spcBef>
        <a:spcAft>
          <a:spcPct val="0"/>
        </a:spcAft>
        <a:defRPr sz="3600" b="1">
          <a:solidFill>
            <a:srgbClr val="645246"/>
          </a:solidFill>
          <a:latin typeface="Arial" charset="0"/>
          <a:cs typeface="Arial" charset="0"/>
        </a:defRPr>
      </a:lvl7pPr>
      <a:lvl8pPr marL="1371600" algn="l" rtl="0" fontAlgn="base">
        <a:spcBef>
          <a:spcPct val="0"/>
        </a:spcBef>
        <a:spcAft>
          <a:spcPct val="0"/>
        </a:spcAft>
        <a:defRPr sz="3600" b="1">
          <a:solidFill>
            <a:srgbClr val="645246"/>
          </a:solidFill>
          <a:latin typeface="Arial" charset="0"/>
          <a:cs typeface="Arial" charset="0"/>
        </a:defRPr>
      </a:lvl8pPr>
      <a:lvl9pPr marL="1828800" algn="l" rtl="0" fontAlgn="base">
        <a:spcBef>
          <a:spcPct val="0"/>
        </a:spcBef>
        <a:spcAft>
          <a:spcPct val="0"/>
        </a:spcAft>
        <a:defRPr sz="3600" b="1">
          <a:solidFill>
            <a:srgbClr val="645246"/>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b="1" kern="1200">
          <a:solidFill>
            <a:srgbClr val="645246"/>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rgbClr val="A4770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rgbClr val="A47700"/>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rgbClr val="A4770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rgbClr val="A477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ctrTitle"/>
          </p:nvPr>
        </p:nvSpPr>
        <p:spPr/>
        <p:txBody>
          <a:bodyPr>
            <a:noAutofit/>
          </a:bodyPr>
          <a:lstStyle/>
          <a:p>
            <a:r>
              <a:rPr lang="en-US" sz="4800" dirty="0" smtClean="0">
                <a:latin typeface="Arial" charset="0"/>
                <a:cs typeface="Arial" charset="0"/>
              </a:rPr>
              <a:t>Great ideas from the </a:t>
            </a:r>
            <a:br>
              <a:rPr lang="en-US" sz="4800" dirty="0" smtClean="0">
                <a:latin typeface="Arial" charset="0"/>
                <a:cs typeface="Arial" charset="0"/>
              </a:rPr>
            </a:br>
            <a:r>
              <a:rPr lang="en-US" sz="4800" dirty="0" smtClean="0">
                <a:latin typeface="Arial" charset="0"/>
                <a:cs typeface="Arial" charset="0"/>
              </a:rPr>
              <a:t>Minister’s Awards</a:t>
            </a:r>
          </a:p>
        </p:txBody>
      </p:sp>
      <p:sp>
        <p:nvSpPr>
          <p:cNvPr id="4099" name="Subtitle 6"/>
          <p:cNvSpPr>
            <a:spLocks noGrp="1"/>
          </p:cNvSpPr>
          <p:nvPr>
            <p:ph type="subTitle" idx="1"/>
          </p:nvPr>
        </p:nvSpPr>
        <p:spPr>
          <a:xfrm>
            <a:off x="1600200" y="4038600"/>
            <a:ext cx="7315200" cy="1600200"/>
          </a:xfrm>
        </p:spPr>
        <p:txBody>
          <a:bodyPr/>
          <a:lstStyle/>
          <a:p>
            <a:r>
              <a:rPr lang="en-US" dirty="0" smtClean="0">
                <a:latin typeface="Arial" charset="0"/>
                <a:cs typeface="Arial" charset="0"/>
              </a:rPr>
              <a:t>Ken Feser</a:t>
            </a:r>
          </a:p>
          <a:p>
            <a:r>
              <a:rPr lang="en-US" dirty="0" smtClean="0">
                <a:latin typeface="Arial" charset="0"/>
                <a:cs typeface="Arial" charset="0"/>
              </a:rPr>
              <a:t>Ken Allan</a:t>
            </a:r>
          </a:p>
          <a:p>
            <a:r>
              <a:rPr lang="en-US" dirty="0" smtClean="0">
                <a:latin typeface="Arial" charset="0"/>
                <a:cs typeface="Arial" charset="0"/>
              </a:rPr>
              <a:t>Public Library Services Branch</a:t>
            </a:r>
          </a:p>
        </p:txBody>
      </p:sp>
      <p:sp>
        <p:nvSpPr>
          <p:cNvPr id="4100" name="Text Placeholder 7"/>
          <p:cNvSpPr>
            <a:spLocks noGrp="1"/>
          </p:cNvSpPr>
          <p:nvPr>
            <p:ph type="body" sz="quarter" idx="11"/>
          </p:nvPr>
        </p:nvSpPr>
        <p:spPr>
          <a:xfrm>
            <a:off x="71438" y="5791200"/>
            <a:ext cx="1223962" cy="914400"/>
          </a:xfrm>
        </p:spPr>
        <p:txBody>
          <a:bodyPr/>
          <a:lstStyle/>
          <a:p>
            <a:pPr marL="0" indent="0"/>
            <a:r>
              <a:rPr lang="en-US" dirty="0" smtClean="0">
                <a:latin typeface="Arial" charset="0"/>
                <a:cs typeface="Arial" charset="0"/>
              </a:rPr>
              <a:t>Municipal Affairs</a:t>
            </a:r>
          </a:p>
          <a:p>
            <a:pPr marL="0" indent="0"/>
            <a:r>
              <a:rPr lang="en-US" dirty="0" smtClean="0">
                <a:latin typeface="Arial" charset="0"/>
                <a:cs typeface="Arial" charset="0"/>
              </a:rPr>
              <a:t>Public Library Services Branch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76400" y="685800"/>
            <a:ext cx="7239000" cy="2514600"/>
          </a:xfrm>
        </p:spPr>
        <p:txBody>
          <a:bodyPr>
            <a:normAutofit/>
          </a:bodyPr>
          <a:lstStyle/>
          <a:p>
            <a:r>
              <a:rPr lang="en-US" dirty="0" smtClean="0"/>
              <a:t>Thanks for your interest and attention!</a:t>
            </a:r>
            <a:br>
              <a:rPr lang="en-US" dirty="0" smtClean="0"/>
            </a:br>
            <a:r>
              <a:rPr lang="en-US" dirty="0" smtClean="0"/>
              <a:t/>
            </a:r>
            <a:br>
              <a:rPr lang="en-US" dirty="0" smtClean="0"/>
            </a:br>
            <a:r>
              <a:rPr lang="en-US" dirty="0" smtClean="0"/>
              <a:t>Questions?  Comments?</a:t>
            </a:r>
            <a:endParaRPr lang="en-CA" dirty="0"/>
          </a:p>
        </p:txBody>
      </p:sp>
      <p:sp>
        <p:nvSpPr>
          <p:cNvPr id="5" name="Subtitle 4"/>
          <p:cNvSpPr>
            <a:spLocks noGrp="1"/>
          </p:cNvSpPr>
          <p:nvPr>
            <p:ph type="subTitle" idx="1"/>
          </p:nvPr>
        </p:nvSpPr>
        <p:spPr>
          <a:xfrm>
            <a:off x="1676400" y="4191000"/>
            <a:ext cx="7239000" cy="2133600"/>
          </a:xfrm>
        </p:spPr>
        <p:txBody>
          <a:bodyPr/>
          <a:lstStyle/>
          <a:p>
            <a:r>
              <a:rPr lang="en-US" dirty="0" smtClean="0"/>
              <a:t>Ken Feser</a:t>
            </a:r>
          </a:p>
          <a:p>
            <a:r>
              <a:rPr lang="en-US" dirty="0" smtClean="0"/>
              <a:t>Ken Allan</a:t>
            </a:r>
          </a:p>
          <a:p>
            <a:r>
              <a:rPr lang="en-US" dirty="0" smtClean="0"/>
              <a:t>Public Library Services Branch</a:t>
            </a:r>
            <a:endParaRPr lang="en-US" dirty="0"/>
          </a:p>
        </p:txBody>
      </p:sp>
      <p:sp>
        <p:nvSpPr>
          <p:cNvPr id="3" name="Slide Number Placeholder 2"/>
          <p:cNvSpPr>
            <a:spLocks noGrp="1"/>
          </p:cNvSpPr>
          <p:nvPr>
            <p:ph type="sldNum" sz="quarter" idx="11"/>
          </p:nvPr>
        </p:nvSpPr>
        <p:spPr/>
        <p:txBody>
          <a:bodyPr/>
          <a:lstStyle/>
          <a:p>
            <a:pPr>
              <a:defRPr/>
            </a:pPr>
            <a:fld id="{46CB781D-2444-44A7-9FB9-FB3E0D396907}" type="slidenum">
              <a:rPr lang="en-US" smtClean="0"/>
              <a:pPr>
                <a:defRPr/>
              </a:pPr>
              <a:t>10</a:t>
            </a:fld>
            <a:endParaRPr lang="en-US"/>
          </a:p>
        </p:txBody>
      </p:sp>
    </p:spTree>
    <p:extLst>
      <p:ext uri="{BB962C8B-B14F-4D97-AF65-F5344CB8AC3E}">
        <p14:creationId xmlns:p14="http://schemas.microsoft.com/office/powerpoint/2010/main" val="351821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normAutofit fontScale="90000"/>
          </a:bodyPr>
          <a:lstStyle/>
          <a:p>
            <a:pPr eaLnBrk="1" hangingPunct="1"/>
            <a:r>
              <a:rPr lang="en-US" dirty="0" smtClean="0">
                <a:latin typeface="Arial" charset="0"/>
                <a:cs typeface="Arial" charset="0"/>
              </a:rPr>
              <a:t>Pen Friends </a:t>
            </a:r>
            <a:br>
              <a:rPr lang="en-US" dirty="0" smtClean="0">
                <a:latin typeface="Arial" charset="0"/>
                <a:cs typeface="Arial" charset="0"/>
              </a:rPr>
            </a:br>
            <a:r>
              <a:rPr lang="en-US" dirty="0" smtClean="0">
                <a:latin typeface="Arial" charset="0"/>
                <a:cs typeface="Arial" charset="0"/>
              </a:rPr>
              <a:t>(Fort Saskatchewan)</a:t>
            </a:r>
          </a:p>
        </p:txBody>
      </p:sp>
      <p:sp>
        <p:nvSpPr>
          <p:cNvPr id="4" name="Slide Number Placeholder 3"/>
          <p:cNvSpPr>
            <a:spLocks noGrp="1"/>
          </p:cNvSpPr>
          <p:nvPr>
            <p:ph type="sldNum" sz="quarter" idx="12"/>
          </p:nvPr>
        </p:nvSpPr>
        <p:spPr/>
        <p:txBody>
          <a:bodyPr/>
          <a:lstStyle/>
          <a:p>
            <a:pPr>
              <a:defRPr/>
            </a:pPr>
            <a:fld id="{481BFD39-A308-48CD-BC6B-CED612D27685}" type="slidenum">
              <a:rPr lang="en-US" smtClean="0"/>
              <a:pPr>
                <a:defRPr/>
              </a:pPr>
              <a:t>2</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657600"/>
            <a:ext cx="5442119" cy="2882622"/>
          </a:xfrm>
          <a:prstGeom prst="rect">
            <a:avLst/>
          </a:prstGeom>
          <a:ln>
            <a:solidFill>
              <a:schemeClr val="tx1"/>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67395">
            <a:off x="5311891" y="1654544"/>
            <a:ext cx="3196363" cy="2140134"/>
          </a:xfrm>
          <a:prstGeom prst="rect">
            <a:avLst/>
          </a:prstGeom>
          <a:ln>
            <a:solidFill>
              <a:schemeClr val="tx1"/>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Chair</a:t>
            </a:r>
            <a:br>
              <a:rPr lang="en-US" dirty="0" smtClean="0"/>
            </a:br>
            <a:r>
              <a:rPr lang="en-US" dirty="0" smtClean="0"/>
              <a:t>(Lethbridge)</a:t>
            </a:r>
            <a:endParaRPr lang="en-CA" dirty="0"/>
          </a:p>
        </p:txBody>
      </p:sp>
      <p:sp>
        <p:nvSpPr>
          <p:cNvPr id="3" name="Slide Number Placeholder 2"/>
          <p:cNvSpPr>
            <a:spLocks noGrp="1"/>
          </p:cNvSpPr>
          <p:nvPr>
            <p:ph type="sldNum" sz="quarter" idx="12"/>
          </p:nvPr>
        </p:nvSpPr>
        <p:spPr/>
        <p:txBody>
          <a:bodyPr/>
          <a:lstStyle/>
          <a:p>
            <a:pPr>
              <a:defRPr/>
            </a:pPr>
            <a:fld id="{46CB781D-2444-44A7-9FB9-FB3E0D396907}" type="slidenum">
              <a:rPr lang="en-US" smtClean="0"/>
              <a:pPr>
                <a:defRPr/>
              </a:pPr>
              <a:t>3</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36843">
            <a:off x="1752600" y="1761963"/>
            <a:ext cx="5722066" cy="3791274"/>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6698"/>
          <a:stretch/>
        </p:blipFill>
        <p:spPr>
          <a:xfrm>
            <a:off x="5744817" y="747360"/>
            <a:ext cx="2958445" cy="2910240"/>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34887">
            <a:off x="6140419" y="4429325"/>
            <a:ext cx="2167241" cy="177189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1655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Cookbook</a:t>
            </a:r>
            <a:br>
              <a:rPr lang="en-US" dirty="0" smtClean="0"/>
            </a:br>
            <a:r>
              <a:rPr lang="en-US" dirty="0" smtClean="0"/>
              <a:t>(</a:t>
            </a:r>
            <a:r>
              <a:rPr lang="en-US" dirty="0" err="1" smtClean="0"/>
              <a:t>Carstairs</a:t>
            </a:r>
            <a:r>
              <a:rPr lang="en-US" dirty="0" smtClean="0"/>
              <a:t>)</a:t>
            </a:r>
            <a:endParaRPr lang="en-CA" dirty="0"/>
          </a:p>
        </p:txBody>
      </p:sp>
      <p:sp>
        <p:nvSpPr>
          <p:cNvPr id="3" name="Slide Number Placeholder 2"/>
          <p:cNvSpPr>
            <a:spLocks noGrp="1"/>
          </p:cNvSpPr>
          <p:nvPr>
            <p:ph type="sldNum" sz="quarter" idx="12"/>
          </p:nvPr>
        </p:nvSpPr>
        <p:spPr/>
        <p:txBody>
          <a:bodyPr/>
          <a:lstStyle/>
          <a:p>
            <a:pPr>
              <a:defRPr/>
            </a:pPr>
            <a:fld id="{46CB781D-2444-44A7-9FB9-FB3E0D396907}" type="slidenum">
              <a:rPr lang="en-US" smtClean="0"/>
              <a:pPr>
                <a:defRPr/>
              </a:pPr>
              <a:t>4</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934216">
            <a:off x="1400220" y="2434640"/>
            <a:ext cx="4432300" cy="3324225"/>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79801" y="1778199"/>
            <a:ext cx="3862388" cy="289679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27668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Uncatalogued paperbacks, outreach services (</a:t>
            </a:r>
            <a:r>
              <a:rPr lang="en-US" dirty="0" err="1" smtClean="0"/>
              <a:t>Westlock</a:t>
            </a:r>
            <a:r>
              <a:rPr lang="en-US" dirty="0" smtClean="0"/>
              <a:t>)</a:t>
            </a:r>
            <a:endParaRPr lang="en-CA" dirty="0"/>
          </a:p>
        </p:txBody>
      </p:sp>
      <p:sp>
        <p:nvSpPr>
          <p:cNvPr id="3" name="Slide Number Placeholder 2"/>
          <p:cNvSpPr>
            <a:spLocks noGrp="1"/>
          </p:cNvSpPr>
          <p:nvPr>
            <p:ph type="sldNum" sz="quarter" idx="12"/>
          </p:nvPr>
        </p:nvSpPr>
        <p:spPr/>
        <p:txBody>
          <a:bodyPr/>
          <a:lstStyle/>
          <a:p>
            <a:pPr>
              <a:defRPr/>
            </a:pPr>
            <a:fld id="{46CB781D-2444-44A7-9FB9-FB3E0D396907}" type="slidenum">
              <a:rPr lang="en-US" smtClean="0"/>
              <a:pPr>
                <a:defRPr/>
              </a:pPr>
              <a:t>5</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26137">
            <a:off x="2748280" y="1644970"/>
            <a:ext cx="4814316" cy="478688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05596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Pets at the Library</a:t>
            </a:r>
            <a:br>
              <a:rPr lang="en-US" dirty="0" smtClean="0"/>
            </a:br>
            <a:r>
              <a:rPr lang="en-US" dirty="0" smtClean="0"/>
              <a:t>(</a:t>
            </a:r>
            <a:r>
              <a:rPr lang="en-US" dirty="0" err="1" smtClean="0"/>
              <a:t>Westlock</a:t>
            </a:r>
            <a:r>
              <a:rPr lang="en-US" dirty="0" smtClean="0"/>
              <a:t>)</a:t>
            </a:r>
            <a:endParaRPr lang="en-CA" dirty="0"/>
          </a:p>
        </p:txBody>
      </p:sp>
      <p:sp>
        <p:nvSpPr>
          <p:cNvPr id="3" name="Slide Number Placeholder 2"/>
          <p:cNvSpPr>
            <a:spLocks noGrp="1"/>
          </p:cNvSpPr>
          <p:nvPr>
            <p:ph type="sldNum" sz="quarter" idx="12"/>
          </p:nvPr>
        </p:nvSpPr>
        <p:spPr/>
        <p:txBody>
          <a:bodyPr/>
          <a:lstStyle/>
          <a:p>
            <a:pPr>
              <a:defRPr/>
            </a:pPr>
            <a:fld id="{46CB781D-2444-44A7-9FB9-FB3E0D396907}" type="slidenum">
              <a:rPr lang="en-US" smtClean="0"/>
              <a:pPr>
                <a:defRPr/>
              </a:pPr>
              <a:t>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46080">
            <a:off x="2520649" y="1893186"/>
            <a:ext cx="5307763" cy="398082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87946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Professionals Talk to Tots</a:t>
            </a:r>
            <a:br>
              <a:rPr lang="en-US" dirty="0" smtClean="0"/>
            </a:br>
            <a:r>
              <a:rPr lang="en-US" dirty="0" smtClean="0"/>
              <a:t>(Slave Lake)</a:t>
            </a:r>
            <a:endParaRPr lang="en-CA" dirty="0"/>
          </a:p>
        </p:txBody>
      </p:sp>
      <p:sp>
        <p:nvSpPr>
          <p:cNvPr id="3" name="Slide Number Placeholder 2"/>
          <p:cNvSpPr>
            <a:spLocks noGrp="1"/>
          </p:cNvSpPr>
          <p:nvPr>
            <p:ph type="sldNum" sz="quarter" idx="12"/>
          </p:nvPr>
        </p:nvSpPr>
        <p:spPr/>
        <p:txBody>
          <a:bodyPr/>
          <a:lstStyle/>
          <a:p>
            <a:pPr>
              <a:defRPr/>
            </a:pPr>
            <a:fld id="{46CB781D-2444-44A7-9FB9-FB3E0D396907}" type="slidenum">
              <a:rPr lang="en-US" smtClean="0"/>
              <a:pPr>
                <a:defRPr/>
              </a:pPr>
              <a:t>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25571">
            <a:off x="2510586" y="1859151"/>
            <a:ext cx="5715000" cy="428625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38606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0531"/>
          <a:stretch/>
        </p:blipFill>
        <p:spPr>
          <a:xfrm>
            <a:off x="3231297" y="2951389"/>
            <a:ext cx="4004951" cy="2687411"/>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Hogwarts at the Library</a:t>
            </a:r>
            <a:br>
              <a:rPr lang="en-US" dirty="0" smtClean="0"/>
            </a:br>
            <a:r>
              <a:rPr lang="en-US" dirty="0" smtClean="0"/>
              <a:t>(</a:t>
            </a:r>
            <a:r>
              <a:rPr lang="en-US" dirty="0" err="1" smtClean="0"/>
              <a:t>Grimshaw</a:t>
            </a:r>
            <a:r>
              <a:rPr lang="en-US" dirty="0" smtClean="0"/>
              <a:t>)</a:t>
            </a:r>
            <a:endParaRPr lang="en-CA" dirty="0"/>
          </a:p>
        </p:txBody>
      </p:sp>
      <p:sp>
        <p:nvSpPr>
          <p:cNvPr id="3" name="Slide Number Placeholder 2"/>
          <p:cNvSpPr>
            <a:spLocks noGrp="1"/>
          </p:cNvSpPr>
          <p:nvPr>
            <p:ph type="sldNum" sz="quarter" idx="12"/>
          </p:nvPr>
        </p:nvSpPr>
        <p:spPr/>
        <p:txBody>
          <a:bodyPr/>
          <a:lstStyle/>
          <a:p>
            <a:pPr>
              <a:defRPr/>
            </a:pPr>
            <a:fld id="{46CB781D-2444-44A7-9FB9-FB3E0D396907}" type="slidenum">
              <a:rPr lang="en-US" smtClean="0"/>
              <a:pPr>
                <a:defRPr/>
              </a:pPr>
              <a:t>8</a:t>
            </a:fld>
            <a:endParaRPr lang="en-US"/>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4600" t="8379" r="17690" b="18013"/>
          <a:stretch/>
        </p:blipFill>
        <p:spPr>
          <a:xfrm rot="264943">
            <a:off x="2471344" y="4231173"/>
            <a:ext cx="1746838" cy="2201534"/>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b="30428"/>
          <a:stretch/>
        </p:blipFill>
        <p:spPr>
          <a:xfrm rot="21101821">
            <a:off x="5914962" y="4264495"/>
            <a:ext cx="2247900" cy="2080790"/>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37445">
            <a:off x="2220813" y="1790032"/>
            <a:ext cx="2247900" cy="1685925"/>
          </a:xfrm>
          <a:prstGeom prst="rect">
            <a:avLst/>
          </a:prstGeom>
          <a:ln>
            <a:solidFill>
              <a:schemeClr val="accent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64736">
            <a:off x="6651971" y="1215530"/>
            <a:ext cx="1987443" cy="264431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66261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Festival of Flags</a:t>
            </a:r>
            <a:br>
              <a:rPr lang="en-US" dirty="0" smtClean="0"/>
            </a:br>
            <a:r>
              <a:rPr lang="en-US" dirty="0" smtClean="0"/>
              <a:t>(High River)</a:t>
            </a:r>
            <a:endParaRPr lang="en-CA" dirty="0"/>
          </a:p>
        </p:txBody>
      </p:sp>
      <p:sp>
        <p:nvSpPr>
          <p:cNvPr id="3" name="Slide Number Placeholder 2"/>
          <p:cNvSpPr>
            <a:spLocks noGrp="1"/>
          </p:cNvSpPr>
          <p:nvPr>
            <p:ph type="sldNum" sz="quarter" idx="12"/>
          </p:nvPr>
        </p:nvSpPr>
        <p:spPr/>
        <p:txBody>
          <a:bodyPr/>
          <a:lstStyle/>
          <a:p>
            <a:pPr>
              <a:defRPr/>
            </a:pPr>
            <a:fld id="{46CB781D-2444-44A7-9FB9-FB3E0D396907}" type="slidenum">
              <a:rPr lang="en-US" smtClean="0"/>
              <a:pPr>
                <a:defRPr/>
              </a:pPr>
              <a:t>9</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7085" y="2362200"/>
            <a:ext cx="4056792" cy="3042594"/>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98992">
            <a:off x="5932578" y="1294469"/>
            <a:ext cx="2843333" cy="2135462"/>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906436">
            <a:off x="6196040" y="4228598"/>
            <a:ext cx="2662362" cy="1996772"/>
          </a:xfrm>
          <a:prstGeom prst="rect">
            <a:avLst/>
          </a:prstGeom>
          <a:ln>
            <a:solidFill>
              <a:schemeClr val="tx1"/>
            </a:solidFill>
          </a:ln>
          <a:effectLst>
            <a:outerShdw blurRad="50800" dist="38100" dir="2700000" algn="tl" rotWithShape="0">
              <a:prstClr val="black">
                <a:alpha val="40000"/>
              </a:prstClr>
            </a:outerShdw>
          </a:effectLst>
        </p:spPr>
      </p:pic>
      <p:pic>
        <p:nvPicPr>
          <p:cNvPr id="1026" name="Picture 2" descr="\\GOA\MyDocs\K\ken.allan\Festival of Flags 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861139">
            <a:off x="1739606" y="4307771"/>
            <a:ext cx="2872928" cy="2154696"/>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899905">
            <a:off x="1668464" y="1614144"/>
            <a:ext cx="1904438" cy="253925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90318199"/>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nd Divid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7075</TotalTime>
  <Words>1027</Words>
  <Application>Microsoft Office PowerPoint</Application>
  <PresentationFormat>On-screen Show (4:3)</PresentationFormat>
  <Paragraphs>65</Paragraphs>
  <Slides>10</Slides>
  <Notes>6</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Title slide</vt:lpstr>
      <vt:lpstr>Content and Divider slide</vt:lpstr>
      <vt:lpstr>Great ideas from the  Minister’s Awards</vt:lpstr>
      <vt:lpstr>Pen Friends  (Fort Saskatchewan)</vt:lpstr>
      <vt:lpstr>Red Chair (Lethbridge)</vt:lpstr>
      <vt:lpstr>Community Cookbook (Carstairs)</vt:lpstr>
      <vt:lpstr>Uncatalogued paperbacks, outreach services (Westlock)</vt:lpstr>
      <vt:lpstr>Pets at the Library (Westlock)</vt:lpstr>
      <vt:lpstr>Professionals Talk to Tots (Slave Lake)</vt:lpstr>
      <vt:lpstr>Hogwarts at the Library (Grimshaw)</vt:lpstr>
      <vt:lpstr>Festival of Flags (High River)</vt:lpstr>
      <vt:lpstr>Thanks for your interest and attention!  Questions?  Comments?</vt:lpstr>
    </vt:vector>
  </TitlesOfParts>
  <Company>Government Of Alberta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james.stuart</dc:creator>
  <cp:lastModifiedBy>ken.feser</cp:lastModifiedBy>
  <cp:revision>462</cp:revision>
  <dcterms:created xsi:type="dcterms:W3CDTF">2012-05-30T21:36:39Z</dcterms:created>
  <dcterms:modified xsi:type="dcterms:W3CDTF">2016-05-03T20:59:32Z</dcterms:modified>
</cp:coreProperties>
</file>