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6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72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57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06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4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91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481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5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38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3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9C137D-D348-40B5-9BDD-6518105FF7D6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793091A-230E-4088-AAD5-EEE4F606D292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27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lines@uvic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DDAE-B642-40E0-8BB5-F7A89ABDD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Literacy in the making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3A185-F207-4883-B251-65C33BF42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Bookbinding </a:t>
            </a:r>
            <a:r>
              <a:rPr lang="en-CA" dirty="0" smtClean="0"/>
              <a:t>that builds literacy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102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B7AC-1783-413B-9D2D-537F8D62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creation, play,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C2E3-CEB0-4F59-88F8-1A304DE9A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49424"/>
            <a:ext cx="9720073" cy="4023360"/>
          </a:xfrm>
        </p:spPr>
        <p:txBody>
          <a:bodyPr>
            <a:normAutofit/>
          </a:bodyPr>
          <a:lstStyle/>
          <a:p>
            <a:r>
              <a:rPr lang="en-CA" i="1" dirty="0"/>
              <a:t>Bookbinding for Kids </a:t>
            </a:r>
            <a:r>
              <a:rPr lang="en-CA" dirty="0"/>
              <a:t> in local </a:t>
            </a:r>
            <a:r>
              <a:rPr lang="en-CA" dirty="0" smtClean="0"/>
              <a:t>schools</a:t>
            </a:r>
          </a:p>
          <a:p>
            <a:pPr lvl="1"/>
            <a:r>
              <a:rPr lang="en-CA" dirty="0" smtClean="0"/>
              <a:t>Each kid makes and decorates a book</a:t>
            </a:r>
          </a:p>
          <a:p>
            <a:pPr lvl="1"/>
            <a:r>
              <a:rPr lang="en-CA" dirty="0" smtClean="0"/>
              <a:t>several workshops per year, 10-20 kids per, about 90 minutes</a:t>
            </a:r>
          </a:p>
          <a:p>
            <a:pPr lvl="1"/>
            <a:r>
              <a:rPr lang="en-CA" dirty="0" smtClean="0"/>
              <a:t>Collaborating with teachers and volunteers</a:t>
            </a:r>
            <a:endParaRPr lang="en-CA" dirty="0"/>
          </a:p>
          <a:p>
            <a:pPr marL="128016" lvl="1" indent="0">
              <a:buNone/>
            </a:pPr>
            <a:endParaRPr lang="en-CA" dirty="0"/>
          </a:p>
          <a:p>
            <a:pPr marL="128016" lvl="1" indent="0">
              <a:buNone/>
            </a:pPr>
            <a:r>
              <a:rPr lang="en-CA" sz="2200" dirty="0"/>
              <a:t>In </a:t>
            </a:r>
            <a:r>
              <a:rPr lang="en-CA" sz="2200" dirty="0" smtClean="0"/>
              <a:t>short: </a:t>
            </a:r>
            <a:endParaRPr lang="en-CA" sz="2200" dirty="0"/>
          </a:p>
          <a:p>
            <a:pPr marL="128016" lvl="1" indent="0">
              <a:buNone/>
            </a:pPr>
            <a:r>
              <a:rPr lang="en-CA" sz="2200" dirty="0"/>
              <a:t>bookbinding is a very rewarding way for kids to engage with books and print culture </a:t>
            </a:r>
          </a:p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86600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61CC-31FA-4FD9-A744-4A676AC4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Structure, substance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ACC2F42-B760-4DEE-8BA0-AC24B6EB0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925" y="1908818"/>
            <a:ext cx="5283189" cy="4399907"/>
          </a:xfrm>
        </p:spPr>
      </p:pic>
    </p:spTree>
    <p:extLst>
      <p:ext uri="{BB962C8B-B14F-4D97-AF65-F5344CB8AC3E}">
        <p14:creationId xmlns:p14="http://schemas.microsoft.com/office/powerpoint/2010/main" val="94723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A597-1163-4591-8E29-E654110B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ACRL Frames for grades 3-6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BCB7EF-5C10-4EF7-AA85-BAB7DF70B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14004"/>
              </p:ext>
            </p:extLst>
          </p:nvPr>
        </p:nvGraphicFramePr>
        <p:xfrm>
          <a:off x="1009403" y="2286000"/>
          <a:ext cx="9734797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4666">
                  <a:extLst>
                    <a:ext uri="{9D8B030D-6E8A-4147-A177-3AD203B41FA5}">
                      <a16:colId xmlns:a16="http://schemas.microsoft.com/office/drawing/2014/main" val="4150029725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757591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Basic expression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02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Authority Is Constructed and Contextual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Anyone can make a 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711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Information Creation as a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Authors and illustrators work together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76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Information Has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Books are valuable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201725"/>
                  </a:ext>
                </a:extLst>
              </a:tr>
              <a:tr h="2365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as Inquiry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Books answer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3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Scholarship as Conversation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Different books say different things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33867"/>
                  </a:ext>
                </a:extLst>
              </a:tr>
              <a:tr h="232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Searching as Strategic Exploration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 can find books in a library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00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63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4372-5833-45BD-A525-EB23CA1E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Materials sheet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912" y="1183710"/>
            <a:ext cx="4022725" cy="4022725"/>
          </a:xfrm>
        </p:spPr>
      </p:pic>
      <p:sp>
        <p:nvSpPr>
          <p:cNvPr id="3" name="Rectangle 2"/>
          <p:cNvSpPr/>
          <p:nvPr/>
        </p:nvSpPr>
        <p:spPr>
          <a:xfrm>
            <a:off x="801421" y="3341969"/>
            <a:ext cx="3419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/>
              <a:t>http://surl.li/gnojk</a:t>
            </a:r>
          </a:p>
        </p:txBody>
      </p:sp>
    </p:spTree>
    <p:extLst>
      <p:ext uri="{BB962C8B-B14F-4D97-AF65-F5344CB8AC3E}">
        <p14:creationId xmlns:p14="http://schemas.microsoft.com/office/powerpoint/2010/main" val="314975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4372-5833-45BD-A525-EB23CA1E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Further 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Interested in working on a lesson plan?</a:t>
            </a:r>
          </a:p>
          <a:p>
            <a:pPr marL="0" indent="0">
              <a:buNone/>
            </a:pPr>
            <a:r>
              <a:rPr lang="en-CA" dirty="0" smtClean="0"/>
              <a:t>email me at </a:t>
            </a:r>
            <a:r>
              <a:rPr lang="en-CA" b="1" dirty="0" smtClean="0">
                <a:hlinkClick r:id="rId2"/>
              </a:rPr>
              <a:t>mlines@uvic.ca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852784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2372</TotalTime>
  <Words>142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Literacy in the making</vt:lpstr>
      <vt:lpstr>creation, play, discovery</vt:lpstr>
      <vt:lpstr>Structure, substance</vt:lpstr>
      <vt:lpstr>ACRL Frames for grades 3-6</vt:lpstr>
      <vt:lpstr>Materials sheet</vt:lpstr>
      <vt:lpstr>Further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in the making</dc:title>
  <dc:creator>Michael Lines</dc:creator>
  <cp:lastModifiedBy>Michael Lines</cp:lastModifiedBy>
  <cp:revision>15</cp:revision>
  <dcterms:created xsi:type="dcterms:W3CDTF">2022-05-02T02:53:01Z</dcterms:created>
  <dcterms:modified xsi:type="dcterms:W3CDTF">2023-04-21T16:51:49Z</dcterms:modified>
</cp:coreProperties>
</file>